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ExtraBold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28a449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4028a449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38f5e93b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438f5e93b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39fb6d0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539fb6d0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Challenge 1 yang berisi laporan test case dan test scenario diinformasikan secara jelas pada deck presentasi dengan minimal 3 fitur yang dipresentasikan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(40%)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Challenge 2 tentang laporan bug dituangkan secara jelas pada deck presentasi sesuai temuan testing dengan minimal 3 laporan bug yang dipresentasikan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(30%)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Simpulan hasil testing dituliskan di akhir slide presentasi sebelum penutup yang meliputi poin: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gambaran website yang sedang dikembangkan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 yang masih perlu diperbaiki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Materi presentasi dikumpulkan dalam format .pdf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Penyampaian presentasi dilakukan dengan memenuhi poin berikut: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Management waktu maksimal 6 menit tiap peserta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Fokus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Artikulasi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028a449f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4028a449f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3c10dc8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53c10dc8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11c94ce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11c94ce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911c94c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2911c94c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31b7a2d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431b7a2d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hyperlink" Target="https://docs.google.com/presentation/d/1KXszco4JbMXUCDAbK8QQ2d0UgU1lKMzt3PsnKulP-gI/edit#slide=id.g153c2680d3c_0_4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Quality Assurance</a:t>
            </a: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Presentation Brief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level)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53500" y="1821150"/>
            <a:ext cx="7440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Mendesain deck presentasi yang insightful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Mempresentasikan deck presentasi sesuai dengan waktu yang diberikan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level)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953500" y="1821150"/>
            <a:ext cx="7440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Challenge 1 yang berisi laporan test case dan test scenario diinformasikan secara jelas pada deck presentasi dengan minimal 3 fitur yang dipresentasikan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(40%)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Challenge 2 tentang laporan bug dituangkan secara jelas pada deck presentasi sesuai temuan testing dengan minimal 3 laporan bug yang dipresentasikan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(30%)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Simpulan hasil testing dituliskan di akhir slide presentasi sebelum penutup yang meliputi poin: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gambaran website yang sedang dikembangkan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 yang masih perlu diperbaiki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Materi presentasi dikumpulkan dalam format .pdf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Penyampaian presentasi dilakukan dengan memenuhi poin berikut: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Management waktu maksimal 6 menit tiap peserta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Fokus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Artikulasi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(5%)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Petunjuk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6300" y="1129789"/>
            <a:ext cx="4467701" cy="34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09675" y="1039925"/>
            <a:ext cx="49209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512252"/>
                </a:solidFill>
                <a:latin typeface="Montserrat"/>
                <a:ea typeface="Montserrat"/>
                <a:cs typeface="Montserrat"/>
                <a:sym typeface="Montserrat"/>
              </a:rPr>
              <a:t>Gimana cara menyusun deck presentasinya?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Berikan cover deck presentasimu dengan menuliskan Nama dan Topic Presentasi. Misal :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Sabrina - Testing Website Secondhand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Berikan pengantar tentang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 itu testing, jenis testing yang kamu gunakan dan bug reporting menurut pemahamanmu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Biar lebih rapih, beri pembatas untuk topik yang disampaikan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Masukkan hasil testing kamu ( test scenario &amp; test case, bug reporting) dengan runut sesuai dengan minimal jumlah fitur yang akan dipresentasikan. Cantumkan juga link dokumen full testingnya (baik test case maupun bug reporting)  ke dalam slide presentasi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solidFill>
                <a:srgbClr val="5122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Petunjuk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6300" y="1129789"/>
            <a:ext cx="4467701" cy="34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509675" y="1039925"/>
            <a:ext cx="49209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512252"/>
                </a:solidFill>
                <a:latin typeface="Montserrat"/>
                <a:ea typeface="Montserrat"/>
                <a:cs typeface="Montserrat"/>
                <a:sym typeface="Montserrat"/>
              </a:rPr>
              <a:t>Gimana cara menyusun deck presentasinya?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 startAt="5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Tuliskan kesimpulan pada slide akhir sebelum penutup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 startAt="5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Kalau kamu menemui kesulitan dalam menyusun deck presentasinya, jangan sungkan untuk berkonsultasi dengan Fasil dikelas ya!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 startAt="5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Biar lebih kebayang bentuk outputnya, boleh cek contoh isi deck presentasi </a:t>
            </a:r>
            <a:r>
              <a:rPr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disini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ya. Buat sekreatif kamu, kay!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 startAt="5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Kumpulkan deck presentasi dalam format .pdf melalui link submission yang diinformasikan oleh tim Binar maksimal hari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Sabtu, 8 April 2023 pukul 23.59 WIB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>
            <a:endCxn id="108" idx="3"/>
          </p:cNvCxnSpPr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Pembagian kelompok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mengerjakan presentation deck ini, kamu berada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dalam kelompok dengan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anggota 1-2 orang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Kelompok ini merupakan kelompok yang sama dengan Challenge Chapter 1 dan Challenge Chapter 2.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Lakukan pembagian tugas yang adil menurut kelompokmu, ya! 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 mengerjakan challenge bersama kelompokmu harus berkolaborasi dan berkoordinasi ya, gengs! </a:t>
            </a:r>
            <a:r>
              <a:rPr b="1"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Setiap anggota kelompok wajib sharing dan berdiskusi mengenai cara pengerjaan challenge di masing-masing porsi pembagian tugas,</a:t>
            </a: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sehingga kamu dan anggota kelompokmu memiliki pemahaman yang sama untuk challenge yang dikerjakan 😉</a:t>
            </a:r>
            <a:endParaRPr sz="11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048" y="943525"/>
            <a:ext cx="4956698" cy="37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09675" y="658925"/>
            <a:ext cx="78462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rgbClr val="512252"/>
                </a:solidFill>
                <a:latin typeface="Montserrat"/>
                <a:ea typeface="Montserrat"/>
                <a:cs typeface="Montserrat"/>
                <a:sym typeface="Montserrat"/>
              </a:rPr>
              <a:t>Timeline Pelaksanaan dan Pengumpulan Challenge</a:t>
            </a:r>
            <a:endParaRPr b="1" sz="1600">
              <a:solidFill>
                <a:srgbClr val="5122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18700" y="1244250"/>
            <a:ext cx="81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14150" y="1154800"/>
            <a:ext cx="74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06825" y="1271925"/>
            <a:ext cx="708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Biar makin paham dengan tahapan penyelesaian challenge dan estimasi waktu yang diperlukan untuk setiap tahap tersebut, yuk amati </a:t>
            </a:r>
            <a:r>
              <a:rPr b="1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timeline 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berikut!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5427937" y="3546560"/>
            <a:ext cx="1840500" cy="133500"/>
          </a:xfrm>
          <a:prstGeom prst="rect">
            <a:avLst/>
          </a:prstGeom>
          <a:solidFill>
            <a:srgbClr val="FFC4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3783211" y="2198939"/>
            <a:ext cx="1729982" cy="1759438"/>
            <a:chOff x="4708179" y="1731854"/>
            <a:chExt cx="2208300" cy="1759438"/>
          </a:xfrm>
        </p:grpSpPr>
        <p:grpSp>
          <p:nvGrpSpPr>
            <p:cNvPr id="126" name="Google Shape;126;p19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127" name="Google Shape;127;p19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8" name="Google Shape;128;p19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" name="Google Shape;129;p19"/>
            <p:cNvSpPr txBox="1"/>
            <p:nvPr/>
          </p:nvSpPr>
          <p:spPr>
            <a:xfrm>
              <a:off x="4708179" y="1731854"/>
              <a:ext cx="22083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Pengumpulan Challenge di Hari Terakhir Minggu</a:t>
              </a:r>
              <a:r>
                <a:rPr b="1" lang="en" sz="900">
                  <a:latin typeface="Montserrat"/>
                  <a:ea typeface="Montserrat"/>
                  <a:cs typeface="Montserrat"/>
                  <a:sym typeface="Montserrat"/>
                </a:rPr>
                <a:t> Kelima</a:t>
              </a:r>
              <a:endParaRPr b="1" i="0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Disiapkan sebuah</a:t>
              </a:r>
              <a:r>
                <a:rPr lang="en" sz="800">
                  <a:latin typeface="Montserrat"/>
                  <a:ea typeface="Montserrat"/>
                  <a:cs typeface="Montserrat"/>
                  <a:sym typeface="Montserrat"/>
                </a:rPr>
                <a:t> Form Submission </a:t>
              </a:r>
              <a:r>
                <a:rPr b="0" i="0" lang="en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dari tim Binar untuk di share kepada student sebagai tempat pengumpulan dokumen</a:t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74500" y="2172475"/>
            <a:ext cx="2041027" cy="1881263"/>
            <a:chOff x="495991" y="1705400"/>
            <a:chExt cx="2395009" cy="1881263"/>
          </a:xfrm>
        </p:grpSpPr>
        <p:sp>
          <p:nvSpPr>
            <p:cNvPr id="131" name="Google Shape;131;p19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Google Shape;132;p19"/>
            <p:cNvGrpSpPr/>
            <p:nvPr/>
          </p:nvGrpSpPr>
          <p:grpSpPr>
            <a:xfrm>
              <a:off x="495991" y="1705400"/>
              <a:ext cx="2285524" cy="1881263"/>
              <a:chOff x="495991" y="1705400"/>
              <a:chExt cx="2285524" cy="1881263"/>
            </a:xfrm>
          </p:grpSpPr>
          <p:sp>
            <p:nvSpPr>
              <p:cNvPr id="133" name="Google Shape;133;p19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4" name="Google Shape;134;p19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5" name="Google Shape;135;p1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6" name="Google Shape;136;p1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7" name="Google Shape;137;p19"/>
              <p:cNvSpPr txBox="1"/>
              <p:nvPr/>
            </p:nvSpPr>
            <p:spPr>
              <a:xfrm>
                <a:off x="823115" y="1705400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Hari Pertama </a:t>
                </a:r>
                <a:r>
                  <a:rPr b="1" lang="en" sz="900">
                    <a:latin typeface="Montserrat"/>
                    <a:ea typeface="Montserrat"/>
                    <a:cs typeface="Montserrat"/>
                    <a:sym typeface="Montserrat"/>
                  </a:rPr>
                  <a:t>di Minggu Kelima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Penjelasan tentang 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Deck Presentasi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oleh Facilitator secara langsung ke student.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138" name="Google Shape;138;p19"/>
          <p:cNvGrpSpPr/>
          <p:nvPr/>
        </p:nvGrpSpPr>
        <p:grpSpPr>
          <a:xfrm>
            <a:off x="2015266" y="3546542"/>
            <a:ext cx="1920518" cy="1358783"/>
            <a:chOff x="2773350" y="3079467"/>
            <a:chExt cx="2253600" cy="1358783"/>
          </a:xfrm>
        </p:grpSpPr>
        <p:sp>
          <p:nvSpPr>
            <p:cNvPr id="139" name="Google Shape;139;p19"/>
            <p:cNvSpPr/>
            <p:nvPr/>
          </p:nvSpPr>
          <p:spPr>
            <a:xfrm>
              <a:off x="2890932" y="3079475"/>
              <a:ext cx="2136000" cy="133500"/>
            </a:xfrm>
            <a:prstGeom prst="rect">
              <a:avLst/>
            </a:prstGeom>
            <a:solidFill>
              <a:srgbClr val="FFC4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" name="Google Shape;140;p19"/>
            <p:cNvGrpSpPr/>
            <p:nvPr/>
          </p:nvGrpSpPr>
          <p:grpSpPr>
            <a:xfrm>
              <a:off x="2773350" y="3079467"/>
              <a:ext cx="2253600" cy="1358783"/>
              <a:chOff x="2773350" y="3079467"/>
              <a:chExt cx="2253600" cy="1358783"/>
            </a:xfrm>
          </p:grpSpPr>
          <p:grpSp>
            <p:nvGrpSpPr>
              <p:cNvPr id="141" name="Google Shape;141;p19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2" name="Google Shape;142;p19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3" name="Google Shape;143;p19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4" name="Google Shape;144;p19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Pengerjaan </a:t>
                </a:r>
                <a:r>
                  <a:rPr b="1" lang="en" sz="900">
                    <a:latin typeface="Montserrat"/>
                    <a:ea typeface="Montserrat"/>
                    <a:cs typeface="Montserrat"/>
                    <a:sym typeface="Montserrat"/>
                  </a:rPr>
                  <a:t>Deck Presentasi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berkelompok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oleh Students selama 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minggu kelima. J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ika student mengalami kesulitan bisa didiskusikan pada saat sesi live session dengan Facilitator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145" name="Google Shape;145;p19"/>
          <p:cNvGrpSpPr/>
          <p:nvPr/>
        </p:nvGrpSpPr>
        <p:grpSpPr>
          <a:xfrm>
            <a:off x="7151352" y="2164525"/>
            <a:ext cx="1645434" cy="1507578"/>
            <a:chOff x="4753221" y="1705397"/>
            <a:chExt cx="2054481" cy="1507578"/>
          </a:xfrm>
        </p:grpSpPr>
        <p:sp>
          <p:nvSpPr>
            <p:cNvPr id="146" name="Google Shape;146;p19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19"/>
            <p:cNvGrpSpPr/>
            <p:nvPr/>
          </p:nvGrpSpPr>
          <p:grpSpPr>
            <a:xfrm>
              <a:off x="4753221" y="1705397"/>
              <a:ext cx="1958400" cy="1506493"/>
              <a:chOff x="4753221" y="1705397"/>
              <a:chExt cx="1958400" cy="1506493"/>
            </a:xfrm>
          </p:grpSpPr>
          <p:grpSp>
            <p:nvGrpSpPr>
              <p:cNvPr id="148" name="Google Shape;148;p19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9" name="Google Shape;149;p1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0" name="Google Shape;150;p1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1" name="Google Shape;151;p19"/>
              <p:cNvSpPr txBox="1"/>
              <p:nvPr/>
            </p:nvSpPr>
            <p:spPr>
              <a:xfrm>
                <a:off x="4753221" y="1705397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Penilaian dan Feedback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pemberian nilai dan feedback atas pengerjaan students oleh Facilitator.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152" name="Google Shape;152;p19"/>
          <p:cNvGrpSpPr/>
          <p:nvPr/>
        </p:nvGrpSpPr>
        <p:grpSpPr>
          <a:xfrm>
            <a:off x="3414550" y="3267140"/>
            <a:ext cx="3736789" cy="1730410"/>
            <a:chOff x="495991" y="2800065"/>
            <a:chExt cx="4384873" cy="1730410"/>
          </a:xfrm>
        </p:grpSpPr>
        <p:sp>
          <p:nvSpPr>
            <p:cNvPr id="153" name="Google Shape;153;p19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p19"/>
            <p:cNvGrpSpPr/>
            <p:nvPr/>
          </p:nvGrpSpPr>
          <p:grpSpPr>
            <a:xfrm>
              <a:off x="495991" y="2800065"/>
              <a:ext cx="4384873" cy="1730410"/>
              <a:chOff x="495991" y="2800065"/>
              <a:chExt cx="4384873" cy="1730410"/>
            </a:xfrm>
          </p:grpSpPr>
          <p:sp>
            <p:nvSpPr>
              <p:cNvPr id="155" name="Google Shape;155;p19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6" name="Google Shape;156;p19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57" name="Google Shape;157;p1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8" name="Google Shape;158;p1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9" name="Google Shape;159;p19"/>
              <p:cNvSpPr txBox="1"/>
              <p:nvPr/>
            </p:nvSpPr>
            <p:spPr>
              <a:xfrm>
                <a:off x="2812964" y="3586675"/>
                <a:ext cx="20679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Sesi Presentasi -</a:t>
                </a:r>
                <a:r>
                  <a:rPr b="1" lang="en" sz="900">
                    <a:latin typeface="Montserrat"/>
                    <a:ea typeface="Montserrat"/>
                    <a:cs typeface="Montserrat"/>
                    <a:sym typeface="Montserrat"/>
                  </a:rPr>
                  <a:t> Minggu Keenam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Facilitator sebagai moderator, students</a:t>
                </a:r>
                <a:r>
                  <a:rPr lang="en" sz="800">
                    <a:latin typeface="Montserrat"/>
                    <a:ea typeface="Montserrat"/>
                    <a:cs typeface="Montserrat"/>
                    <a:sym typeface="Montserrat"/>
                  </a:rPr>
                  <a:t> akan </a:t>
                </a: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mempresentasikan pekerjaannya.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Selamat Mengerjakan 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0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20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674" y="1073500"/>
            <a:ext cx="4417474" cy="33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