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DM Sans" pitchFamily="2" charset="0"/>
      <p:regular r:id="rId13"/>
    </p:embeddedFont>
    <p:embeddedFont>
      <p:font typeface="Tenor Sans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80" d="100"/>
          <a:sy n="80" d="100"/>
        </p:scale>
        <p:origin x="234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07T02:10:11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26829 1720 0,'0'0'0,"-27"0"15,27-27-15,0 80 78,106 80-62,-27-1 0,160 423-1,-160-316 16,-53-134-15,27 1 0,-53-79-1,0 26 1,-238 105 0,-79-78-1,79-80 1,79 0-1,53-212 1</inkml:trace>
  <inkml:trace contextRef="#ctx0" brushRef="#br0" timeOffset="249.29">26141 1931 0,'0'0'0,"0"-26"32,106 26-17,105-185 1,54 52 0,-27-25-1,-26 52 1,-133 106-16,80 0 15,-106 0-15</inkml:trace>
  <inkml:trace contextRef="#ctx0" brushRef="#br0" timeOffset="666.82">28681 1455 0,'0'53'16,"0"53"0,-27 185-1,27-53-15,-105-26 16,25 238-1,27-159 1,27-186 0</inkml:trace>
  <inkml:trace contextRef="#ctx0" brushRef="#br0" timeOffset="936.27">28469 1482 0,'0'-53'0,"27"106"16,52 26-16,186 186 15,-54-1 1,-26 1-1,-79 26 17,-53-132-17,-53-27 1,-26-106-16</inkml:trace>
  <inkml:trace contextRef="#ctx0" brushRef="#br0" timeOffset="1158.73">28390 2699 0,'0'0'0,"53"-53"31,26 53-31,27-53 15,132-26 1,-132 79-16,-27 0 16,133-53-1</inkml:trace>
  <inkml:trace contextRef="#ctx0" brushRef="#br0" timeOffset="1960.62">29342 1852 0,'0'0'0,"0"-26"31,0-27 126,0 26-142,0 1 32,0-27-16,0 106 32,80 26-47,-27-26-1,-1 26-15,81 107 16,-1 158 15,-79-265-31,-27 0 0,54 1 31,-27-27-15,0-27 0,-27-26 15,-26-79-16,53-106 1,-53-80 0,0 212-16,53-79 15,0-1 1,26 107 0,1-27-1</inkml:trace>
  <inkml:trace contextRef="#ctx0" brushRef="#br0" timeOffset="2270.39">30930 1720 0,'0'53'31,"-53"132"-15,-53 159 0,0 238 15,106-476-31,0-27 15,0 1 17</inkml:trace>
  <inkml:trace contextRef="#ctx0" brushRef="#br0" timeOffset="2576.15">30692 1799 0,'0'0'0,"-53"-26"15,79 26 1,1 0 0,-1 106-1,186 317 16,-159-264-31,0-54 0,52 134 16,28 78 15,-133-264-15,53-27 0,-53 1-16</inkml:trace>
  <inkml:trace contextRef="#ctx0" brushRef="#br0" timeOffset="2754.38">30692 2619 0,'79'0'16,"53"0"-1,27 0-15,0-26 16</inkml:trace>
  <inkml:trace contextRef="#ctx0" brushRef="#br0" timeOffset="4307.04">27702 4471 0,'0'0'0,"26"0"16,1 0-16,26 0 15,26-26 1,-26 26-16,0 0 0,106-53 31,-106 53-31,132 0 31,-132-26-31,105-27 32,-105 26-17</inkml:trace>
  <inkml:trace contextRef="#ctx0" brushRef="#br0" timeOffset="4771.1">27755 5054 0,'26'0'47,"1"0"-32,52 0 1,53 0-1,27-53 1,185 26 0,-265-26-1,80 0 1,-79 53-16,78-26 16,-25-27-1,-54 26 1,27 27 15,-80 0-15</inkml:trace>
  <inkml:trace contextRef="#ctx0" brushRef="#br0" timeOffset="5394.44">27596 4445 0,'53'0'94,"0"-53"-94,476-26 31,-185-1-15,-212 27-1,186 1 1,-54 52 0,-52-53-1,0 53 1,-133 0-1,-26-27 1</inkml:trace>
  <inkml:trace contextRef="#ctx0" brushRef="#br0" timeOffset="5941.66">27914 5054 0,'0'0'0,"26"0"63,133 0-48,-80 0 1,212-80 15,-132 27-31,317-79 31,-449 132-31,52-79 32</inkml:trace>
  <inkml:trace contextRef="#ctx0" brushRef="#br0" timeOffset="6937.88">29104 3519 0,'-26'0'125,"26"53"-110,0 0 1,-27 0-1,27 26 1,-79 106 15,-27 186-15,0 78 0,-53 107-1,159-450 1,-79 132-1,26-159-15,-26 107 16,52-160 0,27 53-1,-26-26 1,-27-53 0</inkml:trace>
  <inkml:trace contextRef="#ctx0" brushRef="#br0" timeOffset="28755.08">19129 7990 0</inkml:trace>
  <inkml:trace contextRef="#ctx0" brushRef="#br0" timeOffset="71926.6">32808 2619 0,'0'0'0,"-26"-53"0,-1 27 15,-26 0 17,53-27-1</inkml:trace>
  <inkml:trace contextRef="#ctx0" brushRef="#br0" timeOffset="72294.1">32570 2566 0,'53'0'109,"53"-52"-93,-27 52-16,54-80 15,25 54-15,160-107 16,26 1 15,-265 79-31,-26 53 16</inkml:trace>
  <inkml:trace contextRef="#ctx0" brushRef="#br0" timeOffset="72826.14">33655 1879 0,'0'-27'0,"0"54"0,-26-54 0,131 80 78,-78-27-78,26 27 16,0 53-1,26 26-15,0 27 16,-26-106 15,0 0-31,-53-79 32,-53-1-17,27-26-15,-27-26 16,-53-106-1,53 52 1,27 54 0,26 0-1,53 26 1,0 0 0,-27 53-16,80 0 15,0 26 16,-53 27-31,-27 0 16,1 26 15,-27 1-15,0 26 0,-53-1-16</inkml:trace>
  <inkml:trace contextRef="#ctx0" brushRef="#br0" timeOffset="73776.6">36539 1111 0,'0'-26'0,"-27"26"16,-25 53 15,-107 105-15,106-52-1,-26-26-15,-1 158 32,80-132-1,53-80-16,159 27 1,-1 0 0,107 26-1,-106 54 1,-212-107 0,0 27-1,-106 79 16,26-105-31,1 52 16,26-26 0</inkml:trace>
  <inkml:trace contextRef="#ctx0" brushRef="#br0" timeOffset="73922.62">37095 2249 0,'79'-27'16,"0"-105"-1,54 26-15,25-79 16</inkml:trace>
  <inkml:trace contextRef="#ctx0" brushRef="#br0" timeOffset="74142.55">37571 1667 0,'0'0'16,"-106"26"-16,27 54 31,-1 105-15,27-132 0,53 0-16,0 79 15,53 0 1,27-105-1,52 26 1,-79-80-16</inkml:trace>
  <inkml:trace contextRef="#ctx0" brushRef="#br0" timeOffset="74476.39">37756 1799 0,'53'0'31,"-53"53"-31,79 26 16,54 133-1,25 26 1,-78-79 0,-80-106-1,0 0 1,-27-53-1,-52-27 1,52-26-16,-25 27 16,-1-53-1,53-27 1,26 26 0,133-25-1,26 25 1</inkml:trace>
  <inkml:trace contextRef="#ctx0" brushRef="#br0" timeOffset="74772.75">38470 1852 0,'53'53'31,"0"53"-31,27 26 15,131 159 1,-52-159 0,-106-105-1,-27-27 1,-26-53 0,53-106-1,-53-132 1,53 159-16,-53-53 31,0 132-31</inkml:trace>
  <inkml:trace contextRef="#ctx0" brushRef="#br0" timeOffset="74926.89">39370 1958 0,'79'-27'32,"1"-52"-17,-27 26-15,0 0 0</inkml:trace>
  <inkml:trace contextRef="#ctx0" brushRef="#br0" timeOffset="75108.33">39555 1667 0,'-26'0'15,"52"0"-15,-52 53 0,-54 26 16,54 133 15,26-53-15,0-80 0,132-26-1,-105-53 1,131-80-1</inkml:trace>
  <inkml:trace contextRef="#ctx0" brushRef="#br0" timeOffset="75459.72">39952 1773 0,'53'53'31,"-53"26"-31,53 27 0,0-27 32,-27-26-17,-26-106 32,-26 27-47,26-1 16,-80-105-1,28 53 1,104 79 31,1-27-47,133-26 16,25 0-1,-184 53-15</inkml:trace>
  <inkml:trace contextRef="#ctx0" brushRef="#br0" timeOffset="76275.14">42016 1111 0,'-27'0'0,"27"53"31,-79 0-15,53 26-16,-27-52 15,0 26 1,-27 53-16,54-1 31,26-52-31,106 80 31,26-133-15,238 53 15,-264-27-15,-106 1 0,0 52-1,-79 27 16,-27 52-15,53-78 0,0-80-16</inkml:trace>
  <inkml:trace contextRef="#ctx0" brushRef="#br0" timeOffset="76441.36">42307 1852 0,'26'0'31,"27"53"-31,27 132 16,-80-132 0</inkml:trace>
  <inkml:trace contextRef="#ctx0" brushRef="#br0" timeOffset="76604.52">42413 1614 0,'0'0'0,"-106"-53"0,132 53 46</inkml:trace>
  <inkml:trace contextRef="#ctx0" brushRef="#br0" timeOffset="77025.08">42571 952 0,'0'0'0,"27"0"15,26 133 1,158 184 0,-25 1-1,-133-107 1,26-78 0,-79-80-16,0 52 15,26-52 1,-52-53 15,-53 0-15,-54 0-1,107 0 1,-27 0 0,53 27-1,0 26 1,0 0 15,106-53-15,53 0-16</inkml:trace>
  <inkml:trace contextRef="#ctx0" brushRef="#br0" timeOffset="77361.83">43656 2117 0,'0'0'16,"27"0"15,-1 0-15,-26-80-16,0 27 31,0 27-31,-53-1 16,-26 27 15,26 0-15,0 27-1,53-1-15,-53 107 16,0 25 0,53 28-1,106-1 1,0-159-1</inkml:trace>
  <inkml:trace contextRef="#ctx0" brushRef="#br0" timeOffset="79163.37">30824 7329 0,'53'0'93,"-27"0"-93,54 0 16,26 0-16,529 0 31,-80-132 0,-475 79-15,-1 53 0,-53 0-1</inkml:trace>
  <inkml:trace contextRef="#ctx0" brushRef="#br0" timeOffset="79661.05">32226 6800 0,'0'26'31,"53"54"-31,-26 25 16,131 186-1,1 27 1,-80-239-16,-52-26 15,-1 0 1,-52-79 31,-27-27-47,-26-212 31,52 159-15,27 27-1,27 26 1,-1 0-16,53 27 16,80-27-1,-53 53 1,-53 0 0,0 53-1,-27 79 1,-26 0-1,0 54 1,-79 52 0,79-159-1</inkml:trace>
  <inkml:trace contextRef="#ctx0" brushRef="#br0" timeOffset="80213.12">34660 6297 0,'0'0'0,"-26"0"0,0-26 15,-27 26 1,-53 0 0,26 158-1,1 28 1,79-54-16,-79 132 15,79-78 1,26-107 0,80-26-1,53-27 1,79-79 15,-79-26-15</inkml:trace>
  <inkml:trace contextRef="#ctx0" brushRef="#br0" timeOffset="80497.1">35057 6165 0,'0'0'0,"-26"0"0,26 26 32,53 159-1,0-132-31,52 185 31,-52-79-31,0 0 16,53 106-1,-26-133 1</inkml:trace>
  <inkml:trace contextRef="#ctx0" brushRef="#br0" timeOffset="80679.38">35772 7011 0,'0'0'0,"26"80"31,54 26-15,-80-27-1,0-53 1</inkml:trace>
  <inkml:trace contextRef="#ctx0" brushRef="#br0" timeOffset="80814.5">35719 6694 0,'0'0'0,"-27"0"16,80 0-16,-26 0 16</inkml:trace>
  <inkml:trace contextRef="#ctx0" brushRef="#br0" timeOffset="81599.66">36169 7064 0,'0'0'0,"-27"-26"16,106 26-1,-26 0 1,80-79-1,-107 26-15,-26 26 16,0 1 0,0-27 15,-53 53-15,0 0-1,-26 79 1,52 27-1,27-27 1,0 1-16,27 26 31,79-27-15,-27-79 0,0-27-1,-26-78 1,-26-1-1,-27-106 1,0 186 0,0-1-1,79 27 1,1 133 0,-27-1-1,-1-26 1,-25-80-1,-27-105 48,0 26-47,0 26-16,0 1 15,26-53 1,54 26-1,-1 0 1,-26 53 0,26 0-1,-26 26 1,0 54 0,0 52-1,27-53 1</inkml:trace>
  <inkml:trace contextRef="#ctx0" brushRef="#br0" timeOffset="81880.97">37756 6244 0,'0'106'31,"0"26"-31,0-26 16,0 26-16,0 80 15,0-133 1,26 1 0,27-27-16,-26 0 31,26-27-31,-27-26 31</inkml:trace>
  <inkml:trace contextRef="#ctx0" brushRef="#br0" timeOffset="82035.53">37491 6985 0,'0'0'15,"53"0"1,27-79 0,26 79-16,26-27 15</inkml:trace>
  <inkml:trace contextRef="#ctx0" brushRef="#br0" timeOffset="83086.23">39608 6376 0,'0'0'15,"0"-26"32,-26 26-31,-133 79 15,27 27-31,-186 212 31,318-292-15,0 54 15,79-28-15,80 54-1,79-26 1,-79 25 0,-27-78-1,-79 52-15,-26-79 16,26 53-1,-80-26 17,-52-1-17,-27 54-15,53-80 16,-26 79 15</inkml:trace>
  <inkml:trace contextRef="#ctx0" brushRef="#br0" timeOffset="83285.28">40111 6959 0,'0'26'31,"53"27"-31,26 79 15,-79-52-15,27 78 32,-27-105-32</inkml:trace>
  <inkml:trace contextRef="#ctx0" brushRef="#br0" timeOffset="83418.42">40137 7117 0,'0'0'0,"-53"-106"15,27 80 1,105-27 15,-26-26-15</inkml:trace>
  <inkml:trace contextRef="#ctx0" brushRef="#br0" timeOffset="83886.67">40693 6032 0,'0'0'16,"53"0"0,-27 53-16,80 106 31,26 317-16,-79-343 1,80 264 0,-133-318-1,53-53-15,-53 27 16,0 0 0,-53-53 15,-53 0-16,-132 27 17,211-27-32,27 53 15,0 26 17,0-26-17,53 0 1,0-53-1,26 0-15,-26 0 16,27-53 0</inkml:trace>
  <inkml:trace contextRef="#ctx0" brushRef="#br0" timeOffset="84035.36">41434 7329 0,'0'0'15,"26"-53"1,27 53 0,26-79-16,-52 52 15</inkml:trace>
  <inkml:trace contextRef="#ctx0" brushRef="#br0" timeOffset="84256.24">41619 7064 0,'0'-53'16,"0"186"-16,0-213 15,-79 1-15,26 79 0,-27 79 32,1 54-17,52-1-15,27 0 16,0 159 0,53-53-1,-26-185 1,158-26-1,-132-27 1</inkml:trace>
  <inkml:trace contextRef="#ctx0" brushRef="#br0" timeOffset="88953.91">4524 11351 0,'0'0'0,"0"-27"32,0 1-17,0 79 63,133 317-46,-28 80-17,28-133 1,26-237 0,-133-80-1,27-27 16,-53-26-15,0-26-16,26-80 31,-26 53-31,80 159 63,-1 53-48,-26-53 1,0-53 0,-27 0-1,-26-26-15,106-133 16,0-53 0,-79 80-1</inkml:trace>
  <inkml:trace contextRef="#ctx0" brushRef="#br0" timeOffset="89320.82">5821 12039 0,'0'0'15,"79"-27"16,-52 27-15,-1-53-16,27 0 16,-53 27-1,0-27 1,-79 26 15,26 54-15,0 52-1,0 106 1,53-79 0,0-26-16,106 78 31,79-105-15,0-159-16</inkml:trace>
  <inkml:trace contextRef="#ctx0" brushRef="#br0" timeOffset="89822.75">6376 11271 0,'0'0'0,"-52"0"0,52-26 15,26 26 1,0 53-16,-26 0 15,80 79-15,26 159 16,-53 79 0,26-132 15,-79-211-15,0 26-1,0-106 16,0-106-15,0 53 0,53 53-1,-27 27 1,-26 79 46,-26 106-30,-27-80-32,53 0 0,-27-52 15,54-27 17,105-53-17</inkml:trace>
  <inkml:trace contextRef="#ctx0" brushRef="#br0" timeOffset="90155.07">7329 11853 0,'0'-26'31,"-79"26"-15,26 26-16,-53 54 15,79-1 1,27-52-1,27-1 1,-1-26 0,54 0-1,-27 0 1,26 0 0,-53 53-1,-26 0 1,-26 53-1,-1-80 1,27 27 0</inkml:trace>
  <inkml:trace contextRef="#ctx0" brushRef="#br0" timeOffset="90271.32">7594 12091 0,'0'0'0,"105"-132"31,1 53-31,26-54 16,-105 54 0</inkml:trace>
  <inkml:trace contextRef="#ctx0" brushRef="#br0" timeOffset="90437.76">7885 11668 0,'0'0'0,"-53"27"15,0 25 1,26 54-1,27 0 1,0-53-16,0 0 16,80 53-1,78-80 1,1-79 0</inkml:trace>
  <inkml:trace contextRef="#ctx0" brushRef="#br0" timeOffset="90759.41">8414 11668 0,'0'27'16,"53"78"0,0 134-1,-53-107 1,26-53-1,-52-79 32,26-53-47,-53 27 16,53-54 0,0 1-1,79 26 1,27-26-1,-53 26 1</inkml:trace>
  <inkml:trace contextRef="#ctx0" brushRef="#br0" timeOffset="91022.09">8996 11589 0,'0'106'31,"79"52"-31,-79 28 16,159 52 0,-106-133-1,0-78 1,0-54 0,26-158-1,-79 53 1,53-53-16,-53-106 15,26 238 17</inkml:trace>
  <inkml:trace contextRef="#ctx0" brushRef="#br0" timeOffset="91158.16">9895 11853 0,'0'0'0,"27"-53"32,52 27-32,-26-80 15</inkml:trace>
  <inkml:trace contextRef="#ctx0" brushRef="#br0" timeOffset="91355.93">10028 11589 0,'-27'0'0,"54"0"0,-107 0 16,80 26 15,-53 54-31,53 25 0,-53 28 31,106-1-15,0-106 0,0 54-1,27-107 1,-1-52-16</inkml:trace>
  <inkml:trace contextRef="#ctx0" brushRef="#br0" timeOffset="91697.97">10319 11695 0,'0'-27'15,"-27"186"-15,54-291 16,26 158 15,-53 53-15,53-26-16,-1 53 31,-25-79-15,-27-80 31,0 0-47,0 0 15,-27-53 1,27 53-1,0-26 1,53 52 0,53-26-1,0 53 1,0 0 0</inkml:trace>
  <inkml:trace contextRef="#ctx0" brushRef="#br0" timeOffset="92924.38">11404 11774 0,'26'0'31,"0"0"-15,54 0-1,26 0 17,-27 0-32,159 0 15,-53 0 1,-132 0-1,0-53 1,-53 27 0,0-54-1,-79-79 1,26 133 0,26 26-1,27 185 16,27-79-31,52 132 16,-26-106 0,-26-79-1,-27-79 32,0-133-16,0-26-15,0 132 0,53 27-16,-1 26 15,1-53 1,27 79 0,-27 1-1,0 25 1,0-25-1,-53-1 1,-53 107 0,-27-1-1,27-106 1</inkml:trace>
  <inkml:trace contextRef="#ctx0" brushRef="#br0" timeOffset="93651.51">13679 11509 0,'-27'0'16</inkml:trace>
  <inkml:trace contextRef="#ctx0" brushRef="#br0" timeOffset="93857.94">13573 11509 0</inkml:trace>
  <inkml:trace contextRef="#ctx0" brushRef="#br0" timeOffset="93924.9">13573 11509 0</inkml:trace>
  <inkml:trace contextRef="#ctx0" brushRef="#br0" timeOffset="94158.42">13626 11298 0,'0'79'32,"0"27"-17,-53 502 1,-26-317-16,26-52 15,0 25 1,26-211 0</inkml:trace>
  <inkml:trace contextRef="#ctx0" brushRef="#br0" timeOffset="94393.25">13520 11589 0,'80'0'31,"-28"53"-15,1 26-16,27 0 16,-27 1-16,26 131 15,0-52 1,-26-106-1,-53 0 1</inkml:trace>
  <inkml:trace contextRef="#ctx0" brushRef="#br0" timeOffset="94576.3">13520 12197 0,'0'0'16,"27"-26"0,52-27-1,159-26 1,-79-27 0,-106 106-16</inkml:trace>
  <inkml:trace contextRef="#ctx0" brushRef="#br0" timeOffset="95093.6">14314 11721 0,'0'0'0,"53"53"47,-53 26-47,53 186 16,26 79-1,27-159 16,-106-132-31,53-27 16,-80-52 31,1-80-31,-27-53-1,-26 1 1,52 52-1,27 26 1,27-52 0,-27 79-1,53 27-15,0-27 16,-1 53 15,1 53 0,-53 0-15,0 53 0,0-54-1,-26 1 1,26 0-16,-53-53 16,53 27-1</inkml:trace>
  <inkml:trace contextRef="#ctx0" brushRef="#br0" timeOffset="95511.63">15081 11906 0,'0'0'0,"0"-26"31,-53 52 32,53 1-63,-53 26 15,53-27-15,0 27 16,27-53 0,-27 26-1,79-52 1,1-53-1,-27 52 1,-27-26 0,0 106 31,-26-26-32,0 26 1,53 26-1,0-79-15,27 26 16,-54-26-16</inkml:trace>
  <inkml:trace contextRef="#ctx0" brushRef="#br0" timeOffset="95770.34">15796 11668 0,'0'0'16,"-80"0"0,80 27-1,-53 78-15,0 54 32,53-79-17,27-1 1,52-53-1,-52-26 1,-1 0-16,54-79 16</inkml:trace>
  <inkml:trace contextRef="#ctx0" brushRef="#br0" timeOffset="96214.11">16087 11165 0,'79'27'32,"-79"52"-32,53 186 15,-53-133 1,0 27-16,0 79 15,0-132 1,0-80 0,0-52 31,53-186-32,0 80 16,-53 105-31,79 27 32,-52 0-17,26 0 1,-27 53 0,27 106-1,26-106-15</inkml:trace>
  <inkml:trace contextRef="#ctx0" brushRef="#br0" timeOffset="96553.97">16933 11853 0,'0'0'0,"0"-53"31,159-79-16,-132 106-15,-27-27 32,0 0-17,-53 53 1,-53 0 0,0 79-1,106-52 1,-26 105-1,26-53-15,0 27 16,79 26 0,27-132-1,0 27 1</inkml:trace>
  <inkml:trace contextRef="#ctx0" brushRef="#br0" timeOffset="104987.5">7488 13123 0,'79'53'94,"0"344"-63,1-238-31,-80-53 16,53 0-16,-27-27 31,-79-344 32,-53-26-32,106 212-15,0 0-16,0-27 15,80 26 17,-1 1-17,-26 26 1,53 53-1,-27 0 1,-52 79 0,-27 54-1,-53-27 1,-53 26 0,53-79-1,132-80 48,1 27-63,-1-53 15,1 53 17,-27 0-32,-27 27 15,53 105 1,-79-53-1,0-52 1,-53 26 0,-105 26-1,25-79 1,54 0 0,26 0-1,53-26 1,106-54-1</inkml:trace>
  <inkml:trace contextRef="#ctx0" brushRef="#br0" timeOffset="105387.51">8625 13309 0,'-53'0'47,"27"26"-47,26 0 16,-53 80-1,0-26 1,53-1 0,0-53-1,27-26 16,-1-26-15,-26-53-16,53 26 16,-53 0-16,26-53 15,1 106 17,-27 53-1,79 79-16,1 0 1</inkml:trace>
  <inkml:trace contextRef="#ctx0" brushRef="#br0" timeOffset="105653.43">9155 13282 0,'0'0'0,"-80"0"16,54 53-1,26 0 1,-53 26-16,53 27 31,0-53-31,0 26 16,26-52-1,27-27 1,80-80 0,-81 28-16</inkml:trace>
  <inkml:trace contextRef="#ctx0" brushRef="#br0" timeOffset="106070.43">9472 13097 0,'0'0'15,"0"26"17,53 54-32,0 211 31,-27-159-15,-26-26-1,27-53 1,-27-80 31,-27-52-32,27 52 1,0-25 0,0-54-1,0 26 1,106 27-1,-26 53 1,-28 0 0,-25 27-1,-27 52 17</inkml:trace>
  <inkml:trace contextRef="#ctx0" brushRef="#br0" timeOffset="106471.95">9710 13600 0,'0'0'0,"106"-53"63,-80 53-47,27 0-16,53-27 15,-26 27 1,-27-53-1,-53 27-15,0-1 16,26-26 0,-26-26 15,0 53-15,-26 26 15,26 53-16,-53-27-15,53 27 16,0 26 0,26 1-1,1-54 1,78-26 0,-78-79-1,26 26-15</inkml:trace>
  <inkml:trace contextRef="#ctx0" brushRef="#br0" timeOffset="106854.3">10398 13203 0,'0'0'31,"0"53"-15,0 0 0,0 79-1,53-26 1,-53-53-1,0-27-15,0-52 47,0-1-47,0-52 16,26-27 0,27 27-1,0 52 1,0 27-1,0 0 1,0 0 0,-53 53-1,53 79 1,-27-52 0,27-27-1,-26-1 1</inkml:trace>
  <inkml:trace contextRef="#ctx0" brushRef="#br0" timeOffset="107238.89">11112 13070 0,'53'53'31,"0"0"-31,-26 53 16,26 0 15,-53-53-15,26 26 0,-52-79 15,-1 0-16,-26 0-15,-26 0 16,0 0 0,52 27-1,27-1 1,0 53 0,0-26-1,106 27 1,-53-80-1</inkml:trace>
  <inkml:trace contextRef="#ctx0" brushRef="#br0" timeOffset="107959.65">12118 13017 0,'-53'0'0,"27"0"47,26 27-31,-27 26-1,27 26-15,0 371 32,159-53-1,26-371 0</inkml:trace>
  <inkml:trace contextRef="#ctx0" brushRef="#br0" timeOffset="108507.99">12541 13520 0,'0'0'0,"0"80"15,53 105 1,-53 0 0,0-26-1,0-133-15,0 1 16,0-54 46,0-132-62,0 1 32,-26-28-17,26 107 1,26 53-16,27-27 16,-53 0-1,79 26 1,-26 27-1,-26-26 1,26 26 0,-27 0-1,-26 26 1,-26 54 0,-27-1-1,0 80 1,26-80 15</inkml:trace>
  <inkml:trace contextRef="#ctx0" brushRef="#br0" timeOffset="108745.38">13070 13361 0,'0'0'0,"53"0"32,0 80-17,-26 79 17,-27 26-32,53-79 15,-53-80 16</inkml:trace>
  <inkml:trace contextRef="#ctx0" brushRef="#br0" timeOffset="108926.97">13256 13705 0,'0'0'0,"0"-26"0,26 26 16,1 0-1,105-53 1,0 0 0,-105 0-1,25 0-15</inkml:trace>
  <inkml:trace contextRef="#ctx0" brushRef="#br0" timeOffset="109135.94">13626 13282 0,'0'0'0,"0"27"32,0 25-17,26 1 1,-26 0-16,27 53 16,26 79-1,-53-158 1,79 52-1,-79-52 1</inkml:trace>
  <inkml:trace contextRef="#ctx0" brushRef="#br0" timeOffset="109750.45">13970 13361 0,'0'53'31,"53"0"-31,-53 0 16,0 27-16,53 184 31,-53-184-31,26 78 15,-26-105 17,0-79-1,0-1-15,0-26-1,-53-158 1,0-27-1,27 185-15,26 0 16,0-27 0,0 1-1,53 0 1,0 79 0,0-53-1,0 53 16,52 26-31,-52-26 32,-53 27-32,0 26 31,0-27-31,-105 80 31,52-80-15,0 27-1,53-26-15</inkml:trace>
  <inkml:trace contextRef="#ctx0" brushRef="#br0" timeOffset="115029.96">15002 13070 0,'0'-26'32,"26"26"468,1 26 78,26 27-563,-53-26-15,26 26 16,-26-27-16,53 1 0,-53 26 16,27-1-16,25 54 31,-52-53-31,0 159 31,-26-80 0,26-79-15,-53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07T02:12:40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7038 661 0,'-53'-26'16,"53"52"46,0 54-46,0 26-16,0-1 15,79 239 17,-26-291-1,27-238 0,-80 53-31,79-27 47,-53 159-31,27 79 15,-53 1-31,53 132 16,-26-80-1,26-132 1,-27 0 15,-26-27-31,27-131 16,52-1-1,-26 132 1,0-26 0</inkml:trace>
  <inkml:trace contextRef="#ctx0" brushRef="#br0" timeOffset="370.9">7805 1164 0,'53'-26'32,"0"26"-32,-27-53 15,27-27 1,0 27-1,-53 27 1,0-27 0,-26 53-1,-1 0 1,-26 27 0,27 25-1,-27 28 1,53 52-1,0-52 1,0-1 0,53-53-1,0-26 1,0-26-16</inkml:trace>
  <inkml:trace contextRef="#ctx0" brushRef="#br0" timeOffset="883.12">8123 556 0,'0'0'0,"0"26"31,53 27-15,-53 132-1,53 133 1,-27-239 0,-26-26-16,0 26 15,0-26 1,0-79 31,0-27-47,0 0 15,0 0 1,0 27 15,53-27-31,-27 53 16,54 0 15,-27 53-15,-53-27-1,0 1 1,0-1 0,-27 27-1,-52-27 1,26 54-16,26-54 16</inkml:trace>
  <inkml:trace contextRef="#ctx0" brushRef="#br0" timeOffset="1950.53">9393 1164 0,'26'0'16,"27"0"0,26 0-1,-26 0-15,53 0 16,79 0-1,-105 0-15,-27 0 16,26 0 0</inkml:trace>
  <inkml:trace contextRef="#ctx0" brushRef="#br0" timeOffset="2471.13">10107 741 0,'0'79'31,"0"27"-31,0 0 16,106 185-1,-106-265 1,0 27-1,0-79 17,0-1-32,0-26 15,0 1 1,-27-54 0,27-27-1,0 107 1,0-53-1,106 26 17,27 53-17,-81 26 1,-25-26-16,26 27 16,0 25 15,-53 1-31,0 0 15,-80 80 17,54-107-32,-1-26 0</inkml:trace>
  <inkml:trace contextRef="#ctx0" brushRef="#br0" timeOffset="5576.92">11959 582 0,'0'0'0,"27"0"47,-27 53-16,53 0-31,-27 185 31,-26-132-31,0 211 32,53-211-1,-53-132 16,-27-27-47,1-132 31,26 105-31,-53-131 31,80 78-15,-1 80-1,27 27 1,0 26 0,0 0-1,0 0 1,-27 53 0,-26 0-1,0 0-15,0 52 16,-159 81 15,106-133-31,27 0 16,52-53 77,54 0-93,-27 0 16,79 0 0</inkml:trace>
  <inkml:trace contextRef="#ctx0" brushRef="#br0" timeOffset="5725.15">12488 1296 0,'53'0'31,"0"-52"-31,0-1 16,-26 26-16,25 1 16,-25 26-1</inkml:trace>
  <inkml:trace contextRef="#ctx0" brushRef="#br0" timeOffset="5954.34">12753 1058 0,'-53'0'16,"0"0"15,53 27-15,-26-27-1,26 79-15,0 27 16,0-27 0,0-26 15,53-53-16,26-26 1,-53-1 0</inkml:trace>
  <inkml:trace contextRef="#ctx0" brushRef="#br0" timeOffset="6445.91">13097 979 0,'-106'0'16,"27"53"-1,52 0 1,-26 79 0,0-132-1,53 53-15,0-27 16,27 1 15,79-27-15,-27-79 15,-26-27-31,0 79 31,-53 107 63,0-54-78,0 27 15,0-27-16</inkml:trace>
  <inkml:trace contextRef="#ctx0" brushRef="#br0" timeOffset="6776.12">13547 926 0,'0'0'0,"26"0"32,-26 26-17,-26-26 1,-1 27-1,-52 79 1,26-53 0,53 26 15,26-52-15,27-27-1,53 0 1</inkml:trace>
  <inkml:trace contextRef="#ctx0" brushRef="#br0" timeOffset="7056.94">13891 820 0,'0'0'0,"53"27"31,-53-1-31,0 27 0,0 0 16,0 106 15,0-80-31,0 0 32,0-52-17,0 26-15,26-53 16,0-53-1</inkml:trace>
  <inkml:trace contextRef="#ctx0" brushRef="#br0" timeOffset="7240.54">13758 1138 0,'80'0'31,"26"0"-15,26-53-16,-53 53 0,53-53 31,-105 53-31</inkml:trace>
  <inkml:trace contextRef="#ctx0" brushRef="#br0" timeOffset="8040.01">14896 661 0,'0'80'16,"53"26"-16,-53 26 16,79 0-16,-79-52 15,53-27-15,-53-1 16,53 1-1,-26 0-15,-27-26 0,0-1 16,0 27 31,-80-53-31,-131 0 15,105-79-16</inkml:trace>
  <inkml:trace contextRef="#ctx0" brushRef="#br0" timeOffset="8239.45">14631 688 0,'0'-27'0,"80"27"31,26-52-31,52-1 0,81 26 16,-81 27 15,-105 27-31,-26-1 0</inkml:trace>
  <inkml:trace contextRef="#ctx0" brushRef="#br0" timeOffset="8622.95">16007 635 0,'0'-26'16,"-53"26"-16,-52 52 15,-28 81 1,107-27-1,-27 26 1,53-106 0,0 54-1,53-54 1,26 1 0,133 26-1,-159-53 1,53 52-1,-54 54 1,-52-53 0,-79 132-1,0-52 1,79-107 0</inkml:trace>
  <inkml:trace contextRef="#ctx0" brushRef="#br0" timeOffset="8827.28">16616 1376 0,'0'0'16,"0"53"-1,0-27 1,0 1-16,0 26 15,-53 52 1,-26-52 0</inkml:trace>
  <inkml:trace contextRef="#ctx0" brushRef="#br0" timeOffset="10508.74">17436 714 0,'26'0'15,"1"27"1,-27 26-16,79 53 15,-52-27-15,-27 27 16,159 185 0,-107-212-1,-52-26-15,53-26 16,-26-27 15,-27-53-15,0 0-16,53-106 15,-27 0 17,27-26-17,-26 106 1,-1 79 0</inkml:trace>
  <inkml:trace contextRef="#ctx0" brushRef="#br0" timeOffset="10992.97">18283 1164 0,'0'0'0,"0"27"47,53 131-31,-27-105-1,1-26 1,25 26 0,-25-53-1,26-53 1,0 26-16,26-105 15,-26 26 1,-27 80 0,-26 52 62,53 54-63,-53-54-15,80 53 32,-54-26-17,1 0 1</inkml:trace>
  <inkml:trace contextRef="#ctx0" brushRef="#br0" timeOffset="11359.99">18997 1429 0,'27'0'15,"-27"-80"1,105 54 0,-78-1-1,-1-25 1,27-1 0,-26-27-1,26 1 1,-53 52 15,-27 27 0,1 0-15,-1 27 0,-26 79-1,27-27 1,26-52-1,0 52 1,0-26 0,106-53-1,0 0 1</inkml:trace>
  <inkml:trace contextRef="#ctx0" brushRef="#br0" timeOffset="11559.49">19976 1296 0,'53'27'16,"-53"-1"0,0 1-16,0 26 15,-27 79 1,-25 0-1,-1-132-15</inkml:trace>
  <inkml:trace contextRef="#ctx0" brushRef="#br0" timeOffset="12343.15">21034 714 0,'0'27'0,"0"158"16,-26-53-1,26 27-15,0-27 16,0-26-16,-53 26 0,53-52 15,-26 79 17,26-133-32</inkml:trace>
  <inkml:trace contextRef="#ctx0" brushRef="#br0" timeOffset="12610.49">21034 873 0,'80'27'32,"-27"52"-32,26-26 0,0 53 15,27 26 1,-53-26-1,-26-80-15,-27 27 16,0 0 0,0-26-1,-27-27 1</inkml:trace>
  <inkml:trace contextRef="#ctx0" brushRef="#br0" timeOffset="12778.49">20955 1429 0,'26'0'31,"27"0"-31,27-80 0,-1 80 16,106-26-1,-132 26-15,27 0 16</inkml:trace>
  <inkml:trace contextRef="#ctx0" brushRef="#br0" timeOffset="13229.57">21749 1164 0,'0'27'31,"26"52"-31,-26-26 16,53 26 0,-53-52-1,0-54 48,0-105-48,0 106 1,0-1 0,27 27-16,25-53 15,-25 53 1,-1 0 15,1 27-15,26 52-1,-27 27 1,27 0 0,-26-1-1,26-105-15</inkml:trace>
  <inkml:trace contextRef="#ctx0" brushRef="#br0" timeOffset="13733.97">22569 1191 0,'0'0'0,"-27"0"0,-25 0 31,25 26-15,-26 27-1,0 26 1,53-26-1,0-26 1,0-54 15,80-26-15,-27 0 0,-27 53 15,-26 27-16,53 79 1,-27 0 0,-26-80-1,0 27 1,53 0-16,-53 0 31,-26 26-15,-27-79-1,-26 27 1,26-27 0,26-27-1,27 1-15</inkml:trace>
  <inkml:trace contextRef="#ctx0" brushRef="#br0" timeOffset="15233.01">23019 1217 0,'0'-53'141,"0"27"-110,0 79 63,0 79-63,0-53-31,0-26 16,53 27-16,-27-54 15,1 27 1,-1-53 0,27 0-1,-27-53 17,-26-26-32,0-1 15,0 27 16,0 27 1,0 79 15,53 26-16,-53-26-31,27 26 0,-27-52 15,0 26 1,26-53 0,27 0-1</inkml:trace>
  <inkml:trace contextRef="#ctx0" brushRef="#br0" timeOffset="15556.62">23389 820 0,'27'0'16,"-1"53"0,-26 0-16,53 0 15,0 106 1,-53-53-16,53 52 31,-27-25-31,27-54 16,53-26 15</inkml:trace>
  <inkml:trace contextRef="#ctx0" brushRef="#br0" timeOffset="16032.65">24209 1244 0,'0'0'0,"0"-27"16,-26 1 15,-27 26 1,0 26-32,0 106 15,0 54 16,53-160-15,53-26 0,-26 0-1,-27-26 1,53-1 0,-53-26-16,52 0 15,-52 0 16,0 80 1,0-1-32,27 54 15,-27-1 1,53-26 0,-27 0 15</inkml:trace>
  <inkml:trace contextRef="#ctx0" brushRef="#br0" timeOffset="16551.07">24447 1164 0,'0'0'0,"53"53"32,-53-26-32,0 25 15,27 134 17,-27-133-32,0-1 0,26 28 15,-26-27 16,0 0-31,0-80 63,0-26-47,0 27-16,0-54 15,0 1 1,0 26-1,0 27 1,0-27 0,53 26 15,-26 1-31,26 26 16,52 0 15,-105 26-31</inkml:trace>
  <inkml:trace contextRef="#ctx0" brushRef="#br0" timeOffset="19722.46">6747 2196 0,'0'-26'0,"0"105"62,53 133-30,-53-107-32,0 81 31,0-133 16,0-80-32,26-211 17,54 53-17,-27 158 1,-1-26-1,1 80 1,-53-1-16,0 27 16,27 80-1,-27-81-15,0 54 16,0-53 0,-53-79 30,53-80-30,0 0 0,0 80-16,0-1 31,79 27-15,-52-53-1,26 53 1,52 133-1,-105-1 1,53 0 0</inkml:trace>
  <inkml:trace contextRef="#ctx0" brushRef="#br0" timeOffset="20017.86">7699 2355 0,'0'0'15,"0"-27"-15,-79 54 47,-27 105-31,106-79-1,-26 0-15,26 26 16,0-52 0,26-27-1,80-80 1,0-25 15,-80 25-31</inkml:trace>
  <inkml:trace contextRef="#ctx0" brushRef="#br0" timeOffset="20540.78">7805 1931 0,'27'0'16,"-27"53"-1,53 27-15,-53-1 16,26 159 0,-26-158-1,0-27 1,0-27 15,53-79 0,-53 0-15,53 27 0,0-27-1,53 0 1,-80 26 0,1 27-1,-27 27 16,52-27-31,-52 53 16,-26-27 0,-27 27-1,0 0 1,-26 0 0,52-53 15</inkml:trace>
  <inkml:trace contextRef="#ctx0" brushRef="#br0" timeOffset="20736.62">8308 2355 0,'53'0'31,"-27"0"-16,1 0-15,-27 53 16,53 26 0,-53-26-16,0-27 15</inkml:trace>
  <inkml:trace contextRef="#ctx0" brushRef="#br0" timeOffset="20851.18">8387 2381 0,'0'0'16,"0"-53"-16</inkml:trace>
  <inkml:trace contextRef="#ctx0" brushRef="#br0" timeOffset="21052.34">8572 1984 0,'0'0'0,"53"27"32,-53 26-32,53 26 15,-53 0 1,0 27-16,53 132 15,-53-132-15</inkml:trace>
  <inkml:trace contextRef="#ctx0" brushRef="#br0" timeOffset="21418.96">8969 2566 0,'0'0'15,"53"0"-15,0-52 16,-26 25-1,-27 1 17,0-27-17,0 26 17,-27 27-32,27 53 62,0 53-46,0-80-1,0 54 1,0-54-16,0 1 16,53 26-1,79-53 1,-105 0-1</inkml:trace>
  <inkml:trace contextRef="#ctx0" brushRef="#br0" timeOffset="21623.01">9657 2487 0,'0'0'0,"80"0"31,25 0-15,-25 0-1,-1 0 1,-26 0 0</inkml:trace>
  <inkml:trace contextRef="#ctx0" brushRef="#br0" timeOffset="22086.68">10160 2249 0,'0'0'0,"0"-27"0,0 54 63,0 26-48,0 0 1,0 26-16,0 1 15,0-1 1,0-53 0,0 1-1,0-54 17,0-52-17,0-53 1,53 79-16,-27-27 15,27 54 1,27 26 0,-54 0 15,1 53-15,-1 0 15,27 26-16,-53-52 1,-53 105 0,0-106-1</inkml:trace>
  <inkml:trace contextRef="#ctx0" brushRef="#br0" timeOffset="23355.04">12409 2011 0,'0'0'15,"79"0"17,-26 53-32,-53 0 0,27 26 15,-27 27-15,0 397 32,0-186-17,0-185 1,-27-185 31,27 1-32,-53-28 1,53-26-16,0-79 16,0 26-1,0 1 1,27 52-1,52 26 1,27 1 0,-80 79-1,27 0 1,0 0 0,0 79-1,-53-26 1,-26 53-1,-80 26 1,27-52 0,26-27 15,79-53 16,1 0-47,52-27 15,-26 27 1,26-26 0,1 26-1,-1 0 1</inkml:trace>
  <inkml:trace contextRef="#ctx0" brushRef="#br0" timeOffset="23722.21">13097 2646 0,'53'0'31,"-27"0"-15,27-27-1,-26 27-15,52-53 32,-26-26-32,-27 53 31,-52 26 0,-27 0-31,0 0 16,0 0-1,53 79 1,-26-26 0,26 53-1,0-53-15,0 0 31,132-27-15,-26-52 0,-80 26-1</inkml:trace>
  <inkml:trace contextRef="#ctx0" brushRef="#br0" timeOffset="23956.76">13785 2461 0,'0'0'0,"0"-27"16,-80 80 15,54-53-15,-53 79 0,52 1-1,27-54 1,0 27-1,53-53 1,26 0 0</inkml:trace>
  <inkml:trace contextRef="#ctx0" brushRef="#br0" timeOffset="24287.45">14155 2461 0,'0'0'16,"-26"0"31</inkml:trace>
  <inkml:trace contextRef="#ctx0" brushRef="#br0" timeOffset="25242.61">13838 2514 0,'-27'0'47,"1"0"-47,-27 0 16,26 0-16,-26 0 15,1 158 17,52-105-1,0-26-31,26-27 31,0 0-15,27-27-1,0 27-15,-53-53 16,53-79 0,-53 79-1,0 106 63,0 0-78,0 26 16,0 1 0,27-80-1,-1 26 1,27-26 0</inkml:trace>
  <inkml:trace contextRef="#ctx0" brushRef="#br0" timeOffset="25590.29">14129 2408 0,'0'0'0,"-27"0"47,1 0-31,26 26-1,-27 106 1,-26-26 0,53-79-1,0 26-15,27-27 31,52-26-15,-26 0-16,0 0 16,26 0-16</inkml:trace>
  <inkml:trace contextRef="#ctx0" brushRef="#br0" timeOffset="25861.98">14446 2381 0,'0'0'0,"0"-53"0,0 80 31,0 26-15,0-27 0,0 80-1,0 26 1,0-79-1,0 0 1,27-53 0,-27 53-1,0-106 1</inkml:trace>
  <inkml:trace contextRef="#ctx0" brushRef="#br0" timeOffset="26040.93">14287 2593 0,'-26'0'31,"52"0"-31,1 0 16,79-27-1,-53 27-15,53-52 16</inkml:trace>
  <inkml:trace contextRef="#ctx0" brushRef="#br0" timeOffset="27099.43">15690 2805 0,'53'0'32,"-53"-53"-17,26-185 17,-26 185-32,0-27 0,0-79 31,0 107-31,0-28 31,0 107 0,185 396 16,-26-79-31,-106-291-16,53 0 31,-80-53-15,1 0-1,-27-106 1,0-26 0,0 52-1,0-78 1,0 131-1,53 27 1,26 0 0,-52 0-16</inkml:trace>
  <inkml:trace contextRef="#ctx0" brushRef="#br0" timeOffset="27519.14">17066 2487 0,'0'0'0,"0"-53"0,-106 80 31,53 26-15,-79 52 0,105-52-1,1 27 1,26-54 15,53-52-15,0-1-16,52-52 15,-78 52 1,26-26-16,-27 27 31,27 26-15,-53 26 15,0 27-31,27 27 16,-1-1-1,27-52 1,-27-27 0</inkml:trace>
  <inkml:trace contextRef="#ctx0" brushRef="#br0" timeOffset="27812.68">17515 2170 0,'0'26'31,"0"106"-16,0-52-15,0-27 16,0 105 0,0-131-1,0 26 1,53-27 0,0-26-1,-26 0 1,-1 0 15</inkml:trace>
  <inkml:trace contextRef="#ctx0" brushRef="#br0" timeOffset="27999.55">17357 2619 0,'0'0'0,"26"0"47,1 0-31,25 0 0</inkml:trace>
  <inkml:trace contextRef="#ctx0" brushRef="#br0" timeOffset="28152.12">17754 2514 0,'26'0'31,"-26"52"-31,26-52 16,-26 53-1,0 0 1</inkml:trace>
  <inkml:trace contextRef="#ctx0" brushRef="#br0" timeOffset="28294.7">17780 2328 0</inkml:trace>
  <inkml:trace contextRef="#ctx0" brushRef="#br0" timeOffset="28647.81">18071 2249 0,'27'79'32,"-27"-26"-17,52 0-15,-52 53 16,0-53 0,27 0-1,26-53 16,0-27-15,-27 1-16,54-80 31,-80 27-31,52 26 0,-25-27 32,26 27-17,0 53 1</inkml:trace>
  <inkml:trace contextRef="#ctx0" brushRef="#br0" timeOffset="29035.53">18759 2514 0,'53'0'15,"0"0"1,0 0-1,-27-27-15,27 1 16,0-27 15,-53 0-31,0 26 32,0 1-17,-53 26 1,-26 0-1,-27 79 1,79 27 0,27 0-1,0 53 1,0-106 0,53-27-16,27 0 15</inkml:trace>
  <inkml:trace contextRef="#ctx0" brushRef="#br0" timeOffset="30714.16">6959 3228 0,'0'-27'15,"52"27"17,-52 53-17,27 27 1,-27 52-1,0 0 1,53 212 0,-27-264-1,-26-27 1,0-80 46,-53-26-46,-26 0 0,53 53-16,-54-53 15,27 53 17,27 27-17,-1-1 1,27 27-1,0-26-15,0 26 16,106 0 0,-26-53-1</inkml:trace>
  <inkml:trace contextRef="#ctx0" brushRef="#br0" timeOffset="30901.64">7382 3969 0,'0'0'0,"-27"0"0,27-27 31,27 1-15,-27-27 0,0-26-1</inkml:trace>
  <inkml:trace contextRef="#ctx0" brushRef="#br0" timeOffset="31064.18">7382 3784 0,'-27'0'16,"-26"0"0,27 0-1,26 52 1,-53 81 0,53-80-1,53 0 1,26-27 15,27-26-31</inkml:trace>
  <inkml:trace contextRef="#ctx0" brushRef="#br0" timeOffset="31408.02">7779 3784 0,'-53'0'31,"-27"26"-31,80 0 16,0 27-1,0 0 1,0 27 0,27-80-1,52 26 1,-26-26 15,-26 53-31,-27-26 31,0-1-15,-27-26 0,27 26-1</inkml:trace>
  <inkml:trace contextRef="#ctx0" brushRef="#br0" timeOffset="31775.15">8149 3651 0,'0'0'0,"-26"0"16,26 53 46,0-26-46,-27 131 0,27-131-1,0 26 1,0 26-1,0-52 1,0-1 0,53 1-1,-26-27 1</inkml:trace>
  <inkml:trace contextRef="#ctx0" brushRef="#br0" timeOffset="32547.42">8096 3651 0,'0'-26'16,"0"-1"30,0 54 17,0 26-63,0 0 16,0 105-1,0-78 1,0-1-16,53 27 15,-53 0 17,0-80-32,-26 27 31,-1-53 31,27-53-62,0-26 16,0 52 0,0-78-1,0 25 1,80 54-16,-54-27 16,27 0-1,-27 53 1</inkml:trace>
  <inkml:trace contextRef="#ctx0" brushRef="#br0" timeOffset="32747.59">8070 4022 0,'0'53'15,"26"-53"-15,1 53 16,52-53 0,-26 0-1,26 0 1</inkml:trace>
  <inkml:trace contextRef="#ctx0" brushRef="#br0" timeOffset="33015.61">8440 3704 0,'0'27'32,"0"26"-17,27 26 1,-27 53-1,0-79 1,0-26 0,53 26-16,-53-27 31,26-26-31,0 0 31</inkml:trace>
  <inkml:trace contextRef="#ctx0" brushRef="#br0" timeOffset="33232.83">8361 3969 0,'0'0'0,"-53"0"15,79 0 1,27 0-1,-26 0 1,131 0 0,-105-27-1,0 27 1</inkml:trace>
  <inkml:trace contextRef="#ctx0" brushRef="#br0" timeOffset="33480.98">8784 3863 0,'0'-27'15,"0"54"-15,0-1 78,0 27-62,0-26-16,-53 26 16,53-27-1,0-52 32,133-107-16,-107 133-31,-26-53 0</inkml:trace>
  <inkml:trace contextRef="#ctx0" brushRef="#br0" timeOffset="33998.51">9022 3731 0,'0'0'0,"53"26"32,-53 27-32,0 26 15,0 80 1,0-79-16,0 25 15,0-78 1,0-1 0,0-52 31,0-80-32,0-79 1,0 26-1,0 80-15,27 52 32,26-26-17,-27 0 1,80 27 0,-80 26-1,1 53 16,-27 26-15,-53 1 0,0-54-16,-26 53 15,26-26 1</inkml:trace>
  <inkml:trace contextRef="#ctx0" brushRef="#br0" timeOffset="34683.94">9869 3810 0,'53'26'16,"-27"-26"-1,1 0-15,105 53 16,0-53 0,-26 0-1,-26 0 1,-1-53 0,-79 27-1,0-27 1,0 0-1,0 0 17,0 80-1,0-1-15,0 106-1,0-79 1,0-26-16,-27-27 47,27-80-16,0 28-31,0-54 16,27 79-1,26-26 1,0 53-1,0 0 1,0 0 0,0 27-1,-1-1 1,-52 80 0,0-27-1,-26 1 1,-53-1-1,-80-52 1</inkml:trace>
  <inkml:trace contextRef="#ctx0" brushRef="#br0" timeOffset="35500.24">12700 3545 0,'0'53'31,"0"27"-31,0 26 16,53 105-1,-53-131-15,0-1 16,26 0-16,27 133 47,-53-238-31</inkml:trace>
  <inkml:trace contextRef="#ctx0" brushRef="#br0" timeOffset="35734.08">12700 3731 0,'0'0'0,"0"-27"31,26 27-31,27-53 16,0 53-16,53-53 15,-53 53 1,0 0 0,-53 27-1</inkml:trace>
  <inkml:trace contextRef="#ctx0" brushRef="#br0" timeOffset="35933.87">12700 4022 0,'0'0'0,"-26"0"0,52 0 31,53 0-15,-26 0-1,53 0 1,-27 0-1</inkml:trace>
  <inkml:trace contextRef="#ctx0" brushRef="#br0" timeOffset="36150.39">12700 4445 0,'26'0'16,"27"-26"0,-26 26-16,-1-27 15,27 27 1,27-53 0,-28 27-16,1-27 15,0 26 1</inkml:trace>
  <inkml:trace contextRef="#ctx0" brushRef="#br0" timeOffset="36485.4">13441 3519 0,'0'0'16,"53"0"31,-53 79-31,0 1-16,0-1 15,0 212 1,0-211-1,26-1-15,-26-53 16,27 1 0,52-27-1</inkml:trace>
  <inkml:trace contextRef="#ctx0" brushRef="#br0" timeOffset="36884.33">13732 4048 0,'0'-26'0,"53"26"31,-53-53-15,53 26-1,0 27-15,-27-26 16,-26-27-1,0 26 1,-26 27 0,-27 0 15,26 0 0,1 0-31,26 80 16,0-27-1,0 53 1,0-27 0,53-53-1,-27 1 1,80-27 0,-53 0-16</inkml:trace>
  <inkml:trace contextRef="#ctx0" brushRef="#br0" timeOffset="37168.98">14631 3810 0,'0'0'0,"0"-26"0,0 52 31,-52 27-16,-1-53 1,0 26 0,26 80-1,-26 27 1,53-107 0,27 27-16,26-53 15,0 0 1,26 0-1</inkml:trace>
  <inkml:trace contextRef="#ctx0" brushRef="#br0" timeOffset="37486.11">15108 3731 0,'-27'0'16,"27"53"0,0-1-1,-26 28 1,26-27 0,0 26-16,0 1 15,0-54 1,26 27-1,1-53 1,26 0 0,26 0-1,-79-53 1</inkml:trace>
  <inkml:trace contextRef="#ctx0" brushRef="#br0" timeOffset="37652.19">14896 3942 0,'26'0'31,"1"27"-15,52-27-1,1-27 1</inkml:trace>
  <inkml:trace contextRef="#ctx0" brushRef="#br0" timeOffset="38607.08">15584 3863 0,'0'26'31,"0"27"-31,0-26 16,79 211 31,-79-212-32,0-105 48,0 53-63,0-1 15,0-26 1,0 0 15,0 0-15,27 53-1,52-26 1,-26-1 0,26 27-1,-26 0 1,-26 0-16</inkml:trace>
  <inkml:trace contextRef="#ctx0" brushRef="#br0" timeOffset="39070.14">16325 3916 0,'0'-27'32,"-27"27"-17,-26 0 1,0 0-1,27 0 1,-53 106 0,26 0-1,53-27 1,0-52 0,53 26-1,0 0-15,-1-53 16,28 0-1,-27-27 1,-53-26 0,26-52-1,-26 25 17,0 54-17,-26 26 1</inkml:trace>
  <inkml:trace contextRef="#ctx0" brushRef="#br0" timeOffset="39521.69">16563 3916 0,'0'0'0,"0"53"32,53-27-17,-53 1-15,0 26 16,0-27-16,0 1 16,26 25-1,-26-25 1,0-54 15,0-25-15,0-1-1,0-53 1,0-53 0,80 53-1,-54 106 1,1 0-1,-1 0 1,53 27 0,-52 105 15,26-106-31,-53 27 16,132 53-1</inkml:trace>
  <inkml:trace contextRef="#ctx0" brushRef="#br0" timeOffset="82653.69">25453 10821 0,'0'-26'16</inkml:trace>
  <inkml:trace contextRef="#ctx0" brushRef="#br0" timeOffset="83083.38">25559 10636 0,'0'0'0,"0"27"62,0 52-46,0 27-16,0 79 16,26 0-16,1 371 46,-1-424-14,27-132-32</inkml:trace>
  <inkml:trace contextRef="#ctx0" brushRef="#br0" timeOffset="83339.19">25559 11060 0,'0'-53'0,"0"106"0,-53-133 15,132-26 17,-52 106-32,-27-53 15,53 53 1,-1 0-1,1 0 1,0 53 0,-53 0-16</inkml:trace>
  <inkml:trace contextRef="#ctx0" brushRef="#br0" timeOffset="83502.27">25532 11324 0,'0'0'0,"-26"0"32,52 0-32,27 0 15,159-53 17,-133 27-32</inkml:trace>
  <inkml:trace contextRef="#ctx0" brushRef="#br0" timeOffset="83849.27">25982 11165 0,'0'53'32,"79"0"-32,1 80 15,-54-81 1,-26-25-16,53-1 15,-106-26 48,27 0-47,-27 0-16,26-53 15,27-79 16,27 79-31,26 0 16,132-53 0,0 54-1,-132 52-15</inkml:trace>
  <inkml:trace contextRef="#ctx0" brushRef="#br0" timeOffset="84074.41">26776 11060 0,'-27'0'31,"-52"0"-15,53 26-16,-27 80 15,0 79 17,53-132-32,0 0 31,106-106 0,-27-79-31</inkml:trace>
  <inkml:trace contextRef="#ctx0" brushRef="#br0" timeOffset="84425.39">26855 11060 0,'0'0'0,"0"26"31,0 0-31,53 27 15,-53 106 1,27-27 0,-27-79 15,0-79 0,0-27-15,0-26-16,52-1 31,-25 27-15,-1 53-1,27 0 1,0 27 0,0-1-1,-53 27-15,27 53 16,52 0-1</inkml:trace>
  <inkml:trace contextRef="#ctx0" brushRef="#br0" timeOffset="84694.48">27490 11060 0,'0'105'32,"0"-25"-32,0-1 15,53 1 1,-53 25 0,27-25-1,-27-27 1,26-53-1,-26-53 17</inkml:trace>
  <inkml:trace contextRef="#ctx0" brushRef="#br0" timeOffset="84837.19">27517 11351 0,'79'0'32,"27"0"-17</inkml:trace>
  <inkml:trace contextRef="#ctx0" brushRef="#br0" timeOffset="85232.57">27914 11377 0,'0'0'0,"26"0"32,0 0-32,54-26 15,-1-107 16,-79 107-15,0-1 0,0-26-1,-79 53 1,52 27 0,1-1-1,26 1-15,0 105 16,0 0-1,0-26 1,106-53 0,-80-53-1,54-26 1</inkml:trace>
  <inkml:trace contextRef="#ctx0" brushRef="#br0" timeOffset="85616.75">28284 11324 0,'0'0'15,"53"27"17,-53 105-17,0-79 1,26 0-16,-26-27 16,0 54-1,0-133 32,0 0-47,0-53 16,0 27-1,27-1 1,26 54 0,26 26-1,-26 0 16,0 53-31,-27-27 16,54 80 0,-1 53-1,-26-133 1</inkml:trace>
  <inkml:trace contextRef="#ctx0" brushRef="#br0" timeOffset="86084.01">29025 10874 0,'26'0'31,"-26"53"-15,0 0-16,27 0 15,26 106 1,-53-53 0,53 0-16,-27 26 15,27-79 1,-27-53 0,-26-27 30,0-26-46,-26 27 16,-106-27 15,105 53-31,1 0 0,-54 26 16,1 54 15,79-27-31,0 26 16,53-26 15,159-79-15,-80-54-16</inkml:trace>
  <inkml:trace contextRef="#ctx0" brushRef="#br0" timeOffset="88124.35">34951 11112 0,'0'-52'0,"0"104"78,27 54-62,-27-26-16,26 78 31,27-25-16,-53 25 1,27-131 0,-27-54 15,0-25-15,0 25-16,0-52 15,-53-54 1,26 28-1,27-1 1,0-132 0,106 158-1,-26 27 1,-1 53 15,-53 0 0,27 159-15,-79-27 0,-54 1-1,28-27 1,52-54 0,52-52 30,-25 0-46,26 0 16,-27 0-16,54 53 16,-27 0-1,-27 53 17,-26-79-17,-26 25 16,-27-52-31,26 27 16,-52-27 0,-1 53-1</inkml:trace>
  <inkml:trace contextRef="#ctx0" brushRef="#br0" timeOffset="88508.89">35825 11324 0,'-53'0'31,"0"27"-15,53-1-1,-80 27 1,54 106 0,26-133-1,0 1 1,26-27 0,27 0-1,27-80 1,-27 54-1,-27-1 1,-26 107 15,0-1-15,27 80 15</inkml:trace>
  <inkml:trace contextRef="#ctx0" brushRef="#br0" timeOffset="88802.78">36248 11404 0,'0'-27'31,"-27"54"-16,-52 105 17,53-79-32,26 53 15,0-54 1,0 1 0,26-53-1,53 0 1,54-79-1,-54-27-15</inkml:trace>
  <inkml:trace contextRef="#ctx0" brushRef="#br0" timeOffset="89205.28">36512 11060 0,'0'52'31,"0"28"-31,0 26 16,53 52-16,-53 54 16,27-133-1,-27 54-15,0-80 16,0-27 15,0-79 0,0 0-15,0-53 0,0 54-1,0-28 1,0 27 0,53 53-1,-27 0 1,54 0-1,-27 0 1</inkml:trace>
  <inkml:trace contextRef="#ctx0" brushRef="#br0" timeOffset="89387.42">36592 11747 0,'0'0'0,"26"0"47,54 0-47,-54 0 16,80-52 0,-53 52-16</inkml:trace>
  <inkml:trace contextRef="#ctx0" brushRef="#br0" timeOffset="89706.81">37068 11562 0,'0'0'32,"27"-26"-32,26-54 15,-53 54 1,-80 26 15,1 0-15,52 0-1,27 106 1,0-80-16,0 1 16,0 26-1,0 0-15,80-53 16,-54 0-1,27 0 1,0-53 0</inkml:trace>
  <inkml:trace contextRef="#ctx0" brushRef="#br0" timeOffset="90087.22">37280 11456 0,'0'-26'15,"26"132"16,-26-53-15,53 79 0,-53-79-1,0-27 1,0-79 15,27-26-15,-27 26-16,0 0 15,53-79 1,-27 106 15,0 26-31,27 0 16,0 132 15,-26-26-15,26-27-1,-27-26 1,1-53 0</inkml:trace>
  <inkml:trace contextRef="#ctx0" brushRef="#br0" timeOffset="90556.81">37941 10874 0,'0'0'0,"0"27"62,0 26-62,53 53 16,-53 185-1,0-186 1,0-25-16,0-1 16,0-26-1,0-79 32,-26-1-31,-1-26-1,-26 53 1,0 0 0,-79 106-1,106-79 17,26 25-17,53-52 16,-1 0-15</inkml:trace>
  <inkml:trace contextRef="#ctx0" brushRef="#br0" timeOffset="92724.61">30295 11509 0,'26'0'0,"27"27"16,-26-27-1,-1 0 1,1 0 15,25 0-15,-25 0 0,-1 0-1,27 0 1,0 0-1,53-53 1,-53 53 0,-27-27 15,80 27-15,-53 0-1,0 0 1,-26 0-16,52 0 15,-26 0 1,26 0 0,27 0-1,-27-52 1,-52 52 0,26 0-1,-27 0 1,27 0-1,27 0 17,-1 0-17,-26 0 1,26-27 0,-52 27-1,-1 0 1,27 0-1,0 0 1,26-26 0,1 26-1,-27 0 1,26 0 0,80 53-1,-27-53 1,27 0-1,-27 0 17,-26 26-17,132-26 1,-106 0 0,1 0-1,-28 0 1,1 0-1,-79 26 1,26-26 0,26 53-1,27-53 1,0 0 0,-53 0-1,0 0 1,-1 27 15,-25-27-15</inkml:trace>
  <inkml:trace contextRef="#ctx0" brushRef="#br0" timeOffset="93869.37">34316 11086 0,'-52'0'31,"25"0"-15,-26 0-1,27 0-15,-186 0 31,80 0 16,79-26-47,-159-1 32,-211-52-1,291 79-16,26 0 1,-27 0 0,28 0-1,-81 0 1,28 53 0,-1-53-1,27 0 1,-27 0 15,-79 0-15,79 26-1,0-26 1,27 0 0,0 53-1,79-53 1,-27 26-1,27-26 1,0 0 0,1 0-1,25 0 1,1 0 0,-54 0-1,-26 0 1,27 27 15,26-27-15,0 0-1,0 0 1,-26 0 0,26 0-1,27 0 1,-1 0 15,-26 0-15</inkml:trace>
  <inkml:trace contextRef="#ctx0" brushRef="#br0" timeOffset="94193.5">30189 10848 0,'-27'0'47,"27"53"-31,-52-53-16,52 26 15,-53 107 1,0-28 0,53-52-1,26-53 16,54 0-15,-54 0-16</inkml:trace>
  <inkml:trace contextRef="#ctx0" brushRef="#br0" timeOffset="95428.71">34316 11430 0,'0'26'109,"0"27"-93,53-26-1,0-1 1,-26 54 15,-54-80 1,-52 53-17,52-1 1,-25-25-16,-81 26 15,107-27-15</inkml:trace>
  <inkml:trace contextRef="#ctx0" brushRef="#br0" timeOffset="97001.24">31300 12224 0,'0'-53'0,"0"26"32,0 1-17,0-1 1,0 107 93,0 52-93,-79 80-1,-53-27 1,26-26 0,106-106-1,-27 0 1</inkml:trace>
  <inkml:trace contextRef="#ctx0" brushRef="#br0" timeOffset="97315.4">31221 12277 0,'0'0'16,"53"0"-1,-53 26 1,26-26-16,-26 53 16,53 26-1,0 133 1,-53-133 0,26 80-1,-26-79 16,0-54-31</inkml:trace>
  <inkml:trace contextRef="#ctx0" brushRef="#br0" timeOffset="97653.24">31194 12779 0,'0'0'0,"0"-26"0,-26 26 31,52 0 32,27-53-48,0 27 1,0 26-16,26-53 31,-26 26-15</inkml:trace>
  <inkml:trace contextRef="#ctx0" brushRef="#br0" timeOffset="98385.48">31618 12356 0,'53'0'16,"-27"53"0,27 106 15,-53-80-16,0 0-15,26 80 16,27-106 0,-53-26 15,0-54 0,0-26-15,-26-53-1,26 53-15,-27-105 16,-25 52 15,52 26-31,0 28 32,26-54-17,0 53 1,1 53-1,26-27 1,-27 27 0,1 0-1,26 53 1,-53-26 0,26-1-1,-26 27 16,0-26-31,-53-27 0,-26 52 16,-1 81 15,54-133-15,52 26 15</inkml:trace>
  <inkml:trace contextRef="#ctx0" brushRef="#br0" timeOffset="98845.2">32464 12250 0,'0'27'31,"0"-1"-31,27 53 16,-27-26 0,53 133-1,-53-107 1,0-26-1</inkml:trace>
  <inkml:trace contextRef="#ctx0" brushRef="#br0" timeOffset="99148.53">32306 12303 0,'0'0'0,"26"0"62,1 0-62,-1 0 16,27 0-16,79-26 15,-52-27 17,-54 53-17</inkml:trace>
  <inkml:trace contextRef="#ctx0" brushRef="#br0" timeOffset="99548.55">32491 12938 0,'-27'0'15,"54"0"17,52 0-17,-52 0 1,105 0 15</inkml:trace>
  <inkml:trace contextRef="#ctx0" brushRef="#br0" timeOffset="102100.66">39026 11483 0,'0'0'0,"53"0"32,-27 0-17,1 0 1,26 0 0,0 0-1,0 0-15,317-79 31,-211 52 1,105 27-1</inkml:trace>
  <inkml:trace contextRef="#ctx0" brushRef="#br0" timeOffset="102700.75">40164 11060 0,'0'26'31,"53"27"-31,-53 0 16,26 0-16,-26 0 15,53 79 1,-53-53 0,26-52-1,-26-54 32,0-26-31,-26 1-1,0-28 1,26 54-16,0-27 16,0 0 15,26 53-15,27-27-1,53 27 1,0 0-1,-80 0 17,53 53-17,-79-26 1,0 26 0,-26 0-1,26 26 1,-53-26-1,0 0 1,53 0 0</inkml:trace>
  <inkml:trace contextRef="#ctx0" brushRef="#br0" timeOffset="104250.82">41884 10874 0,'0'53'141,"0"0"-126,0 27-15,0 105 31,0-132-31,0 0 16,0 132 0,0-79-16,0-1 15,0 239 1,0-238 0,52 159-1,-25-80 16,-27-158-15,53 78 0,-53-158 31</inkml:trace>
  <inkml:trace contextRef="#ctx0" brushRef="#br0" timeOffset="105002.58">41910 10901 0,'26'0'62,"-26"53"-46,27-53-16,-27 79 15,79 0 1,-26-52-16,159 79 31,-106-106-15,0 0-1,158-133 1,-105 54 0,-133 79-1,27-53 1</inkml:trace>
  <inkml:trace contextRef="#ctx0" brushRef="#br0" timeOffset="105521.38">41936 10927 0,'0'0'16,"27"0"-16,26-26 15,0-1-15,0-26 16,211-26 31,-131 79-32,-81 27 1,1-27-16,80 79 16,-107-26-16,1 26 31,52-26-15,-53 26-1,-26-52-15</inkml:trace>
  <inkml:trace contextRef="#ctx0" brushRef="#br0" timeOffset="106103.27">42915 10927 0,'0'53'47,"0"0"-31,0 0-16,0 106 15,0-27 1,0 106 0,53 106-1,0-53 1,0 0-1,-26-53 1,-27-211 0,0 26-1</inkml:trace>
  <inkml:trace contextRef="#ctx0" brushRef="#br0" timeOffset="106429.77">42227 13070 0</inkml:trace>
  <inkml:trace contextRef="#ctx0" brushRef="#br0" timeOffset="106657.51">42227 13044 0,'0'0'0,"0"-27"16,27 27 0,26-52-1,185-54 16,27 26 1,-213 80-32,81 0 31,-80 0-15,-133 27 15</inkml:trace>
  <inkml:trace contextRef="#ctx0" brushRef="#br0" timeOffset="106920.6">42439 12965 0,'0'0'0,"-79"26"31,79 0-31,0 27 16,0 27 0,53-27-1,0-53 1,0 0-16,79 0 16,-26-27-1,-1-26 1,1 27-1</inkml:trace>
  <inkml:trace contextRef="#ctx0" brushRef="#br0" timeOffset="107909.29">41434 13414 0,'0'0'0,"-53"0"0,53 53 15,26 27 1,27 158-1,-26-132 1,-27-27-16,53 0 16,-53 27-1,26-106 1,-79-79 15,27-27 0,26 27-31,0 26 0,-53-80 16,53 28 0,79-28 15,0 80-15,27 0-1,-26 53 1,-27 80-1,-53-27 1,26 79 0,-26-26-1,-53 79 1,0-132 0,0 0-1,53 0 1</inkml:trace>
  <inkml:trace contextRef="#ctx0" brushRef="#br0" timeOffset="108309.12">42122 13652 0,'0'0'0,"-27"0"0,1 0 15,-1 53 1,-26 27 0,0-1-1,53-52 1,27-27 15,-1 0-31,54-53 16,26-53-1,-80 53 1,27 53 0,-53 26 15,0 80-15,0-26-1,26-54-15,-26 27 31,53-79-15</inkml:trace>
  <inkml:trace contextRef="#ctx0" brushRef="#br0" timeOffset="108582">42386 13679 0,'53'26'46,"-53"1"-30,0 26 0,27 79-1,-27-79-15,53 0 16,-27-27 0,-26 1-1,26-27 1,27 53-1,-53-80 17</inkml:trace>
  <inkml:trace contextRef="#ctx0" brushRef="#br0" timeOffset="109045.48">42466 14023 0,'0'0'0,"-27"-27"31,1 27-31,52 0 31,27-52-15,26 52 0,-26-27-16,53-26 15,-26 0 1,-80 80 46,-80 79-30,80-80-17,0 0-15,27-26 32,-1-26-17,-26 0 1,53-54-1,0 80-15,-27 0 32,1 0-17,-27 27 1,53 26 0,-27 26-1,27-79 1</inkml:trace>
  <inkml:trace contextRef="#ctx0" brushRef="#br0" timeOffset="109534.31">43127 13361 0,'27'53'16,"-27"53"0,52 53-1,-52 0 1,0-53-16,0-27 16,0 27 15,0-133 16,0-52-47,27-27 15,26 27 17,0 26-32,0 53 31,-27 0-16,-26 26 1,53 27 0,-53 27-1,0-28 1,-26-25 0,26 26-1</inkml:trace>
  <inkml:trace contextRef="#ctx0" brushRef="#br0" timeOffset="109944.64">43683 13811 0,'0'0'0,"0"-53"0,-27 53 78,27 53-78,-53 0 15,27 0 1,26 0 0,53-79 30,-53-1-46,53-52 16,26 79 0,-79-27-16,27 27 47,-27 27-32,0 26 1,26 26-1,0-79 1</inkml:trace>
  <inkml:trace contextRef="#ctx0" brushRef="#br0" timeOffset="110300.96">44159 13732 0,'0'0'0,"-27"0"0,1 0 16,-27 79 15,53-26-31,0-26 31,27-27-15,-27 53-1,26-53 1,-26 26-16,26-26 16,-26 26-1,0 27 1,-52-26 0,52-1-1,26-26 1</inkml:trace>
  <inkml:trace contextRef="#ctx0" brushRef="#br0" timeOffset="110428.15">44397 13944 0,'0'0'0,"79"-53"31,-52 53-31,-1-80 15</inkml:trace>
  <inkml:trace contextRef="#ctx0" brushRef="#br0" timeOffset="110627.94">44529 13785 0,'0'-27'16,"0"-26"-1,0 133 1,-53-160 0,27 80-1,-27 0 1,0 133-1,-26-54 1,79 133 0,0-159 15,106-53-31,-1 0 16</inkml:trace>
  <inkml:trace contextRef="#ctx0" brushRef="#br0" timeOffset="112498.28">24368 11668 0,'-79'0'16,"52"0"-16,1 0 15,-54 0 1,-25 0 0,-186 79 15,105-52 0,54 26-15,79-27-1,0 27 1,0-53 0</inkml:trace>
  <inkml:trace contextRef="#ctx0" brushRef="#br0" timeOffset="112816.63">23283 11562 0,'0'0'15,"0"27"16,-53-27-15,53 79 0,0 53-1,0-79-15,0 27 16,0 26 0,0-80-1,27-26 16,-1-53-15</inkml:trace>
  <inkml:trace contextRef="#ctx0" brushRef="#br0" timeOffset="113077.07">23363 11615 0,'0'0'0,"-53"0"47,53 27-47,-27-27 16,1 105-1,-54-25 1,-25 132 0,52-160-1,53 1-15,0-26 31,26-27-15,27 0 0</inkml:trace>
  <inkml:trace contextRef="#ctx0" brushRef="#br0" timeOffset="115298.03">20585 11430 0,'0'-53'0,"-53"53"31,53-26-15,0-1 15,0-26-15,-27 53-1,27 27 48,0-1-48,80 133 1,-28 158 0,28-184-1,-80-27-15,53 52 16,-27-78 0,27-54-1,-53 27 1,27-53-1,-27-26 1,0-54 0,-80-105 15,54 132-31,-27-132 31,0 26-15,53 106-1,-27 27 1,27-54 0,0 54-1,80 26 17,52-27-17,-26 27-15,159-79 16,-1 0-1,-105 26 1,-106 53 15,-53 26 79,53 292-95,0-160 1,0 1-16,-1 26 16,1-26-1,-53-27 1,27-79-1,-27 27 1,0-54 0,0 1 15,-80 26-15,54-53-1,-159 0 1,79 0-1,-26 0 1,-106 0 0,158 0-1,1 0-15,-53 0 16,26-27 0,53 27-1,-27 0 1,54 0-16</inkml:trace>
  <inkml:trace contextRef="#ctx0" brushRef="#br0" timeOffset="116080.38">20161 10504 0,'0'0'0,"-26"0"32,-27 0-32,53 53 15,-53-53 1,53 53-16,-27 0 16,27 0-16,0 105 31,0-78-31,53-80 15,133-133 17</inkml:trace>
  <inkml:trace contextRef="#ctx0" brushRef="#br0" timeOffset="116296.65">20373 10425 0,'0'0'0,"0"26"16,0 0-1,26 80 1,-26 0 0,53-53-16,-26 53 15,26-53 1,-27-53-1</inkml:trace>
  <inkml:trace contextRef="#ctx0" brushRef="#br0" timeOffset="116504.72">20690 10769 0,'0'26'47,"0"0"-47,0 27 15</inkml:trace>
  <inkml:trace contextRef="#ctx0" brushRef="#br0" timeOffset="116617.34">20690 10477 0,'0'0'0</inkml:trace>
  <inkml:trace contextRef="#ctx0" brushRef="#br0" timeOffset="116916.55">20929 10663 0,'52'0'0,"-25"0"15,52-27 1,-52 1 0,-27-27 15,-53 53 0,0 0 0,53 26-15,-27 1-16,27 52 16,0-26-1,53 0 1,27-53-16</inkml:trace>
  <inkml:trace contextRef="#ctx0" brushRef="#br0" timeOffset="117339.41">21352 10477 0,'0'0'15,"0"27"1,26 26-1,-26 0-15,0 53 16,0-53 0,0-106 46,0-53-46,0 79-1,0-52 1,27 52 0,-27 1-16,53 26 15,-27 0 1,27 159 15,-53-53-15,27-27-1,25 0 1,-25-79 15</inkml:trace>
  <inkml:trace contextRef="#ctx0" brushRef="#br0" timeOffset="117649.79">21907 10134 0,'0'52'31,"-79"292"-15,26-211-1,53-54-15,0 53 16,0-105-1,53-1 1,0-26 15,26-53-15,1-79 0,-27 106-1,-53-27-15</inkml:trace>
  <inkml:trace contextRef="#ctx0" brushRef="#br0" timeOffset="118315.45">20558 12091 0,'0'0'0,"-26"0"32,-1 0-17,-26 0 1,0 0 0,0 0-16,1 0 15,-1-52-15,-106 78 31,132-26-31</inkml:trace>
  <inkml:trace contextRef="#ctx0" brushRef="#br0" timeOffset="118549.18">20161 11800 0,'-53'0'15,"27"0"1,-27 80 0,0-1-1,27 106 1,26-105 0,26-27-1,27-53 1,0-27-1</inkml:trace>
  <inkml:trace contextRef="#ctx0" brushRef="#br0" timeOffset="119433.26">19076 11668 0,'0'0'0,"0"-53"31,-52 53 16,-1 0-16,0 80-31,26-54 16,-52 53-1,79 1 1,0 26 0,0-1-1,79 54 1,1-132 0,-27-27-1,26-27 1,0-52 15,1-53-15,-80 105-1,0-26 1,-80-26 0,54 79-1,26-27 1,-53 27-1</inkml:trace>
  <inkml:trace contextRef="#ctx0" brushRef="#br0" timeOffset="119924.71">19050 12197 0,'0'27'47,"0"26"-32,0 0-15,0 132 16,53 0 0,-53-132-1,26 0 1,-26-80 62,-26 27-62,-53 27-1,-27 79 17,79-80-32,-26 27 15,27 0 1</inkml:trace>
  <inkml:trace contextRef="#ctx0" brushRef="#br0" timeOffset="120203.5">19129 12726 0,'0'0'0,"27"0"32,26 53-17,-27 27 1,-26-54 0,80 54-1,-54-54 1,-26 0-1,0 27 1</inkml:trace>
  <inkml:trace contextRef="#ctx0" brushRef="#br0" timeOffset="120491.92">18732 12594 0,'-26'0'31,"26"-26"-15,53 26 15,53-27-15,-27-26-16,106-26 15,1-27 1,-81 53 0</inkml:trace>
  <inkml:trace contextRef="#ctx0" brushRef="#br0" timeOffset="128843.21">25400 12621 0,'-26'0'16,"-54"0"-1,27 0 1,53 53 0,-53-27-16,0 106 31,53-79-31,-26 106 31,158-133 0,-26-79-15,-53 1-16</inkml:trace>
  <inkml:trace contextRef="#ctx0" brushRef="#br0" timeOffset="129042.99">25506 12568 0,'0'0'0,"0"26"47,26 54-32,-26 52 1,53-53 0,-26-52-1,-1 26 1</inkml:trace>
  <inkml:trace contextRef="#ctx0" brushRef="#br0" timeOffset="129210.67">25717 12753 0,'53'53'47,"-53"0"-47,0 0 15,0 0 1,0-1-16,27-25 16</inkml:trace>
  <inkml:trace contextRef="#ctx0" brushRef="#br0" timeOffset="129594.81">25797 12674 0,'53'26'15,"0"27"1,26-53 0,-26 0-1,-27 0 1,-26-27 15,27 27-31,-27-26 16,0 0-1,-27 26 1,1 0 0,26 26-1,-53 53 1,53 1-1,0-54-15,0 27 16,132-53 0,-105 0-1</inkml:trace>
  <inkml:trace contextRef="#ctx0" brushRef="#br0" timeOffset="129967.91">26352 12674 0,'0'26'32,"0"0"-32,0 80 15,0-79 1,0 26 0,0-27-1,0-52 16,53-54-15,-26 1 0,-1 79 15,27 0-15,-53 53-1,27-27 1,-27 1-1,26 52 1,27-26 0,-26-53-1</inkml:trace>
  <inkml:trace contextRef="#ctx0" brushRef="#br0" timeOffset="130217.44">26802 12594 0,'0'0'0,"0"53"31,0 26-15,0 1 0,0 52-16,0-26 15,27-53 1,-27 53-1,26-80 1,27-26 15</inkml:trace>
  <inkml:trace contextRef="#ctx0" brushRef="#br0" timeOffset="130377.97">26776 13017 0,'0'0'16,"53"0"-1,0 0-15,0 0 16,-27 0-16</inkml:trace>
  <inkml:trace contextRef="#ctx0" brushRef="#br0" timeOffset="130512.6">27093 13097 0,'27'0'15,"26"-27"1,79-26 0,-106 53-16</inkml:trace>
  <inkml:trace contextRef="#ctx0" brushRef="#br0" timeOffset="130869.02">27570 12726 0,'-27'0'32,"-26"0"-17,53 133 1,0-107-1,0 54 1,0-28 0,53-25-1,79-27 1,-132 26 0,27-26-16,-27 53 31,0 0-16,0 0 1,-53-26 0,26-27-1,27-27 17</inkml:trace>
  <inkml:trace contextRef="#ctx0" brushRef="#br0" timeOffset="131046.91">27728 12991 0,'0'0'16,"53"0"-1,-26 0 1,-27 53 0,0 79-1,0-79-15,0 0 16</inkml:trace>
  <inkml:trace contextRef="#ctx0" brushRef="#br0" timeOffset="131175.82">27808 13017 0,'0'0'0,"0"-26"0,26 0 31,54 26-16</inkml:trace>
  <inkml:trace contextRef="#ctx0" brushRef="#br0" timeOffset="131578.54">28099 12568 0,'0'0'0,"53"0"31,-53 53-15,0 0-16,26 105 16,-26 1-1,53-106-15,-53-27 32,0 27-17,-26-79 16,-27 26-15,26 0 0,-26 0 15,0 0-31,53 26 16,0 27-1,0-26 1,0-1-1,80-26 1,-27 0-16,-27-53 16</inkml:trace>
  <inkml:trace contextRef="#ctx0" brushRef="#br0" timeOffset="131913.7">28363 13044 0,'-26'0'15,"52"0"-15,27 0 47,-53-27-31,53-25-1,-53 25 1,27 27 0,-27-26-1,0-27 16,-53 53-15,26 0 0,27 26-16,-26 27 15,-27 26 1,26-26 0,27 27-1,27-80 1,52 0-16</inkml:trace>
  <inkml:trace contextRef="#ctx0" brushRef="#br0" timeOffset="133397.99">21749 10557 0,'-27'0'32,"107"0"77,78-53-78,-52-26 1,-79 79-32</inkml:trace>
  <inkml:trace contextRef="#ctx0" brushRef="#br0" timeOffset="135859.01">35904 12912 0,'0'0'0,"0"-27"32,-26 27-1,26-53-16,-27 53 1,-26 0 15,-53 0 1,106 27-32,-132 158 31,132-159-31,0 27 31,53 0-15,79-26 15,-52-27-15,-54 53-1,-26-27 1,0 53-1,0-26 1,-132 53 0,79-79-1</inkml:trace>
  <inkml:trace contextRef="#ctx0" brushRef="#br0" timeOffset="135993.12">36036 13229 0,'0'0'0,"0"-26"0,53 26 0,-26-27 16</inkml:trace>
  <inkml:trace contextRef="#ctx0" brushRef="#br0" timeOffset="136204.67">36116 13123 0,'-27'-26'15,"54"52"-15,-107-52 16,54 26 0,-27 26-1,0 1 1,53 79 0,0-80-1,0 1-15,26 25 16,107-25 15,-107-27-31,1 0 0</inkml:trace>
  <inkml:trace contextRef="#ctx0" brushRef="#br0" timeOffset="136537.57">36301 13150 0,'26'0'16,"27"26"0,-53 27-1,80 79 1,-80-79 0,26-26-1,-26-1 16,-53-26-15,27-79 15,26 26-31,0 0 16,0 0 0,0 0-1,53 0 1,-27 53-16</inkml:trace>
  <inkml:trace contextRef="#ctx0" brushRef="#br0" timeOffset="136803.89">36618 13017 0,'0'27'15,"0"26"-15,53 106 16,27-54 15,-54-105-31,27 0 31,-53-26-15,53-27-16,-53 27 0,26-54 31,-26 27-15,0 0-1,27 53 1</inkml:trace>
  <inkml:trace contextRef="#ctx0" brushRef="#br0" timeOffset="137104.68">37095 13176 0,'26'0'16,"53"0"-1,-52-26 1,79-54-1,-106 54 1,0-1 0,-27 1 15,1 26-15,-1 0-1,-26 132 1,53-52-1,0-27 1,27 26 0,-1-79-1,1 0-15,52-26 16</inkml:trace>
  <inkml:trace contextRef="#ctx0" brushRef="#br0" timeOffset="137504.1">37544 13044 0,'53'26'16,"-53"27"-16,27 80 31,26 25-16,-27-105 1,-26-106 31,0 27-31,0-27-16,-26-26 15,-1 52 16,27 1-15,27 26-16,-27-53 16,79 53-16,27-27 31,-53 1-15</inkml:trace>
  <inkml:trace contextRef="#ctx0" brushRef="#br0" timeOffset="138021.4">38179 13309 0,'0'0'0,"27"0"79,26-27-79,26 27 15,-52-53 1</inkml:trace>
  <inkml:trace contextRef="#ctx0" brushRef="#br0" timeOffset="138424.85">38523 12912 0,'0'0'0,"-53"26"31,1 53-15,25-52-16,27 26 16,0-27 15,0 1-31,106 26 16,-27-27 15,-79 1 0,53-27-15,-53 53-16,0-27 31,-79 80-15,79-53-1,-27-53 1</inkml:trace>
  <inkml:trace contextRef="#ctx0" brushRef="#br0" timeOffset="138603.53">38761 13123 0,'53'53'31,"-53"-26"-15,0 26-16,0 26 16,0-26-1,-26-53-15</inkml:trace>
  <inkml:trace contextRef="#ctx0" brushRef="#br0" timeOffset="138725.9">38814 12965 0,'0'0'0,"0"-53"15</inkml:trace>
  <inkml:trace contextRef="#ctx0" brushRef="#br0" timeOffset="139169.59">39000 12621 0,'26'26'32,"-26"27"-32,53 26 0,0 107 15,-27 25 1,-26-131-1,0-27-15,53 26 16,-53 0 15,0-105 16,-26-27-31,-27 53-1,-27-53 1,54 53-16,0 0 16,-27 0-1,53 26 1,0 1 0,0-1-1,132-26 1,-79 0-1</inkml:trace>
  <inkml:trace contextRef="#ctx0" brushRef="#br0" timeOffset="139521.68">39423 13335 0,'0'-26'16,"79"26"-1,1-80 1,-54 54 0,-26-27-1,0 26 1,-26 27 0,-27 0-1,0 0 16,0 27-31,26-1 0,-52 80 32,26 0-32,53 0 31,53-53-15,26-27-1,-52-26-15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07T02:16:56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22331 15505 0,'26'0'62,"-26"52"-46,53 28-16,-53 79 16,53 158-1,0 54 16,-27-319 1,-26-104-1,-26-28-15,26 1-16,-26-186 31,26 80-16,0 53 1,0 26 0,79-26-1,-53 105 1,1 27 0,26 0-1,-53 79 1,0 27-1,-53 0 1,-79 0 15,132-80-31,-27-26 16,80 0 31,0-26-32,0 26-15,79-53 16,-79 27-16</inkml:trace>
  <inkml:trace contextRef="#ctx0" brushRef="#br0" timeOffset="367.13">22966 15637 0,'0'0'0,"0"-53"0,0 212 32,53-1-17,0-131 1,-27 26 15,27-53-15,-27-80-16,-26 28 15,53-134 1,-26 133 0,-27 0-1,0 159 17,0 53-17,53-106-15,-53 26 16,26-79-1,-26 53-15</inkml:trace>
  <inkml:trace contextRef="#ctx0" brushRef="#br0" timeOffset="774.41">23495 15637 0,'0'79'31,"0"-26"-15,26 27-16,-26-54 15,0 53 1,0-105 31,0-27-32,0-53 1,0 80 0,0-27-16,0 26 15,27 1 17,105 26-17,-79 26 1,-53 1-16,27 52 15,25 80 1,-52-133 0,27 27-1</inkml:trace>
  <inkml:trace contextRef="#ctx0" brushRef="#br0" timeOffset="1036.8">23945 15610 0,'0'0'16,"0"-26"0,53 26-16,-53 53 47,0 0-32,26 0-15,-26 105 16,53-52-1,-26-26 1,25-27 0,-25-53-1,-1 0 1</inkml:trace>
  <inkml:trace contextRef="#ctx0" brushRef="#br0" timeOffset="1227.99">23892 15822 0,'0'0'0,"26"0"47,107-53-31,-80 27-16,-1 26 0</inkml:trace>
  <inkml:trace contextRef="#ctx0" brushRef="#br0" timeOffset="1360.14">24368 15690 0,'0'53'32,"53"26"-17,-53-26-15,26 53 16,-26-80-1</inkml:trace>
  <inkml:trace contextRef="#ctx0" brushRef="#br0" timeOffset="1506.58">24421 15425 0,'0'0'0,"-26"-53"0,52 106 31,27-53-31</inkml:trace>
  <inkml:trace contextRef="#ctx0" brushRef="#br0" timeOffset="2493.73">24844 15663 0,'0'0'16,"0"-26"0,0 185-1,27-80 1,-27 0-16,0-52 16,0-1-1,0-52 32,0-27-47,0-26 16,26-80-1,1 106 17,26 53-32,-27 0 15,53 0 16,-79 53-15,53-53 0,-53 79-16,0-26 15,0-79 32,0-1-31,53 1-16,-53-54 15,27 54 1,26 26 15,0 0 1,0 0-32,-53 53 15,26 158 16,-26-131-31,0-27 16,0-27 0,79-26-1,-52 0 17,52-79-17,-52 26 1,26 26-1,-27-52 1,27 26 0,-27 0-1,-26-53 17,53 53-32,-53 27 0,0 0 15,-26 26 32,26 26-31,-132 212-1,132-79 1,0-27 0,0-26-1,26-53-15,0-27 16,80 27-1,-53-53-15</inkml:trace>
  <inkml:trace contextRef="#ctx0" brushRef="#br0" timeOffset="3792.84">22966 17727 0,'0'-26'15,"0"-27"-15,0-27 0,0-26 16,0 1-16,0-1 16,0 26-16,0-25 15,0 25-15,-27 1 32,27 105-1,159 689 0,79-265 16,-185-450-31,27-106-1,-28 0 1,-52 0-16,53-185 15,-53 26 1,0 239 15,27 26-15</inkml:trace>
  <inkml:trace contextRef="#ctx0" brushRef="#br0" timeOffset="4110.71">24289 17357 0,'0'0'16,"-53"0"-1,0 26 1,26-26-1,-105 132 1,0 80 0,105-106-1,80-133 17,0-25-17,27-28-15,25-79 16,-52 54-1</inkml:trace>
  <inkml:trace contextRef="#ctx0" brushRef="#br0" timeOffset="4570.57">24395 16801 0,'0'0'0,"52"53"47,-52 26-47,0 27 15,106 450 17,-106-397-32,53-1 0,-26 80 15,-27-158 16,53-80-31,-53-80 47,0-78-31,-27 52 0,-26 53-1,27 53-15,-80 0 31,53 106-15,53-53 0,0 0-1,26-27 1,54-26 0,-27 0-1</inkml:trace>
  <inkml:trace contextRef="#ctx0" brushRef="#br0" timeOffset="4943.18">24924 17833 0,'0'0'0,"-27"-27"0,54-52 31,-1 53-15,27-1-1,-26-79 1,25 53 0,-52 0-1,-52 53 17,25 0-1,27 27-31,-53 52 15,0 27-15,53 53 32,53 79-17,0-185 1,79-27 0,-26-26-1</inkml:trace>
  <inkml:trace contextRef="#ctx0" brushRef="#br0" timeOffset="6022.25">25823 17119 0,'0'-53'0,"0"79"62,27 1-46,-1 316-1,27-210 1,0 78 0,-26 28 15,-27-186-15,0-27-16,-27-26 46,-79 0-30,53-26-16,53-1 16,-53-105-1</inkml:trace>
  <inkml:trace contextRef="#ctx0" brushRef="#br0" timeOffset="6206.32">25585 17410 0,'0'-27'0,"27"27"47,-27-26-47,53 26 16,26 0-1,80-80 1</inkml:trace>
  <inkml:trace contextRef="#ctx0" brushRef="#br0" timeOffset="6558.37">26749 17066 0,'-26'0'31,"52"0"-31,-158 53 0,79-27 16,0 27-1,-26 53 1,79-27 0,26 53-1,107-26 1,-80-79-1,-1-27-15,28 53 16,-54-27 0,-26 1-1,-106 131 1,-185-52 0</inkml:trace>
  <inkml:trace contextRef="#ctx0" brushRef="#br0" timeOffset="7441.16">22834 17992 0,'0'53'47,"0"-80"31,0 1-47,0-27-31,0-27 16,0-78 15,0-1-15,0-53-1,0 133-15,0-1 16,0 54 0,0-27-16</inkml:trace>
  <inkml:trace contextRef="#ctx0" brushRef="#br0" timeOffset="9459.27">24236 18627 0,'-27'0'422,"-26"26"-422,53 27 15,-105 26 1,52-26-16,-185 159 31,132-159-15,-318 264 15,292-211-31,-212 159 16,185-106 15</inkml:trace>
  <inkml:trace contextRef="#ctx0" brushRef="#br0" timeOffset="10812.23">24262 18653 0,'27'0'63,"-27"-26"-32,53 26 0,-27 0-31,1 0 31,-1 0-15,53 0 15,-52 0-15,26 53-1,0-27 1,79 27 0,-53 0-1,1 0 1,26 53 0,185 26-1,-27-26 1,54-53-1,-27 26 1,-53-26 0,-185-53-1,-27 26 1,1-26 0,26 27-16</inkml:trace>
  <inkml:trace contextRef="#ctx0" brushRef="#br0" timeOffset="18294.28">13838 25030 0,'0'26'15,"53"27"-15,-27 53 16,-26 0-16,79-1 16,-79-25-16,0 26 15,0-27-15,0 0 16,53-26-1,-53-79 17,0-27-17,0-53-15,0-106 16,-26-52 15,26 211-15,26-53-1,80 27 1,-79 79 15,78 0-15,-52 53 0,-53 26-1,0 0 16,-26-26-31,-27 27 16,-26-27-16,-80 26 31,185-79 32,54 26-32,-27-26-31,-27 0 16,80 0-1,-53 0 1</inkml:trace>
  <inkml:trace contextRef="#ctx0" brushRef="#br0" timeOffset="18634.27">14526 25426 0,'0'-26'15,"132"-27"1,-53-26 0,-26-1-1,-53 54 1,0-1-1,-53 27 1,0 0 0,0 0-1,27 0 1,26 80 0,0 52-1,0-53 1,26 1 15,1-54-31,52-26 16</inkml:trace>
  <inkml:trace contextRef="#ctx0" brushRef="#br0" timeOffset="18885.47">15266 25135 0,'-26'0'16,"-27"0"0,53 27-16,-79 105 15,26-79 1,26 0-16,-26 53 16,53-27 15,53-79-16,53-26 17,-53-1-32</inkml:trace>
  <inkml:trace contextRef="#ctx0" brushRef="#br0" timeOffset="19414.21">15610 25241 0,'0'27'16,"-53"-27"-16</inkml:trace>
  <inkml:trace contextRef="#ctx0" brushRef="#br0" timeOffset="19508.29">15319 25241 0,'0'0'16,"-79"0"0</inkml:trace>
  <inkml:trace contextRef="#ctx0" brushRef="#br0" timeOffset="20140.41">15240 25241 0,'26'0'31,"27"-53"-15,-79 53 47,-27 0-32,27 0-16,-27 0 1,53 27-16,-53 26 16,-27 0-1,54 52 1,26 1 0,0-79-1,53-27 16,0 0-15,-27-80 0,27 27-16,-26 1 15,25-28 1,-52 27 0,0 27-1,0-27 1,0 79 31,0 1-32,0 52 1,0 1-16,0-28 16,27 28-1,-27-54 1,26 27-1,27-53 17</inkml:trace>
  <inkml:trace contextRef="#ctx0" brushRef="#br0" timeOffset="20569.64">15743 24977 0,'-53'26'47,"-27"53"-32,27 107 1,53-107-1,-52 106 1,52-132-16,0 0 16,26-26-1,53-27 1,160-133 0,-160 54-1</inkml:trace>
  <inkml:trace contextRef="#ctx0" brushRef="#br0" timeOffset="20820.49">16325 24765 0,'0'106'31,"0"26"-31,0-26 16,0 0-1,0-27-15,26 80 16,27-53 0,27-80-1,-54 1 1,0-27 0,-26-27-1</inkml:trace>
  <inkml:trace contextRef="#ctx0" brushRef="#br0" timeOffset="20988.79">16140 25268 0,'0'0'0,"52"0"31,81 0-15,105-27-1,-79-52-15</inkml:trace>
  <inkml:trace contextRef="#ctx0" brushRef="#br0" timeOffset="23226.51">32067 24871 0,'53'0'31,"-26"106"1,26 185-1,-53-159-31,0 106 16,0-159 15</inkml:trace>
  <inkml:trace contextRef="#ctx0" brushRef="#br0" timeOffset="23456.27">32067 25162 0,'0'0'15,"0"-53"1,27 53 0,26-27-1,53 27 1,26 0 0,-53 0-16,1 0 15</inkml:trace>
  <inkml:trace contextRef="#ctx0" brushRef="#br0" timeOffset="23640.14">32173 25453 0,'27'0'16,"52"-27"-1,1 27-15,-28-79 16,28 79 0,-54 0-16</inkml:trace>
  <inkml:trace contextRef="#ctx0" brushRef="#br0" timeOffset="23824.56">32173 25717 0,'0'0'0,"27"0"31,26 0-15,-27 0-16,80-26 16,-53-27-16,-27 0 15</inkml:trace>
  <inkml:trace contextRef="#ctx0" brushRef="#br0" timeOffset="24060.93">33046 25030 0,'0'0'0,"0"26"31,0 0-31,0 80 15,-79-26 1,26 26 0,0-27-1,-26-53 1,26-26 0</inkml:trace>
  <inkml:trace contextRef="#ctx0" brushRef="#br0" timeOffset="24239.96">32676 25321 0,'53'0'31,"26"0"-15,-26 0-1,-26 0-15,52 53 16,-26-53-1</inkml:trace>
  <inkml:trace contextRef="#ctx0" brushRef="#br0" timeOffset="24744.95">33258 25135 0,'0'0'0,"27"27"31,-27-1-15,53 107-1,52 52 1,-105-79 0,27-80-1,-27-79 32,0 27-47,-53-80 16,53-26-1,-27 26 1,27-27 0,0 107-1,27 26 16,-1 0-15,-26 53 31,0 0-31,-26-27-16,-53 54 15,52-54 1,27 27-1</inkml:trace>
  <inkml:trace contextRef="#ctx0" brushRef="#br0" timeOffset="25124.6">33761 24950 0,'0'0'0,"0"53"62,0 26-62,26 1 16,27 79 0,-53-106-16,27-27 15,-27 27 1,0-80 31,0-25-47,0-1 15,-53-27 1,53 1 15,26 26-15,54 26-1,-28-25 1,54 52 0</inkml:trace>
  <inkml:trace contextRef="#ctx0" brushRef="#br0" timeOffset="25475.91">34184 25294 0,'53'0'31,"26"0"-15,-52 0-16,52-26 16,-52-27-1,26 0 1,-53 0 0,0 26-1,-53 27 16,0 0-31,0 53 32,0-26-32,53 52 15,0 1 1,26-27 0,54-27-1,-27-26 1,26 0-1</inkml:trace>
  <inkml:trace contextRef="#ctx0" brushRef="#br0" timeOffset="25864.2">34925 25030 0,'0'0'15,"-53"26"1,0 0 0,27-26-16,26 53 15,-27-53 1,27 27 0,0 26-1,80-27 1,25-26-1,-25 0 1,-80 27-16,53-27 16,-53 53-1,-27 0 32,-79 52-31,54-78-1</inkml:trace>
  <inkml:trace contextRef="#ctx0" brushRef="#br0" timeOffset="26275.94">35454 25082 0,'-26'0'47,"-27"0"-47,26 0 0,-26 53 31,0-26-16,53 26 1,0 0 0,80 0-1,-27-53 1,26 0 0,-52 0-16,26 26 31,-53 27 0,-27 0-31,-26 53 16,0-53-16,27-53 15</inkml:trace>
  <inkml:trace contextRef="#ctx0" brushRef="#br0" timeOffset="59259.95">30374 9287 0,'0'106'15,"0"-53"1,0 0-16,0 26 0,27-26 31,26 79 0,-27-132-15</inkml:trace>
  <inkml:trace contextRef="#ctx0" brushRef="#br0" timeOffset="59530.59">30321 9128 0,'0'-53'32,"53"53"-17,0-26-15,0-1 16,26 27-1,-52 0 1,26 0 0</inkml:trace>
  <inkml:trace contextRef="#ctx0" brushRef="#br0" timeOffset="59747.15">30268 9499 0,'-53'0'31,"80"0"-15,26-27 0,0 27-1,0-53 1,-27 53-16,53-53 15,-52 0-15</inkml:trace>
  <inkml:trace contextRef="#ctx0" brushRef="#br0" timeOffset="60109.13">30665 9075 0,'27'27'31,"-27"26"-15,0-27-16,26-26 15,27 53 1,-27-53 15,1-26-15,-27-1-16,53-52 31,-27 26-31,-26 79 47,53 1-31,-26 52-1,26 0 1,26-26-1,-53 0 1</inkml:trace>
  <inkml:trace contextRef="#ctx0" brushRef="#br0" timeOffset="60361.73">31168 8969 0,'79'133'31,"-79"-80"-31,53 0 16,-26 52-1,-1 28 1,27-133-1,-27 0 1</inkml:trace>
  <inkml:trace contextRef="#ctx0" brushRef="#br0" timeOffset="60561.03">31459 9102 0,'0'26'31,"0"27"-31,0 26 0,53-26 16,0 27 15,0-54-31,0 27 16</inkml:trace>
  <inkml:trace contextRef="#ctx0" brushRef="#br0" timeOffset="60943.34">32041 9128 0,'0'-53'0,"-26"53"31,26 27-31,-80-1 15,54 1 1,26 26 15,0-27-31,26-26 32,106 26-17,-79-26 1,-53 53-1,27-53 1,-27 27-16,0 52 16,0 27-1,0-27 1</inkml:trace>
  <inkml:trace contextRef="#ctx0" brushRef="#br0" timeOffset="61195.82">32544 8811 0,'0'0'0,"0"26"15,0 53 1,0 107-1,0-1 1,0-79 0,53-27-1,-27-79-15,-26 27 16,79-27 0</inkml:trace>
  <inkml:trace contextRef="#ctx0" brushRef="#br0" timeOffset="61360.61">32544 9287 0,'26'0'31,"27"-27"-16,26 27 1</inkml:trace>
  <inkml:trace contextRef="#ctx0" brushRef="#br0" timeOffset="61728.3">32967 9128 0,'-79'80'31,"79"-54"-31,-80 53 32,80-52-32,0-1 31,27-26 16,26 0-47,-27-26 15,54-54 1,25 1 0,-78 53-1,-27 52 1,0 1 0,0 25-16,0 28 15,0 26 1,53-106-1</inkml:trace>
  <inkml:trace contextRef="#ctx0" brushRef="#br0" timeOffset="62013.89">33443 9155 0,'0'0'0,"-26"0"0,-1 0 32,27 79-17,-52 0 1,52-52-16,0 26 16,26-27-1,27-26 1,53-26 15,-27-27-31,-79 0 16</inkml:trace>
  <inkml:trace contextRef="#ctx0" brushRef="#br0" timeOffset="62447.45">33708 8864 0,'0'26'32,"53"0"-17,-53 54-15,0 105 16,0-26 0,26-53-1,-26-27 1,53-26-1,-53-80 48,-26-25-47,26-28-1,0 54 1,0-27-1,79 26 1,-79-26-16,27 53 16,52-26-1,0 26 1,-52 0 0,26 0-1</inkml:trace>
  <inkml:trace contextRef="#ctx0" brushRef="#br0" timeOffset="62645.32">33840 9393 0,'0'26'15,"53"27"16,26-53-15,-52 27-16,-1-27 16</inkml:trace>
  <inkml:trace contextRef="#ctx0" brushRef="#br0" timeOffset="77844.28">35004 5689 0,'0'0'0,"0"-53"31,0 106 79,0-1-110,0 1 15,0 27-15,0 52 16,0-26 0,-53 0-1,53-80 1,0 1-16,0 26 31,53-27 0,27-26-31,26 0 32,-1 26-17,-52-26 1,-26 0-1</inkml:trace>
  <inkml:trace contextRef="#ctx0" brushRef="#br0" timeOffset="78294.35">35692 6112 0,'0'0'0,"53"-80"16,-53 54-1,0-27 17,-26 53-17,-1 0 1,1 27-1,-27 25 1,26 28 0,27-27-1,0-27 1,27-26 0,26 53-1,0-53 1,-27-26-1,-26-1 1,27-26-16,26-26 31,-27 52-15</inkml:trace>
  <inkml:trace contextRef="#ctx0" brushRef="#br0" timeOffset="78946">36169 6138 0,'-27'0'31,"-52"53"-15,-27 132-1,106-132 1,-53 0 0,53-26-16,0 26 15,79-106 16,-52 0-15,26-79 0,-53 105-1,0-26 1,0 80 62,0-1-62,0 53-1,0 1 1,0-27 0,26 26-1,-26-26 1,0 26-1,0-52 1,-53 26 0,-26-27-1,26-26 1,0 0 0,53-53-16,0 0 15</inkml:trace>
  <inkml:trace contextRef="#ctx0" brushRef="#br0" timeOffset="79128.99">36248 6244 0,'0'0'16,"26"0"0,-26 80-1,0-54 1,27 27-16,-27 79 15,53-52 1</inkml:trace>
  <inkml:trace contextRef="#ctx0" brushRef="#br0" timeOffset="79252.55">36274 6191 0,'0'0'0</inkml:trace>
  <inkml:trace contextRef="#ctx0" brushRef="#br0" timeOffset="79679.14">36460 5794 0,'0'0'0,"26"0"32,0 27-17,54 52 1,-27 80 0,-53-80-16,53 80 15,-27-53 1,-26 0 15,53-80-15,-53 1-1,0-54 32,0-52-31,0 26-16,0-53 15,0 0 1,79 0 0,1 80-1,-27-27 1,-27 53 0</inkml:trace>
  <inkml:trace contextRef="#ctx0" brushRef="#br0" timeOffset="79846.52">36804 6218 0,'0'0'0,"0"26"31,52-26-15,1 0-1,106 0 1,-27 0-1</inkml:trace>
  <inkml:trace contextRef="#ctx0" brushRef="#br0" timeOffset="80246.37">37677 5953 0,'0'0'0,"-53"0"31,26 0-31,-52 0 16,52 27 0,-52 52-1,26 0 1,53-26-16,0-26 16,27-1-1,26-26 1,26-53-1,-26 0 1,-53 0 0,26 53-1,27 27 48,-53 26-63,53 26 31</inkml:trace>
  <inkml:trace contextRef="#ctx0" brushRef="#br0" timeOffset="81001.19">36195 5927 0,'0'-27'156</inkml:trace>
  <inkml:trace contextRef="#ctx0" brushRef="#br0" timeOffset="82520.58">25374 6535 0,'52'0'63,"-52"27"-63,0 26 16,27 158 15,26-158-31,0 53 31</inkml:trace>
  <inkml:trace contextRef="#ctx0" brushRef="#br0" timeOffset="82659.55">25374 6403 0,'0'0'16,"52"0"31</inkml:trace>
  <inkml:trace contextRef="#ctx0" brushRef="#br0" timeOffset="83086.48">25717 6641 0,'0'0'15,"0"53"1,0 0-16,53 53 16,-53-53-1,27-27 1,-27 27-16,0-79 62,0-54-46,0 27 0,26-26-1,54-1 1,-27 80-1,-27 0 1,1 0 0,-27 27-1,0 52 1,52 27 0,-25-79-1,-27-1-15,26 27 16</inkml:trace>
  <inkml:trace contextRef="#ctx0" brushRef="#br0" timeOffset="83356.87">26379 6694 0,'0'0'15,"-27"-27"-15,1 27 31,0 0-15,-27 106 0,53-26-1,0-27 1,0-27 0,26-26-1,27 0 1,26-106-1</inkml:trace>
  <inkml:trace contextRef="#ctx0" brushRef="#br0" timeOffset="83590.3">26458 6694 0,'53'79'16,"-53"-52"-1,53-1 1,0-26 31,-26-53-31,25-105-1,-25 131 1</inkml:trace>
  <inkml:trace contextRef="#ctx0" brushRef="#br0" timeOffset="83989.78">26961 6588 0,'-53'79'46,"27"-52"-46,-27 26 16,-27 53 0,27-27-1,53-52 1,27-27 0,26 0-1,0-53-15,53-53 31,-106 79-31,52-52 16,54 26 15,-106 79 1,0 54-17,0-27 1,0 26-16,27-52 15,-1-27 1</inkml:trace>
  <inkml:trace contextRef="#ctx0" brushRef="#br0" timeOffset="84239.76">27384 6509 0,'0'26'16,"0"27"0,0-26-16,0 78 31,0-78-31,0 26 16,53 0-1,-26-27 1</inkml:trace>
  <inkml:trace contextRef="#ctx0" brushRef="#br0" timeOffset="84435.25">27252 6800 0,'0'0'0,"27"0"47,105 0-31,-53-53 0,-26 53-16</inkml:trace>
  <inkml:trace contextRef="#ctx0" brushRef="#br0" timeOffset="84573.98">27755 6667 0,'0'53'31,"0"-26"-31,0 26 16,26-27 0,-26 1-16</inkml:trace>
  <inkml:trace contextRef="#ctx0" brushRef="#br0" timeOffset="84868.56">27861 6509 0,'53'0'15,"-1"0"-15,-25 0 16,-1 0-1,1 0 1,26 0 0,-53 53-1,0 0 1,26 52 0,-26 1-1,80 79 1,-80-132-1,26 0 1</inkml:trace>
  <inkml:trace contextRef="#ctx0" brushRef="#br0" timeOffset="85073.04">28152 6641 0,'0'0'0,"-27"0"16,27-26-16,27-1 15,52-26 1,-26 53 0,-53 27-1</inkml:trace>
  <inkml:trace contextRef="#ctx0" brushRef="#br0" timeOffset="85224.16">27940 6959 0,'0'0'16,"26"0"0,27 0-1,80 0 1,-80 0-1</inkml:trace>
  <inkml:trace contextRef="#ctx0" brushRef="#br0" timeOffset="85908.13">25241 7567 0,'0'27'62,"80"52"-46,-1 291 15,-79-184 0,0-266 1,-53-26-17,53-105 1,0 158 0,27-27-1,25 54 1,-25 26-16,79-79 31,-53 79-31,-53 52 31</inkml:trace>
  <inkml:trace contextRef="#ctx0" brushRef="#br0" timeOffset="86056.05">25400 7911 0,'53'0'47,"0"0"-32,26-26 1,27-80 0</inkml:trace>
  <inkml:trace contextRef="#ctx0" brushRef="#br0" timeOffset="86372.18">25850 7594 0,'0'52'47,"0"-25"-47,0 26 16,53 0-1,-53-27 1,0-52 31,0-80-16,0 53-31,26 53 16,54-53 15,-28 53-31,-25 0 16</inkml:trace>
  <inkml:trace contextRef="#ctx0" brushRef="#br0" timeOffset="86686.1">26220 7646 0,'27'0'31,"26"0"-15,-27-52 0,-26 25-1,0 1 1,-53 26 15,0 0-15,53 53 15,-53-1-31,53 1 16,53 0 15,27-53-15,25-53-1</inkml:trace>
  <inkml:trace contextRef="#ctx0" brushRef="#br0" timeOffset="87039.47">26564 7488 0,'-26'0'15,"-27"26"1,53 1 0,-27 26-1,27-1 1,27 1 15,26-79-31,-27 26 16,-26-27-1,53 1 1,-26-27 0,25 53-1,-52 27 16,0 52-15,0-53-16,0 1 16,27 26-1,26-53 1</inkml:trace>
  <inkml:trace contextRef="#ctx0" brushRef="#br0" timeOffset="87286.82">26961 7461 0,'0'27'31,"0"-1"-15,0 27-16,0 0 15,26 79 1,-26-26-1,53-79-15,-26-1 32,-1-26-17,-26-26 1</inkml:trace>
  <inkml:trace contextRef="#ctx0" brushRef="#br0" timeOffset="87472.01">26882 7752 0,'0'0'0,"0"-26"31,26-1-15,53 27-1,1-53 1</inkml:trace>
  <inkml:trace contextRef="#ctx0" brushRef="#br0" timeOffset="87602.83">27199 7646 0,'0'53'32,"0"-26"-32,27 52 15,-27-26 1</inkml:trace>
  <inkml:trace contextRef="#ctx0" brushRef="#br0" timeOffset="87742.01">27305 7514 0,'0'0'0,"0"-53"0,53 53 31,-27 0-31,54 0 16</inkml:trace>
  <inkml:trace contextRef="#ctx0" brushRef="#br0" timeOffset="87939.91">27702 7620 0,'0'0'0,"0"26"15,0 54 17,53-27-17,-53 79 1,0-79 0,0-27-1</inkml:trace>
  <inkml:trace contextRef="#ctx0" brushRef="#br0" timeOffset="88177.92">27755 7567 0,'0'0'0,"53"0"16,-53-53-1,53 53-15,-27 0 16,80-26 15,-53 26-15</inkml:trace>
  <inkml:trace contextRef="#ctx0" brushRef="#br0" timeOffset="88321">27755 7832 0,'26'0'31,"27"-53"-31,27 26 16,-28-26-16,1 0 15</inkml:trace>
  <inkml:trace contextRef="#ctx0" brushRef="#br0" timeOffset="89005.44">25241 5583 0,'0'0'0,"0"-27"0,-26 27 16,26 53 46,26 27-46,27 78 0,0-25-1,0-54 1,-27-53-1,27-26 1</inkml:trace>
  <inkml:trace contextRef="#ctx0" brushRef="#br0" timeOffset="89175.57">25241 5927 0,'0'0'0,"-26"0"16,52 0 0,1 0-1,131-53 1,1 26 0,-79-52-16</inkml:trace>
  <inkml:trace contextRef="#ctx0" brushRef="#br0" timeOffset="89522.48">25797 5741 0,'-27'0'31,"54"0"-31,-54 0 32,-26 0-32,-26 53 15,53 27 1,26-27 0,26-53 30,27-53-30,0 0 0,-53 26-1,26 27 1,27 27 15,-53-1-15,27 54-1,-27-54-15,26 53 16,27-79 15</inkml:trace>
  <inkml:trace contextRef="#ctx0" brushRef="#br0" timeOffset="90077.15">25929 5874 0,'0'0'16,"0"-53"-1,0 0-15,27 53 32,-1 53-1,-26 26-15,53 1-1,-27-80 32,27-27-16,-53 1-31,53-54 16,0 54 0,0 26-1,-26 0 1,25 26-1,-52 1 17,53-27 30,27-106-31,-27 106-31,-53-27 16,26 27 0,-26 80 15,0-27-31,0 26 16,53-26-1</inkml:trace>
  <inkml:trace contextRef="#ctx0" brushRef="#br0" timeOffset="90610.76">26749 5768 0,'27'0'31,"-27"53"-31,53 79 15,-53 27 1,26-27 0,-26-105-1,0-54 32,0-79-16,-53 27-15,53 26-16,0 0 16,0 0-1,27 27 17,-1-1-17,1 27 1,78 0-1,-52 0 1,-53 53 15,-26 0-15,-80 26 0,80-52-1,-27-27 16,53 26-31</inkml:trace>
  <inkml:trace contextRef="#ctx0" brushRef="#br0" timeOffset="90776.32">27199 5874 0,'0'79'47,"0"-26"-47,0 0 16,0 0-16,27-27 15</inkml:trace>
  <inkml:trace contextRef="#ctx0" brushRef="#br0" timeOffset="90923.83">27279 5794 0,'0'0'0,"0"-26"31,26 26-15,27-53 0</inkml:trace>
  <inkml:trace contextRef="#ctx0" brushRef="#br0" timeOffset="91092.69">27675 5450 0,'53'27'16,"-53"79"-16,53 26 0,-53 185 31,0 107-15,0-265-16</inkml:trace>
  <inkml:trace contextRef="#ctx0" brushRef="#br0" timeOffset="92051.36">27014 10530 0,'0'0'0,"0"-26"47,0-27-47,0 27 15,0-54-15,0 27 16,-27-211 0,-25 105-1,-1-185 1,26 185 15</inkml:trace>
  <inkml:trace contextRef="#ctx0" brushRef="#br0" timeOffset="92425.63">26511 9604 0,'0'-79'31,"27"26"-31,-27 0 16,53 27-16,-27-54 15,53 1 1,-26 53 0,-26-27-1,79 26 1,-27 27-1,0 53 1,1 79 0,158 54-1,-106-160 1,-105-26-16</inkml:trace>
  <inkml:trace contextRef="#ctx0" brushRef="#br0" timeOffset="94432.98">36751 10001 0,'-53'-26'109,"53"-27"-93,0 0-16,-27 26 15,-26-158 1,27 27 15,-1 25 16,-26 54-16,27 79-31,-27-132 16,27 79 0,-1-27-1,-26-26 1,53 54 0,0-134-1,0 54 1,-26 26-1,26 27 1,0-27 15,0 27-15,0 26 0,0-27-1,0 27 1,0 0-1,0-26 1,0 0 0,0-1-1,0 27 1,0 1 0</inkml:trace>
  <inkml:trace contextRef="#ctx0" brushRef="#br0" timeOffset="94950.39">36036 7832 0,'0'0'0,"0"-53"16,27 53 0,26-27-1,-53 1 1,53 26-16,-1-53 16,54 53-1,-53 0 1,53 26-1,0 1 1,-27 105 15,-79-105-31,0 78 16,0-25 0,0-54-1</inkml:trace>
  <inkml:trace contextRef="#ctx0" brushRef="#br0" timeOffset="96974.41">35242 6985 0,'0'0'0,"-52"0"0,25 0 15,-52 0 1,52 0 15,27 53-31,0-27 0,0 27 16,0-26-16,0-1 16,159 80 15,-159-53-31,53-27 31,-53 54 16,-106-27-16,80-53-15</inkml:trace>
  <inkml:trace contextRef="#ctx0" brushRef="#br0" timeOffset="97232.36">35348 6932 0,'0'0'0,"0"-26"0,27 79 47,26 132-16,-53 26-31,26-131 16,-26 26 15,53-106-31</inkml:trace>
  <inkml:trace contextRef="#ctx0" brushRef="#br0" timeOffset="97403.39">35375 7382 0,'0'0'16,"53"0"15,53-53-15,-54 53-16,-25-53 15</inkml:trace>
  <inkml:trace contextRef="#ctx0" brushRef="#br0" timeOffset="97670.01">35719 7223 0,'0'27'15,"0"-1"1,0 27 0,79 26-1,-79-105 63,0-80-62,0 80 0,53 26-16,-26-27 15,-1 27 1,27-53-16</inkml:trace>
  <inkml:trace contextRef="#ctx0" brushRef="#br0" timeOffset="97982.44">36142 7144 0,'0'0'0,"0"26"32,53 27-17,-53 0 1,26-27 0,27-26-1,27-52 1,-1-54-1,-52 79 1,-27 1 0,0 79 31,0 0-47,52 185 31,-52-212-31,27-26 15</inkml:trace>
  <inkml:trace contextRef="#ctx0" brushRef="#br0" timeOffset="98333.5">36724 6932 0,'0'0'0,"53"0"15,-26 27 1,-27 105 0,0 238 15,0-290-31,0 25 16,52-131 62,-52-27-63,27 0-15,-27-26 16,106-54 0,-53 81-1</inkml:trace>
  <inkml:trace contextRef="#ctx0" brushRef="#br0" timeOffset="98503.86">36909 7461 0,'0'0'16,"0"27"-1,80-27 1,-27 0-1,105-80 1,-78 1-16</inkml:trace>
  <inkml:trace contextRef="#ctx0" brushRef="#br0" timeOffset="98717.03">37412 7064 0,'0'-26'0,"0"105"31,0-52-15,0 79 0,79 52 15,-26-105-31,0-53 16,-26 27 15</inkml:trace>
  <inkml:trace contextRef="#ctx0" brushRef="#br0" timeOffset="98870.77">37359 7382 0,'106'-53'31,"-53"53"-15,0-53-16</inkml:trace>
  <inkml:trace contextRef="#ctx0" brushRef="#br0" timeOffset="99219.23">37862 7091 0,'0'0'0,"0"53"31,0-27-15,0 1 0,0 78-1,53-105 1,-27 0 0,27-105-1,0 105 1,-53-53-16,53 26 31,-53 54 0,0 26-31,0 79 32,0-26-32,26-106 15</inkml:trace>
  <inkml:trace contextRef="#ctx0" brushRef="#br0" timeOffset="99531.64">38365 7117 0,'0'53'31,"0"0"-31,-27 79 15,27-26 17,0-159-1,0 27-15,0-1-16,27-78 15,78 25 16,1 27-15,0 53 0,79 0-1,-105 0-15</inkml:trace>
  <inkml:trace contextRef="#ctx0" brushRef="#br0" timeOffset="100536.04">39873 6826 0,'0'53'16,"0"0"-16,0 0 15,0 0-15,26 0 16,-26 26-16,0-26 16,27 53-1,-27-80 1,0-79 31,0-26-32,0 0-15,0-106 32,0 158-17,26-26 1,80 27 15,-53 26-15,0 0-1,0 79 1,-53 27 15,0-53-15,-53 0-1,-53 26 1,106 0 0,-27-79-16,27 80 15</inkml:trace>
  <inkml:trace contextRef="#ctx0" brushRef="#br0" timeOffset="101254.79">40508 6826 0,'0'0'16,"26"0"0,-26 53-1,0-26 1,53 26-1,-53 105 1,0-52 0,0-79-1,0-1 1,-26-26 15,26-26-31,-27-1 16,27-52-1,0 26-15,0 0 16,53-53 0,0 27 15,26 52-31,-26-52 31,-26 79-15,-27 53 15,-53-27-15,26 27-1,-26-26 1,53-1 0,0 27-1,0 0-15,80-27 16,-27-26-1,53 27 1,-80-27 31,-26 53-31,-53-27-1,0-26 1,-53 53-16,53-53 15,-105 27 1,52 25-16</inkml:trace>
  <inkml:trace contextRef="#ctx0" brushRef="#br0" timeOffset="102518.29">34899 4895 0,'0'0'0,"0"-27"31,-27 27-15,27-53 15,0 133 16,27 264-16,25-265-31,-52 0 0,53-26 16,-26-26 15,-27-80 0,0 26-15,0 1-1,0-27-15,0-26 16,-53-27 0,26 79-1,27-52 1,0 0 0,0 52-1,0-26 1,27 53-1,79 0 1,-53 0 0,0 53 15,-53 0-15,0 0-1,-27-26 1,-79 25-1,53-25 1,53-1 0</inkml:trace>
  <inkml:trace contextRef="#ctx0" brushRef="#br0" timeOffset="102903.96">35242 5001 0,'27'-27'31,"26"27"-15,-27 132-1,27-52 1,27-27-1,-54 26 1,-26-105 31,0-27-31,0 26-16,0-26 15,-53 27-15,53-53 16,0 26-1,27 26 1,-1 1 15,27 26-31</inkml:trace>
  <inkml:trace contextRef="#ctx0" brushRef="#br0" timeOffset="103245.95">35825 4948 0,'53'0'32,"-106"0"-1,0 185 0,53-159-31,0 1 16,0-1-1,26-26 1,54 0 0,-1-26 15,-53-27-15,-26 26-1,0-25 1,0-1-1</inkml:trace>
  <inkml:trace contextRef="#ctx0" brushRef="#br0" timeOffset="103587.3">36221 4815 0,'0'0'0,"-26"0"31,26 27-15,-26-1-1,26 1 1,0 26 0,0-27-1,52-26 1,-25 0 15,-27 27-31,0-1 16,-27 80-1,-25-80 1,25 27 0,27 0-1,27-53 1</inkml:trace>
  <inkml:trace contextRef="#ctx0" brushRef="#br0" timeOffset="103921.9">36407 5080 0,'0'0'0,"53"0"31,-27-26-15,0-1-1,27 1 1,-53-27 0,-26 53 15,-1 0-15,1 0-1,-53 53-15,52 0 16,27-27-1,0 27 17,0 0-32,27-53 31,52 0-31</inkml:trace>
  <inkml:trace contextRef="#ctx0" brushRef="#br0" timeOffset="104287.14">36883 4789 0,'0'0'15,"-27"0"17,1 26-32,-27-26 15,27 53-15,-27-26 16,53 26-1,0-27 1,26 1 15,80-27-15,53 0 0,-106 0-1,26 53 1,-79-27-1,0 0 1,-53 54 0,0-27-1</inkml:trace>
  <inkml:trace contextRef="#ctx0" brushRef="#br0" timeOffset="111683.68">37862 4604 0,'0'53'0,"106"449"31,-106-422-15,0-1-16,26 53 31,-26-79-15,-26-53-1,26-158 16,0 105-15,106-80 15,-1 80 1,-25 53-17,-27 80 1,-53 26 15,-27-106-31,-52 79 16,26-26-1,26 0 1</inkml:trace>
  <inkml:trace contextRef="#ctx0" brushRef="#br0" timeOffset="111862.16">38497 5027 0,'0'0'0,"26"53"16,-26 0 0,0 26-1,0 1 1,0-27-1,27-53 1</inkml:trace>
  <inkml:trace contextRef="#ctx0" brushRef="#br0" timeOffset="111993.37">38550 5001 0,'0'0'0,"53"0"47</inkml:trace>
  <inkml:trace contextRef="#ctx0" brushRef="#br0" timeOffset="112330.48">38947 4974 0,'-53'0'16,"53"27"-16,-27-27 16,27 26-1,0 27 1,27 0 0,52 0 15,0-27-31,-52 1 15,-27 26 17,0-27-17,-53 1 1,27-27 0,-1 0-1</inkml:trace>
  <inkml:trace contextRef="#ctx0" brushRef="#br0" timeOffset="112748.82">39344 4895 0,'26'26'16,"-26"54"-16,0 25 15,26-78 17,-26 26-32,0-80 62,0-26-46,0-26-16,53 26 15,27 0 17,-1 53-17,-52 0 1,-1 106 0,27 26-1,-53-52 1,26-54 15,1-26-15</inkml:trace>
  <inkml:trace contextRef="#ctx0" brushRef="#br0" timeOffset="112914.75">39952 4921 0,'0'53'31,"0"0"-31,53 26 0,-53-26 16,26 27-1,-26-27 1</inkml:trace>
  <inkml:trace contextRef="#ctx0" brushRef="#br0" timeOffset="113052.5">39846 4815 0,'0'0'16,"27"0"0</inkml:trace>
  <inkml:trace contextRef="#ctx0" brushRef="#br0" timeOffset="113379.57">40508 4815 0,'-27'0'31,"1"0"-31,-1 53 0,-26-26 15,27 26 17,26-27-32,0 54 15,26-28 1,80 1 0,-26-26-1,-27-27 1,52 79-1,-105-26 1,-79 26 0</inkml:trace>
  <inkml:trace contextRef="#ctx0" brushRef="#br0" timeOffset="126014.51">22913 18018 0,'0'-53'16,"0"0"0,0 0-1,0-79 1,26 26-1,-26 80 17,0-27 15,0 26-47,0 1 15,0-27 1,-26-26-1,26 26 17,0 0-17,0 26 1,0-131 0,0 105-1,0 0 1,0 26 46,0 54 63,26 158-109,-26-106-16,0 1 16,53-1-1,-26 27 1,-1-53-1,-26 26-15,53 1 32,-26-54-32,-27 1 15,26-1 17,0 27-17,1 53 1,-1-53-1,1-27 1,-27 27 0,26 0 15,1 0-15,-1 0-1</inkml:trace>
  <inkml:trace contextRef="#ctx0" brushRef="#br0" timeOffset="128043.61">23627 17251 0,'0'53'0,"0"-27"15,0 27-15,0 0 16,0 0-16,-26 0 16,26 0 15,-27-27-31,27 54 31,-26-80-15,-1 79 15,1-79-31,26 26 16,-26 1 15,26-1-31</inkml:trace>
  <inkml:trace contextRef="#ctx0" brushRef="#br0" timeOffset="128131.85">23389 17912 0,'-26'0'15,"26"27"1,-27-27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07T02:25:20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25268 1111 0,'26'0'0,"27"0"16,-26 53-1,-1-53-15,53 27 0,27 52 32,-106-53-32,27-26 15,-27 27 17,-53 185-1,-318 528 0,160-449-15,158-211-1,-53 26 1,53-80 15,79 27-15,27-53-1,27 0 1,-54 26 0,27-26-16,-53 27 15,-79 185 1,-80-1 0,53-105-1,80-79 1,26 25-1,0 54 17,106-53-32,-54 0 15,28 79 17,-1-79-17,-79 186 1,0-187-1,-26 1 1,-1 0 0,1-53-1,-80 27 1,0 26 0,-53 26 15,106-79-31,-105 79 15,25-26 1,81-53 15</inkml:trace>
  <inkml:trace contextRef="#ctx0" brushRef="#br0" timeOffset="1226.32">26961 820 0,'26'0'16,"-26"27"-1,53 78 17,-53-52-32,0 106 31,-53 26-15,53 27-1,0-159 1,0-27-1,106 27 1,80-106 15,-54 27-15,-106-53-16</inkml:trace>
  <inkml:trace contextRef="#ctx0" brushRef="#br0" timeOffset="1409.66">27517 1402 0,'0'0'0,"0"27"47,53 26-47,-53 0 16,52-1-1,-52 1 1</inkml:trace>
  <inkml:trace contextRef="#ctx0" brushRef="#br0" timeOffset="1534.97">27570 1032 0,'0'0'0,"0"-27"31,132-26-31</inkml:trace>
  <inkml:trace contextRef="#ctx0" brushRef="#br0" timeOffset="1960.49">27966 794 0,'0'132'31,"80"27"-31,-27 0 16,-53-1-16,53 160 31,-53-292-15,-27 27 0,27-79 15,0-54-16,53-78 1,26 105 0,-52 26-1,26 27 17,-53 27-32,0 52 15,0-26 1,-53 26-1,0-52 1,0-27 0</inkml:trace>
  <inkml:trace contextRef="#ctx0" brushRef="#br0" timeOffset="2277.89">28522 1349 0,'0'0'16,"27"0"-1,25 53 1,-25 0-16,26 79 16,-27-52-1,-26-27 1,-53-53 31,27-27-47,26-79 31,0 27-15,0 53-16,79-27 15,27 53 1,-53 0-16</inkml:trace>
  <inkml:trace contextRef="#ctx0" brushRef="#br0" timeOffset="2846.15">29078 1402 0,'53'0'16,"-106"0"15,26 53 0,-26 0-15,-53 26-16,80 1 15,26-54 17,132-105-1,-79 52-31,27-52 16,-54 53-1,1 26 16,-27 53-15,52-27 0,-52 27-1,27-53 1,52 0 0,-79-79-1,80 52-15,-54-79 31,27 133 16,-53 26-47,0 0 16,26 79 0,-26-79-1,0-80 32,0-52-31,0 26-16,0 27 15,0-1-15,27-26 16</inkml:trace>
  <inkml:trace contextRef="#ctx0" brushRef="#br0" timeOffset="3695.97">29580 1508 0,'0'0'0,"0"-53"32,0 27 30,106-1-31,-26-52-31,-54 79 0,27 0 32,-53 26-32</inkml:trace>
  <inkml:trace contextRef="#ctx0" brushRef="#br0" timeOffset="3947.42">29951 1376 0,'0'-53'16,"0"79"0,53 27-1,-27 53 16,80-79-15,-80 52 0,54-79-16</inkml:trace>
  <inkml:trace contextRef="#ctx0" brushRef="#br0" timeOffset="4114.59">30480 1349 0,'-26'27'0,"-27"52"16,0 53 0,0 27-1,53-106-15,-80 53 16,54-80 0</inkml:trace>
  <inkml:trace contextRef="#ctx0" brushRef="#br0" timeOffset="4882.97">32385 767 0,'0'53'15,"0"0"1,-53 159-1,53-133 1,-79 53-16,-107 239 31,134-239-31,-107 106 32</inkml:trace>
  <inkml:trace contextRef="#ctx0" brushRef="#br0" timeOffset="6200.06">33470 1164 0,'0'27'15,"0"78"-15,0 28 16,0 52 0,53-26-16,-53-1 15,0 28 32</inkml:trace>
  <inkml:trace contextRef="#ctx0" brushRef="#br0" timeOffset="6365.42">33417 1508 0,'0'0'0,"79"-26"16,54-54 0,-1 27-16,53-26 15,-79 79 1</inkml:trace>
  <inkml:trace contextRef="#ctx0" brushRef="#br0" timeOffset="6514.94">33443 1773 0,'53'0'32,"53"0"-32,26 0 15,1-53-15,-28 0 16</inkml:trace>
  <inkml:trace contextRef="#ctx0" brushRef="#br0" timeOffset="6798.92">34237 1508 0,'0'27'47,"0"52"-32,0-26-15,0 0 16,27 0-1,-27 26 1,0-132 31,0 0-31,0 0-1,0 0 1,79-26-1,-26 79-15</inkml:trace>
  <inkml:trace contextRef="#ctx0" brushRef="#br0" timeOffset="7150.35">34899 1482 0,'0'0'16,"-27"0"15,-26 26-16,-106 53 1,107 54 0,-28-107-1,80 27 1,53-53 0,26 0-1,1-53 1,-27 0-16,0 0 15,-27 27 1,27 26 0,-27 26 31,-26 54-32,0-54 1,27 27-16</inkml:trace>
  <inkml:trace contextRef="#ctx0" brushRef="#br0" timeOffset="7704.73">35242 1402 0,'0'0'0,"0"53"31,0 27-31,53 52 16,-53-106 0,0 27-16,0-106 62,53-26-46,0-53-1,0 105 1,-26 27 0,26 27-1,-53 26 1,0-1 0,-27 1-1,54-106 32,-1-26-31,-26 53-16,53 26 15,-53-27 1,53 27 0,0 0-1,-27 0 1,27 106-1,-53-80 1,80 80 0</inkml:trace>
  <inkml:trace contextRef="#ctx0" brushRef="#br0" timeOffset="8024.42">36195 1640 0,'0'0'15,"106"0"17,-53-53-32,-27 1 31,1 52-15,-27-53-1,0 0 1,-27 53-1,-52 0 1,26 53 0,0 52 15,0-78-31,53-1 16,53-26 15,0 0-31</inkml:trace>
  <inkml:trace contextRef="#ctx0" brushRef="#br0" timeOffset="9736.96">36221 1720 0,'0'-27'32,"27"27"108,-1 0-108,27 0-32,-53-26 15,53 26 1,-26-27-16,-1-78 47,-26 25-16,0 54 0,-26 26 16,-1 0-31,-52 0-1,26 26 1,53 1 15,-27 26-15,27-1-1,-52 28 1,-1-54 0,53 1-1,-27 79 1,27-80 0,0 27-1,53-53 16,0 0-15,0 0 0,0 0-16,0 0 15,0 0 17,-53-26-32</inkml:trace>
  <inkml:trace contextRef="#ctx0" brushRef="#br0" timeOffset="28506.28">36909 1535 0,'0'-53'0,"0"0"31,0 106 79,80 211-79,-1-184-31,-79-27 0,80-1 31,-54-52-31,0-52 16,80-266 31,-106 292-47,27 26 47,-27 79-32,53 159 1,26-185-1,-26-27 1,26-26 0,-52-132 15,26 79-31,-27 0 16,1 27-1</inkml:trace>
  <inkml:trace contextRef="#ctx0" brushRef="#br0" timeOffset="28772.54">38100 1482 0,'0'0'16,"-106"0"-16,80 26 15,-54 80 1,27 53-1,27-133 1,26 1-16,26-27 16,80 0-1,79-53 1,-26-80 0,-53 28-1,-53 25 1</inkml:trace>
  <inkml:trace contextRef="#ctx0" brushRef="#br0" timeOffset="29037.16">38444 1429 0,'53'26'47,"-53"27"-47,53 26 15,26 54 1,-79-107-16,0 1 15,-26-80 32,26 26-31,0 1-16,0-27 16,0 0 15,132-53-16,-79 80-15</inkml:trace>
  <inkml:trace contextRef="#ctx0" brushRef="#br0" timeOffset="29370.89">39211 1005 0,'0'239'15,"0"-54"1,53 0-16,-53-53 16,0 80-1,0-186 1,0-79 31,27 1-32,-27-107 1,53 53 0,-27 53-1,27 53 1,0 0 0</inkml:trace>
  <inkml:trace contextRef="#ctx0" brushRef="#br0" timeOffset="29506.1">39185 1826 0,'53'0'31,"26"53"-31,80-53 16,-27 0-16,106-27 15</inkml:trace>
  <inkml:trace contextRef="#ctx0" brushRef="#br0" timeOffset="30290.53">41196 1111 0,'0'0'0,"26"0"16,27-53 0,-27 53-16,1 0 15,26 80 16,-27 78-15,-26 28-16,53 316 31,-53-396-15,-53 26 31,0-132-47,-26 80 15,26-80-15</inkml:trace>
  <inkml:trace contextRef="#ctx0" brushRef="#br0" timeOffset="30438.95">40905 1587 0,'0'0'15,"0"-26"-15,26-53 16,106 52-16,186-79 15,52 53 1,-317 53 0</inkml:trace>
  <inkml:trace contextRef="#ctx0" brushRef="#br0" timeOffset="30823.43">42307 1587 0,'0'0'0,"-106"0"16,27 53-1,-1 0 1,-78 53 0,52-26-1,132-54 16,27-26-31,0 0 16,132-106 0,-79-26-1,-53 105-15,-27-26 32,-26 27-32,27 79 46,-27 79-30,53 1 0,-27-107-1</inkml:trace>
  <inkml:trace contextRef="#ctx0" brushRef="#br0" timeOffset="31114.11">42598 1296 0,'0'0'0,"0"53"15,0 0 1,26 27-16,-26 78 16,53-105-1,-53-26 1,53 26-1,27-80 1,25-79 0,1-79-1,-106 132 1,0 27 0</inkml:trace>
  <inkml:trace contextRef="#ctx0" brushRef="#br0" timeOffset="31473.25">43550 1217 0,'0'0'0,"-26"-26"16,-27 26-1,-79 158 1,-53 28-1,105-107 1,107-79 15,26 0-15,-1-53-16,1-26 16,53 26-1,-79 26 1,-27 107 15,0 52-15,26-79-1,53-53 1</inkml:trace>
  <inkml:trace contextRef="#ctx0" brushRef="#br0" timeOffset="31808.68">43921 1244 0,'-80'52'32,"54"28"-32,26-27 15,-53-27 1,53 1-1,0 26-15,0-27 16,79 0 0,1-26-1,-54 53 1,-26-26 15,-79 26-15,26 26-1,27-52 1,52-54-16</inkml:trace>
  <inkml:trace contextRef="#ctx0" brushRef="#br0" timeOffset="32042.89">44424 1455 0,'0'0'0,"0"-106"16,-53 106 15,0 0-15,0 80-1,53-54 1,-80 106-16,80-52 31,0-54-15,106-26-1,-26 0-15,25-53 16</inkml:trace>
  <inkml:trace contextRef="#ctx0" brushRef="#br0" timeOffset="32340.61">44662 1429 0,'53'0'16,"-53"26"-1,26 27-15,-26 106 16,53-106 0,-53 26-16,0-26 15,0-79 32,-27-54-31,27 27-1,0 27-15,-26-54 16,26 28 0,79-1-1,1 53-15</inkml:trace>
  <inkml:trace contextRef="#ctx0" brushRef="#br0" timeOffset="32490.94">45111 1482 0,'0'53'32,"0"-27"-32,0 0 0,0 107 31,0-80-15</inkml:trace>
  <inkml:trace contextRef="#ctx0" brushRef="#br0" timeOffset="32625.04">45297 1138 0,'0'0'16,"-27"0"0,54 26-16,-1-26 15</inkml:trace>
  <inkml:trace contextRef="#ctx0" brushRef="#br0" timeOffset="33075.22">45641 1349 0,'0'80'16,"53"-1"0,-53 27-1,26 106 1,-26-159-16,0-27 15,-26-79 32,26 27-47,0-27 16,-53-185 0,53 132-1,0 53 1,26 26 15,27 27-15,-27 0-16,27 0 31,-26 0-31,-27 53 16,0-26-1,-27 79 1,-52-27-1,53 0 1,78-105 15</inkml:trace>
  <inkml:trace contextRef="#ctx0" brushRef="#br0" timeOffset="33317.1">46276 1032 0,'0'106'31,"0"26"-31,0 0 16,0-26-16,-27 53 31,27-80-15,0-52-1,0 26 1</inkml:trace>
  <inkml:trace contextRef="#ctx0" brushRef="#br0" timeOffset="33508.68">45932 1508 0,'0'0'0,"53"0"16,26 0-16,27 0 15,0 0 1,79 0 0,-132 0-1</inkml:trace>
  <inkml:trace contextRef="#ctx0" brushRef="#br0" timeOffset="34832.08">26723 2328 0,'0'27'15,"0"52"1,0 1-16,0-28 16,53 54-1,0-106 1,0 53-16,79-53 31,0-79 0,-132-53 1,0 79-1,0 106-16,0 79 1,53 0 0,-26-105-1</inkml:trace>
  <inkml:trace contextRef="#ctx0" brushRef="#br0" timeOffset="35056.37">27570 2434 0,'0'0'16,"0"27"-16,26 105 15,-26-53 1,0 1 0,0-54-1,0-52 16,0-1-31,0-26 16</inkml:trace>
  <inkml:trace contextRef="#ctx0" brushRef="#br0" timeOffset="35203.83">27675 2514 0,'-53'52'32,"133"-131"-32,-107 106 0,107-54 15,-54 54 1,1 52-1,-27-26-15,0-27 16,53 1 0,-27 52-1</inkml:trace>
  <inkml:trace contextRef="#ctx0" brushRef="#br0" timeOffset="35498">28152 2302 0,'0'0'0,"0"26"32,53 54-17,-27-27-15,-26 0 16,53 52-1,-53 28-15,26-80 32,1 26-17,105-79 1,-105 0 0,26-79-1</inkml:trace>
  <inkml:trace contextRef="#ctx0" brushRef="#br0" timeOffset="35663.51">28099 2752 0,'79'-27'31,"27"-52"-31,0 79 15,0-80-15</inkml:trace>
  <inkml:trace contextRef="#ctx0" brushRef="#br0" timeOffset="35990.03">28628 2487 0,'0'0'0,"0"27"47,53-1-47,-27 106 15,-26-105 1,27-27 0,52-27 15,-79-26-31,27 0 16,-1-26 15,27 79-16,-53 27 1,26 131 0,-26-105-1,53 53 1,-26-106 0</inkml:trace>
  <inkml:trace contextRef="#ctx0" brushRef="#br0" timeOffset="36350.57">29157 2249 0,'53'106'15,"0"-27"1,0 80-16,-53 26 31,0-158-15,0-1-16,26 27 15,-26 0 1,-53-106 15,53-53-15,0 0-1,27 27 1,52 52 15,-26-25-31,-26 52 16,25 0-16</inkml:trace>
  <inkml:trace contextRef="#ctx0" brushRef="#br0" timeOffset="36514.57">29210 2752 0,'0'0'0,"212"26"32,-80-26-32,53 0 15,-26-26 1</inkml:trace>
  <inkml:trace contextRef="#ctx0" brushRef="#br0" timeOffset="37564.75">30956 2514 0,'0'0'0,"0"-27"32,0 80-1,0 185 0,0-159-31,0-26 0,0 0 47,27-211-16,105-160 0,-79 292-31,26 26 32,1 79-17,-54 53 17,-26-79-32,0 0 31,-53-53-16,53-53 1,27 0 0,184-105-1,-184 105 1,52 53 0,-26 26-1,-26 53 1,25 1-1,-52 79 17,-26-133-32</inkml:trace>
  <inkml:trace contextRef="#ctx0" brushRef="#br0" timeOffset="41186.78">32067 2699 0,'27'0'32,"26"0"-1,0-27-15,-53 1-16,0-1 15,0-26 16,-53 53-15,26 0 15,27 27-15,0 52 0,0-26-16,0 27 15,53-1 1,-26-53-1,52-26 1,1-26-16</inkml:trace>
  <inkml:trace contextRef="#ctx0" brushRef="#br0" timeOffset="41718.82">32570 2619 0,'0'0'0,"0"53"47,0 0-47,0 0 16,0 26-1,0 1 1,0-133 15,0 26-15,53-78-1,0-28 1,-53 107 0,26 26-1,27 26 1,0 54 0,-53-54-1,0 1 1,27-54 31,-27 1-47,53-54 15,0 80 17,0 0-17,-27 53 1,53 80-1,-79-28 1,53-78 0,-26-27-16,-1 0 15,-26-27 1</inkml:trace>
  <inkml:trace contextRef="#ctx0" brushRef="#br0" timeOffset="42134.05">33338 2249 0,'26'0'31,"-26"79"-31,0-26 16,0 132 0,0-26-1,0-132 1,-26-1-1,52-26 32,80-53-31,-80 0 0,80 53-1,-79 0 1,-27 80 15,0-54-31,-80 80 31,27-53-15,0 0 0,0-53-1</inkml:trace>
  <inkml:trace contextRef="#ctx0" brushRef="#br0" timeOffset="42484.76">33708 2672 0,'26'0'32,"-26"80"-17,0-27 1,0-27-16,53 27 15,-26-53 17,26-53-17,-53 27 1,53-80 0,-53 79-1,26 27 1,-26 53-1,0-26 1,0 52 0,26 0-1,54-79 1,-27 0-16</inkml:trace>
  <inkml:trace contextRef="#ctx0" brushRef="#br0" timeOffset="42822.93">34528 2593 0,'0'0'0,"-53"0"15,0 0 1,-26 79 0,26 1-1,27-27 1,105-53 15,53-27-15,-52-26-1,-54 53 1,-26 27 31,0 26-47,0-27 15,0 0-15,0 27 32,27-53-32,-1 0 15</inkml:trace>
  <inkml:trace contextRef="#ctx0" brushRef="#br0" timeOffset="43037.23">34951 2461 0,'0'79'16,"0"0"-16,0 54 15,0-54-15,0 0 16,0-52 0,0 26-1,27-53 16</inkml:trace>
  <inkml:trace contextRef="#ctx0" brushRef="#br0" timeOffset="43173.12">34740 2778 0,'53'0'31,"53"0"-31,52 0 16,-52-53-16</inkml:trace>
  <inkml:trace contextRef="#ctx0" brushRef="#br0" timeOffset="43992.99">36512 2752 0,'0'0'0,"27"26"16,-1 27-1,27 26-15,-53 27 16,80 132 0,-80-132-16,0 53 31,-27-159 0</inkml:trace>
  <inkml:trace contextRef="#ctx0" brushRef="#br0" timeOffset="44172.9">36512 2937 0,'0'0'0,"0"-27"32,159-26-17,-26 53 1,-54 0-1,-53 0 1</inkml:trace>
  <inkml:trace contextRef="#ctx0" brushRef="#br0" timeOffset="44557.91">36724 3016 0,'0'0'0,"0"53"15,0-26 1,80-27-1,105-53 17,-132 26-32,53-26 15,-54 0 1,1 0 0,-53 106 30,53 27-46,-53-1 16,0-52 0,27 26-1,-27-80 17,0-52-17,0 26 1,0 0-1,132-27 17</inkml:trace>
  <inkml:trace contextRef="#ctx0" brushRef="#br0" timeOffset="44806">37941 2805 0,'0'0'15,"0"-27"1,-53 54 31,-53 25-47,-79 81 15,159-107 1,26 1 0,53-27 15,26 0-31,53-80 15,-52 27 1</inkml:trace>
  <inkml:trace contextRef="#ctx0" brushRef="#br0" timeOffset="45186.97">38126 2672 0,'0'80'16,"0"52"0,0-26-16,0 53 15,-52-133 1,25-26 0,27-53 15,0 27-16,0-80-15,53 0 32,0 53-17,0 53 1,0 0 0,-27 26-1,-26 27 1,0 0-16,53-26 15,-26 52 1,-27-52 0</inkml:trace>
  <inkml:trace contextRef="#ctx0" brushRef="#br0" timeOffset="45521.03">38682 2646 0,'0'26'16,"0"54"-1,0 25-15,0 1 16,0 53 0,0-106-16,0 0 15,27-27 1,25-26 15,-25-105-15</inkml:trace>
  <inkml:trace contextRef="#ctx0" brushRef="#br0" timeOffset="45654.92">38576 2884 0,'53'0'31,"53"0"-31,0 0 16,132 0-1</inkml:trace>
  <inkml:trace contextRef="#ctx0" brushRef="#br0" timeOffset="46438.23">39238 3175 0,'0'0'0,"26"0"31,27 0-15,-53-26-16,53 26 16,-53-53-16,26-53 31,-26 79 16,-52 27-32,-1 0 17,53 133-17,0 25 1,79-105-1,27-53 1,0-26 0</inkml:trace>
  <inkml:trace contextRef="#ctx0" brushRef="#br0" timeOffset="46838.94">39793 2884 0,'53'79'31,"-53"1"-15,0 26-1,0-80 1,0 0 0,0-52 15,0-53-16,0-54 1,27 27 0,26 80-1,26 26 1,0 0 0,-52 79-1,26 27 16,0-26-31,-53 52 16,26-106 0,1-26-1</inkml:trace>
  <inkml:trace contextRef="#ctx0" brushRef="#br0" timeOffset="47224.68">40587 2408 0,'0'0'0,"0"158"15,0 239 17,0-291-32,0-26 0,27-28 31,-27-25-16,0-54 17,0 1-17,0-27 1,-133 27 0,54 26-1,52 26 1,27 53-1,0-26 1,0-26 0,53-27-16,159 53 15</inkml:trace>
  <inkml:trace contextRef="#ctx0" brushRef="#br0" timeOffset="47806.74">41725 2461 0,'0'0'0,"0"26"31,0 27-15,-159 397-1,27-106 32,132-318-47,0 27 31,26-53-31</inkml:trace>
  <inkml:trace contextRef="#ctx0" brushRef="#br0" timeOffset="48057.39">42069 2884 0,'0'0'0,"-27"0"15,-26 0 1,-26 26-16,-27 54 16,80-1-1,-54 106 17,80-158-17,80 52 1,52-79-1,80-106 1,-133 27-16</inkml:trace>
  <inkml:trace contextRef="#ctx0" brushRef="#br0" timeOffset="48277.75">42386 2619 0,'0'106'32,"0"26"-32,53 107 15,-53-160 1,0 53 0,0-105-16,0 26 15,27-27 1,26-26-16</inkml:trace>
  <inkml:trace contextRef="#ctx0" brushRef="#br0" timeOffset="48461.08">42836 2963 0,'0'0'0,"0"80"16,0 78-1,0-105 1,0-26 0,-53-27-1</inkml:trace>
  <inkml:trace contextRef="#ctx0" brushRef="#br0" timeOffset="48575.8">42889 2910 0,'0'0'16,"79"0"15</inkml:trace>
  <inkml:trace contextRef="#ctx0" brushRef="#br0" timeOffset="49250.2">43312 3069 0,'53'0'32,"0"0"-32,0-53 15,-53 0 1,-53 53 0,-53-26-1,53 26 1,0 26-1,27 160 1,26-28 0,0-78-1,53-54 17,0-26-32,26 0 0,80-53 15,-27-132 16,-132 132-15,53-26 0,0 26-1,-26 53 1,-27 53 0,0 79-1,0-79 1,0 26-1,0-158 32,0 26-47,79-106 16,-26-26 0,-27 185-1,27 0 16,27 106-15,-54 0 0,27 26-1,0-132 1,0 53 0,0-53-16</inkml:trace>
  <inkml:trace contextRef="#ctx0" brushRef="#br0" timeOffset="49495.47">44635 2699 0,'0'0'16,"0"26"0,0 1-1,0 131 16,0 1-31,0-53 32,27-27-17,-27-26 1,53-53-16,26 0 16,-53-53-1</inkml:trace>
  <inkml:trace contextRef="#ctx0" brushRef="#br0" timeOffset="49652.07">44503 3016 0,'-27'-53'32,"80"80"-32,159-27 15,106 0 1</inkml:trace>
  <inkml:trace contextRef="#ctx0" brushRef="#br0" timeOffset="50447.33">45429 2566 0,'0'0'0,"-53"0"0,0 53 16,27-26-1,-27 26-15,-27 0 16,80 26 31,106 0-16,-53-52-31,53-27 16,-27 53 15,-79-27-15,0 1 15,-53 52-31,27-79 0,-1 27 31</inkml:trace>
  <inkml:trace contextRef="#ctx0" brushRef="#br0" timeOffset="50616.69">45746 2805 0,'0'26'31,"0"27"-31,0 79 16,0-105-1,0-1 1</inkml:trace>
  <inkml:trace contextRef="#ctx0" brushRef="#br0" timeOffset="50732.11">45879 2672 0,'0'0'0,"-27"0"16,54 0 0,26-53-16</inkml:trace>
  <inkml:trace contextRef="#ctx0" brushRef="#br0" timeOffset="51135.02">46355 2249 0,'0'132'16,"0"53"0,0 133 15,0-239-31,0-26 0,0 0 15,26 0 17,-26-26-1,-52-27-15,-1 0-16,26 0 15,-26 0 1,0 0-1,27 0 1,26 26 15,26 27-15,54-53 0,26 0-1</inkml:trace>
  <inkml:trace contextRef="#ctx0" brushRef="#br0" timeOffset="51282.74">46567 3122 0,'0'0'0,"53"0"31,-27 0-15,0 0 15,1-53-16</inkml:trace>
  <inkml:trace contextRef="#ctx0" brushRef="#br0" timeOffset="51534.33">46911 2857 0,'0'0'0,"-53"0"15,-27 0 1,27 27-16,-79-1 15,106-26 1,-54 212 0,27-133-1,53 80 1,27 26 0,52-105-1,1-27 1,52-53-1</inkml:trace>
  <inkml:trace contextRef="#ctx0" brushRef="#br0" timeOffset="54432.68">32041 26352 0,'53'0'125,"132"0"-125,-26 0 16,105 0-1,530 0 1,26 0 15,-396 0-15,-107 0 15,-237 0-31,25 0 31,-52 0-15,53 0 0,-53 0-1,159 0 1,-159-26 0,-27 0-1,80 26 1,-79 0-1,-1 0 1</inkml:trace>
  <inkml:trace contextRef="#ctx0" brushRef="#br0" timeOffset="63642.9">29871 26300 0,'0'26'0,"0"27"16,0-27-16,0 1 15,0 52 1,0-26-16,0 53 15,0 185 32,159-212-15,-27-211-1</inkml:trace>
  <inkml:trace contextRef="#ctx0" brushRef="#br0" timeOffset="63806.86">30374 26776 0,'0'0'0,"0"53"16,27 0-1,-27 79 1,0-106-1,0 1 1</inkml:trace>
  <inkml:trace contextRef="#ctx0" brushRef="#br0" timeOffset="63910.47">30427 26829 0,'53'0'15</inkml:trace>
  <inkml:trace contextRef="#ctx0" brushRef="#br0" timeOffset="64357.41">30718 26379 0,'0'0'0,"27"53"47,-27-27-47,79 239 31,-26-133-31,-53-52 0,0-1 16,0 0-1,-27-79 16,27-79-15,27 26 15,-27 0-15,53 53-16,0-26 16,-27 26-1,27 79 16,-53-26-15,0 0-16,-53 53 16,-26-53-1</inkml:trace>
  <inkml:trace contextRef="#ctx0" brushRef="#br0" timeOffset="65227.98">31247 26829 0,'0'0'0,"0"53"31,53 26-31,-53-26 16,53 26-16,-53 1 15,0 52 1,27-132-1,-27-26 17,0-133-17,0 79 1,0 27-16,79 1 16,27 25-1,-80 27 1,1 0-16,79 0 15,-1 0 17,-158 27 15,27-27-32,0 52-15,-27 81 16,53-107 15,53-26-15,-27 0-16,159-132 31,-158 79-31,26-26 16,-27 79-1,-26-27-15,26 80 47,-26-26-47,53 105 31,-53-106-31,27 27 32,-1-53-17,27-26 1,-26-54-1,-27 1 1,0 105 15,53 80-15,-53-79 0,26 26-1,-26-80 32,27-52-31,-27 26-16,132 0 31,-106-26-31</inkml:trace>
  <inkml:trace contextRef="#ctx0" brushRef="#br0" timeOffset="65425.1">32702 26882 0,'106'53'32,"-79"-53"-32,26 52 0,-27-52 15,80 0 16,-80-52-31,54-1 16</inkml:trace>
  <inkml:trace contextRef="#ctx0" brushRef="#br0" timeOffset="65547.24">33152 26802 0,'53'0'15,"-79"0"1,-1 0 0,27 106-1,-53 0 1,53 26-1,0-52-15</inkml:trace>
  <inkml:trace contextRef="#ctx0" brushRef="#br0" timeOffset="66241.14">34316 26591 0,'0'26'47,"0"27"-32,0-27-15,-52 27 16,-1 53-1,-106 238 1,159-264 31,26-80-47</inkml:trace>
  <inkml:trace contextRef="#ctx0" brushRef="#br0" timeOffset="66724.97">34951 26696 0,'0'0'16,"0"53"0,0 27-16,0 237 31,0-158 0,-52-133 16,52-78-47</inkml:trace>
  <inkml:trace contextRef="#ctx0" brushRef="#br0" timeOffset="66912.97">34846 26908 0,'0'-26'15,"26"26"1,1-27 0,25 27-16,-25 0 15,79 0 16,-53 0-31</inkml:trace>
  <inkml:trace contextRef="#ctx0" brushRef="#br0" timeOffset="67092.28">34872 27120 0,'27'0'15,"25"0"1,28 0-16,-1 0 16,80 0-1,-133 0-15</inkml:trace>
  <inkml:trace contextRef="#ctx0" brushRef="#br0" timeOffset="67462.78">35428 26935 0,'0'26'47,"0"27"-47,0-27 16,0 1-16,0-1 15,0 27 1,0-79 15,0-27-15,53-106 0,-53 133-1,26-27 1,80 26 15,-53 27-31,106 0 16,-54 0-1</inkml:trace>
  <inkml:trace contextRef="#ctx0" brushRef="#br0" timeOffset="67813.14">36063 26802 0,'0'0'31,"-27"0"0,-79 0-15,54 0-16,25 80 15,-26 25 1,53-78 0,106-27 15,106-106-16,-212 80 1,53 26 0,-53-53-16,0 79 62,-27 80-46,27-80-16,0 27 31</inkml:trace>
  <inkml:trace contextRef="#ctx0" brushRef="#br0" timeOffset="68312.53">36407 26749 0,'0'0'0,"0"53"16,0 0 0,0 0-16,0 26 15,26-131 48,53-107-32,-26 159-31,-53-53 16,53 53-1,0 0-15,-53 26 16,53 54 0,-53-27-1,0 0 1,27-133 46,26 54-62,-1-1 32,-52-26-32,80 53 15,-54 0 1,1 80-1,26-1 1,-27-52 0</inkml:trace>
  <inkml:trace contextRef="#ctx0" brushRef="#br0" timeOffset="68610.14">37174 26961 0,'0'0'0,"26"-26"15,27 26 1,-26 0-16,-1-27 31,27 27-31,-53-53 32,-26 53-17,-1-26 1,-26 26 15,0 53-15,53-27-16,-52 53 15,52-52 1,79 26 0</inkml:trace>
  <inkml:trace contextRef="#ctx0" brushRef="#br0" timeOffset="69494.32">37756 26908 0,'0'-53'0,"0"27"15,26-27-15,27 0 31,-26 53-31,-27-53 0,0 106 47,0 185-15,0-159-32,53-52 15,-27-27 1,54-27-1,25-52 1,-78 26 0,-1 53-1,-26 27 32,0 25-47,0 54 16,53-53-1,53-26 17,-53-27-17,26-80 1,-52 1 0,-27 26-16</inkml:trace>
  <inkml:trace contextRef="#ctx0" brushRef="#br0" timeOffset="69782.6">38761 26935 0,'0'0'0,"-26"0"62,0 0-62,-27 0 16,-53 211-1,106-184 1,0 26 15,79-53-15,27-53 0,-53 0-1,-27 0 1,-26 0-1</inkml:trace>
  <inkml:trace contextRef="#ctx0" brushRef="#br0" timeOffset="70078.6">39026 26882 0,'0'0'0,"0"79"15,0 27 1,0-53-1,0 0 17,0-80 15,0-79-32,0 53 1,0 1-1,53 25 1,79 1 0,-105 26-16</inkml:trace>
  <inkml:trace contextRef="#ctx0" brushRef="#br0" timeOffset="70413.44">39502 26564 0,'27'0'31,"-27"27"-31,0 317 32,-27-159-17,27-53 1,0-79 0,0 0-1,-26-53 1,26-27-1,0-78 1,0 25 0,0 54-16,0-54 15,53 27 1,0 53 0,-27-52-1,27 52 1</inkml:trace>
  <inkml:trace contextRef="#ctx0" brushRef="#br0" timeOffset="70545.35">39529 27014 0,'-27'0'31,"133"-27"-31,-212 80 0,133-79 16,-54 105-16,27-52 15,159-27 1,-80 0-1,-26 0-15</inkml:trace>
  <inkml:trace contextRef="#ctx0" brushRef="#br0" timeOffset="71232.03">40905 26670 0,'0'0'0,"0"53"16,0 26-1,0 27 1,0-53-16,0 0 16,0 0-16,52 26 15,-52-26-15,0-26 16,0-1-1,-26 27 17,-212-27-1,185-26-31,-53-52 16</inkml:trace>
  <inkml:trace contextRef="#ctx0" brushRef="#br0" timeOffset="71379.17">40587 26882 0,'0'0'0,"79"0"31,1-53-31,105 53 16,-106 0-16</inkml:trace>
  <inkml:trace contextRef="#ctx0" brushRef="#br0" timeOffset="71699.32">41645 26829 0,'-26'-27'31,"-53"80"-15,-1-26-16,54-1 15,-1-26-15,27 53 16,-53-27 0,80 80-1,26-53 1,105-26 0,-131 26-1,-27-27 32,-132 27-31,26-27-16</inkml:trace>
  <inkml:trace contextRef="#ctx0" brushRef="#br0" timeOffset="73331.23">30110 27808 0,'0'26'47,"0"1"-32,0 131 17,26-158-17,27 0 1,106-185 15,-133 26 16,-26 186-16,0 26-15,0 79-1,0-53 1,0-52 0,80 26-16</inkml:trace>
  <inkml:trace contextRef="#ctx0" brushRef="#br0" timeOffset="73552.85">30850 27622 0,'0'0'0,"0"27"31,0 52-31,0 1 16,0 78 0,0-25-1,53-54 1,-26-52-1,-1-27 1</inkml:trace>
  <inkml:trace contextRef="#ctx0" brushRef="#br0" timeOffset="73702.17">30639 28019 0,'0'0'0,"79"-53"16,27 27 0,53-53-16</inkml:trace>
  <inkml:trace contextRef="#ctx0" brushRef="#br0" timeOffset="74033.32">31327 27596 0,'0'159'32,"0"-53"-32,53 26 15,-53-53-15,0-26 16,26 27-16,-26-28 31,0-78 16,0-53-31,0 52-1,0 1-15,0-27 16,106 0 0,-27-26-1,-26 52 1</inkml:trace>
  <inkml:trace contextRef="#ctx0" brushRef="#br0" timeOffset="74165.81">31432 28046 0,'-52'0'16,"104"0"-16,-104 26 0,52 27 16,158 0 15,54-53-16,53-26-15</inkml:trace>
  <inkml:trace contextRef="#ctx0" brushRef="#br0" timeOffset="74634.5">33126 27649 0,'0'-27'16,"-53"27"-1,26 0 1,-78 0-1,78 0-15,27 53 16,-53-26 0,53-1-1,53 27 1,0 27 0,0-80-16,0 26 15,26 27 1,-79-27 15,0 1-15,-79 26 15,0 0-31,52-53 31</inkml:trace>
  <inkml:trace contextRef="#ctx0" brushRef="#br0" timeOffset="75856.64">33417 27940 0,'26'53'47,"1"-53"-31,26-27-1,0 27 1,-27-26 0</inkml:trace>
  <inkml:trace contextRef="#ctx0" brushRef="#br0" timeOffset="76265.22">34025 27675 0,'0'0'16,"-26"0"15,-1 0-15,-25 0-16,25 27 15,-26-1 1,0 27 0,53 0-1,27-26 1,79 26 0,-54-53-1,28 0 1,-27 26-1,-80 0 17,-26 27-1,53-26-31,0-1 16,53-26 15</inkml:trace>
  <inkml:trace contextRef="#ctx0" brushRef="#br0" timeOffset="76722.2">35031 27543 0,'-53'79'32,"53"-26"-32,-79 106 31,79-79-16,-80 78 17,133-158-17</inkml:trace>
  <inkml:trace contextRef="#ctx0" brushRef="#br0" timeOffset="77779.48">35507 27755 0,'0'-27'32,"53"27"14,-53 133-30,0-54 0,0-26-16,0 53 31,0-159 0,0 0-15,0-79-1,0-1 1,53 80 0,0 53-1,-27-26 17,27 26-32,-26 0 15,-1 26 16,-26 1-15,-53 52 0,-53 1-1,80-80 1,26 26 0,26-26-1,27 0 1,0 0-1,53 0 1,-106 53 0,0 0 15,-79 26-15,26-26-16,-53-26 15</inkml:trace>
  <inkml:trace contextRef="#ctx0" brushRef="#br0" timeOffset="77986.75">36036 27940 0,'53'0'15,"27"0"17,-54 0-32,0 0 15,54 0 17</inkml:trace>
  <inkml:trace contextRef="#ctx0" brushRef="#br0" timeOffset="78236.86">36512 27728 0,'53'0'16,"0"0"-1,-53 53 1,0 132-1,0-132 1,0 27 0,0-54 15</inkml:trace>
  <inkml:trace contextRef="#ctx0" brushRef="#br0" timeOffset="78424.55">36565 27675 0,'0'0'0,"27"-53"32,-1 53-32,27 0 15,-26-52 1,52 52-1</inkml:trace>
  <inkml:trace contextRef="#ctx0" brushRef="#br0" timeOffset="78621.69">36565 27834 0,'27'0'16,"52"-26"-16,-26 26 16,0-53-1,-26 53 1,52 0 0</inkml:trace>
  <inkml:trace contextRef="#ctx0" brushRef="#br0" timeOffset="78822.06">36618 28019 0,'0'27'32,"27"-27"-17,52 0 1,-26 0-1,0 0-15,53 0 32,-106-27-32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8-07T03:07:24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16113 24209 0,'-53'0'0,"53"27"16,0-1-16</inkml:trace>
  <inkml:trace contextRef="#ctx0" brushRef="#br0" timeOffset="325.85">15981 24342 0,'0'-53'16,"0"106"31,79 344-16,-79-212-31,53-53 16,-53 0-16,27 1 15,-27-107 1,52-26 0</inkml:trace>
  <inkml:trace contextRef="#ctx0" brushRef="#br0" timeOffset="709.41">16087 25109 0,'0'0'0,"26"-53"31,1 53-15,105-26-1,27-107 1,-54 80-16,-52 27 15,-26-53 1,-27 26 0,0-53-1,-53 0 1,53 79 0,0 80 30,26 27-30,27 26-16,27 211 16,-27-26-1,-53-132 1,53-106 0,-1-27-1,-52-79-15</inkml:trace>
  <inkml:trace contextRef="#ctx0" brushRef="#br0" timeOffset="909.84">17145 24633 0,'0'26'31,"53"54"-31,-53 25 16,79 28-1,-79-28-15,53 54 16,-53-106 0,0-26-1</inkml:trace>
  <inkml:trace contextRef="#ctx0" brushRef="#br0" timeOffset="1063.51">16880 24606 0,'0'0'15,"159"-79"1,-27 79-16,107-80 16,-187 80-1</inkml:trace>
  <inkml:trace contextRef="#ctx0" brushRef="#br0" timeOffset="1710.97">17886 25109 0,'0'-27'31,"26"-78"-16,80-636 17,-106 556-17,0 52 1,53 160 15,-26 343-15,52-105-1,0-133 1,-52-105 0,26-27-1,52-186 1,-25-52 0,-80 212-1,53 26 16,0 0-15,-53 53 0,26 26-1,27 106 1,-27-105-16,27 25 16,-26-78-1</inkml:trace>
  <inkml:trace contextRef="#ctx0" brushRef="#br0" timeOffset="1977.68">19103 24342 0,'26'0'15,"-26"53"1,53 26-16,-53 27 15,0 79 1,0-53 0,0-52-16,0-54 15,53 80 1,53-27 0,26-26-1,27-53 1,-106 0-16</inkml:trace>
  <inkml:trace contextRef="#ctx0" brushRef="#br0" timeOffset="3236.47">16669 26141 0,'26'0'47,"27"26"-32,-26 54 1,105 184 0,-132-131-1,26-54 17,-26-53-32,0 27 15,-132 0 16,106-53-15,-1 0-16</inkml:trace>
  <inkml:trace contextRef="#ctx0" brushRef="#br0" timeOffset="3483.51">16563 26247 0,'0'0'0,"79"-53"32,-52 53-17,26-53 1,79 0-16,-26 53 16,105-53 15,-131 53-31,-27 0 15</inkml:trace>
  <inkml:trace contextRef="#ctx0" brushRef="#br0" timeOffset="3838.81">17568 26061 0,'0'0'16,"-26"0"31,-54 80-32,28-54 1,25 107 0,27-81-1,0 1 1,53-26-16,106 26 31,-27-53-15,-79 26-16,0 1 31,0 131-15,-53-52 15,-80 0-15,28-53-1,-187 159 1</inkml:trace>
  <inkml:trace contextRef="#ctx0" brushRef="#br0" timeOffset="5104.66">16907 27517 0,'-27'-27'0</inkml:trace>
  <inkml:trace contextRef="#ctx0" brushRef="#br0" timeOffset="5914.01">16880 27490 0,'-26'0'15,"0"27"1</inkml:trace>
  <inkml:trace contextRef="#ctx0" brushRef="#br0" timeOffset="6915.62">17145 26141 0,'-26'0'62,"-27"0"-15,26 0-31,-26 26-1,-26 54 1,26-27 15,53-27-31,-79 27 16,52 26-1,27 133 1,0-80 0,80-26-1,25 0 1,-78-106-1,79-27 1,52-131 15,-105 131-31,-26 1 16</inkml:trace>
  <inkml:trace contextRef="#ctx0" brushRef="#br0" timeOffset="7439.39">17727 26035 0,'-53'0'47,"27"79"-31,-27 159 15,53-158-31,-27 26 16,27-27-1,53-26 1,0 0 0,106-27-1,0 27 1,-133-26-1,-26 26 17,0-27-32,-53 106 15,-26 1 1,-1-54 15</inkml:trace>
  <inkml:trace contextRef="#ctx0" brushRef="#br0" timeOffset="7803.55">18918 25665 0,'0'0'0,"-27"-27"15,-26 27 1,53 53-16,-132 53 16,26 106-1,53-133 1,53 0 0,27-52-16,52 26 31,27 0-31,53-1 31,26 54-15,-185-53-1,0 132 1,-185 54-16</inkml:trace>
  <inkml:trace contextRef="#ctx0" brushRef="#br0" timeOffset="8333.67">17727 27543 0,'-26'0'16,"26"53"0,53 26-1,-53 1 1,185 264 15,-185-265-15,-27 27 15,-26-106-15,-79 0-1,79-27-15</inkml:trace>
  <inkml:trace contextRef="#ctx0" brushRef="#br0" timeOffset="8473.43">17304 27755 0,'0'0'16,"79"-80"-16,53 1 16,27 79-1,-27 0 16,-79 26-31</inkml:trace>
  <inkml:trace contextRef="#ctx0" brushRef="#br0" timeOffset="8800.4">18759 27331 0,'0'0'0,"0"27"31,-53-1-15,-106 133 0,159-106-1,-26-53-15,26 53 16,106 53 15,-27-106-31,80 0 31,52 0-15,-184 0 0,-1 53-1,-52 105 1,-53-52-16</inkml:trace>
  <inkml:trace contextRef="#ctx0" brushRef="#br0" timeOffset="9519.94">20214 24791 0,'53'0'47,"26"0"-32,107 0 1,52 0 15,-106 0-15,-79-26-16</inkml:trace>
  <inkml:trace contextRef="#ctx0" brushRef="#br0" timeOffset="9951.57">20796 24474 0,'0'0'0,"0"26"31,0 107-15,0-27-16,53 26 16,-53-185 46,0 0-62,0 0 16,27-26-1,-1 26 1,53 0 0,-26 53-1,53 0 1,-53 0-1,0 0 1,-53 53 0,-26 0-1,-1-27-15,-52 106 16,26-52 15</inkml:trace>
  <inkml:trace contextRef="#ctx0" brushRef="#br0" timeOffset="10903.11">22701 24527 0,'0'0'0,"-53"0"16,27 0 15,-54 53-15,80 0-1,-79-27-15,79 27 16,0 0 15,27 26-15,52-52-16,0-27 15,27 53 17,-79-27-17,-27 1 1,-27 26-1,1-1 1,26-25 15</inkml:trace>
  <inkml:trace contextRef="#ctx0" brushRef="#br0" timeOffset="11146.81">23204 24289 0,'0'26'31,"53"80"-31,-53 0 16,0 106-1,26-133 1,-26-26-1,80 0 1,-54-53 15</inkml:trace>
  <inkml:trace contextRef="#ctx0" brushRef="#br0" timeOffset="11288.67">23125 24791 0,'0'0'0,"105"-79"31,-25 79-31,-1-53 16,-26 53-16</inkml:trace>
  <inkml:trace contextRef="#ctx0" brushRef="#br0" timeOffset="11872.01">23601 24553 0,'0'-26'16,"26"26"15,1 79-15,26 80-1,-27-80 17,-26-26-17,0-79 16,0-54-15,0 54 0,0 0-1,53-27 1,0-27 0,53 1-1,-27 79 1,-79 53 46,27 0-62,-1 105 32,27-131-17,-27-27 1,27-53-1,-53-26 1,53-1 0,0 80-1,-26 0-15,26 0 32,-27 133-17,27-54 1,-27-53-1,1-26-15</inkml:trace>
  <inkml:trace contextRef="#ctx0" brushRef="#br0" timeOffset="12203.65">24686 24289 0,'0'53'15,"0"26"1,0 80 0,0-80-16,53 27 15,-53-27 1,-27-26 0,27-26-1,0-54 32,0 1-47,27-54 31,-27 54-31,52-27 16,107-53 0,-132 53-1</inkml:trace>
  <inkml:trace contextRef="#ctx0" brushRef="#br0" timeOffset="12340.84">24818 24739 0,'0'0'15,"26"26"17,80-26-17,0-53 1</inkml:trace>
  <inkml:trace contextRef="#ctx0" brushRef="#br0" timeOffset="12571.58">25241 24421 0,'-26'0'31,"26"79"-31,0 1 16,0 52-1,26-26 1,1-80 0,52 27-1,27-53 1,-53 0 0,-27 0-16</inkml:trace>
  <inkml:trace contextRef="#ctx0" brushRef="#br0" timeOffset="12721.31">25294 24739 0,'0'0'0,"-53"0"0,106 0 47,-26 0-31,-1 0-16,80-80 15</inkml:trace>
  <inkml:trace contextRef="#ctx0" brushRef="#br0" timeOffset="13043.84">25638 24580 0,'27'26'47,"-27"1"-47,26 52 16,53-79-1,-26 0 1,-26-26 15,26-27-31,-53 0 16,106-106 0,-106 212 15,0 0-16,26 53 1,27-27 0,-53-52-1,53-27 1,0 0-16</inkml:trace>
  <inkml:trace contextRef="#ctx0" brushRef="#br0" timeOffset="13373.57">26432 24421 0,'0'0'0,"26"53"31,-26 26-15,80-26-1,-54 27 1,-26-27-16,0-27 31,0-52 0,0-27-31,0-27 16,0 1-16,0 26 16,53 0-1,26 27 1,1-27-1,-27 53 1</inkml:trace>
  <inkml:trace contextRef="#ctx0" brushRef="#br0" timeOffset="14743.12">20241 26564 0,'0'-26'16,"0"-1"15,53 27-15,-53-26-16,132 26 31,-79 0-31,132-106 16,-106 79-1,107-131 17,-186 105-1,0 0 0,0 79 0,52 107-15,-52-80-16,53-27 16,-53 27-1,0-80 17,-26-52-17,26-53 1,0 105-1,79-52 1,1 26 15,-54 53-31,53 0 16,-26 0 0,0 0-1,0 53 1,-53 26-1,-53 54 1</inkml:trace>
  <inkml:trace contextRef="#ctx0" brushRef="#br0" timeOffset="16149.43">22622 25717 0,'0'0'0,"0"-26"31,53 52 94,-53 1-125,0 26 16,53 79 0,-53-26-16,0 26 15,0-105 32,0-80 219,-27 0-251,27 26 32,0-52-31,0-80 15,0 133-15,-26 26 15</inkml:trace>
  <inkml:trace contextRef="#ctx0" brushRef="#br0" timeOffset="16745.58">22807 25532 0,'0'0'16,"-53"0"15,27 0-15,-1 0-1,27 27 1,-26 52 0,-54 0-1,80-26 16,0-26-31,53-1 16,53 27 15,-53-53-15,-26 27 0,-1-27-16,27 26 15,-53 27 1,26 53-1,-52 0 17,-27-53-17,0 0 1,0-53 0,27 0 15,26-27-16,53-52 1,-27 52-16</inkml:trace>
  <inkml:trace contextRef="#ctx0" brushRef="#br0" timeOffset="17029.12">23177 25717 0,'0'0'0,"0"53"47,0 27-32,0-1-15,0 27 16,0-27-16,0 27 16,27-26 15,-27-28-31,53-25 15,-27-27 17,1 0-17,26-53-15</inkml:trace>
  <inkml:trace contextRef="#ctx0" brushRef="#br0" timeOffset="17203.12">23045 26088 0,'27'0'15,"26"0"1,-1 0-16,54-53 16,-79 53-16</inkml:trace>
  <inkml:trace contextRef="#ctx0" brushRef="#br0" timeOffset="17554.34">23416 25956 0,'0'0'32,"26"0"-17,27 0 1,-27 26 0,27-26-1,-26 0-15,-1 0 16,80 0-1,-106-26 1,79-80 0,-79 53-1,0 79 48,-26 27-48,26 27-15,-53 158 32,27-132-32,-27-27 15,79-79 17</inkml:trace>
  <inkml:trace contextRef="#ctx0" brushRef="#br0" timeOffset="17819.61">24130 25294 0,'0'53'31,"0"26"-31,0 27 15,0-26-15,26 52 16,1-53 15,26-52-31,-53-1 16,26 27 0,1-53-16</inkml:trace>
  <inkml:trace contextRef="#ctx0" brushRef="#br0" timeOffset="18003.48">24500 25612 0,'0'0'0,"0"26"16,0 27-16,27 26 15,-27 80 1,0-79 15</inkml:trace>
  <inkml:trace contextRef="#ctx0" brushRef="#br0" timeOffset="18118.05">24580 25532 0,'53'0'16</inkml:trace>
  <inkml:trace contextRef="#ctx0" brushRef="#br0" timeOffset="18467.46">24871 25532 0,'0'0'0,"53"212"47,-53-133-32,26-26 1,-26-26-16,0-54 63,0-26-63,0-26 15,106 52 1,-106 1-1,53 26-15,-27 0 16,27 0 0,-26 26-1,-1 160 1,27-80 0,0-1-1</inkml:trace>
  <inkml:trace contextRef="#ctx0" brushRef="#br0" timeOffset="18881.3">25665 25744 0,'0'0'0,"-27"-27"16,1 27-1,-54 0 1,1 106-1,0 80 1,79-160 0,0 0-1,26-26 1,27 0-16,0-26 16,26-80-1,-52 0 16,-27 212 16,0-53-47,79 79 32,-79-79-17,0 0 1,0 0-1,0 53 1,-53-80 0</inkml:trace>
  <inkml:trace contextRef="#ctx0" brushRef="#br0" timeOffset="20778.64">20479 28178 0,'53'0'16,"-27"0"-1,1 0-15,131-53 31,-105 53-31,0 0 16,0 0-16,79-79 16</inkml:trace>
  <inkml:trace contextRef="#ctx0" brushRef="#br0" timeOffset="21183.5">21061 27490 0,'0'0'0,"26"53"31,1 106-15,26 79 0,-53-212-1,26-26 1,-26-26 15,0-53-15,0-1-16,0-52 31,27 53-15,52 79-1,27-27 1,-53 27-1,0 0 1,-53 53 0,0 0-1,0 26 1,-80 27 0</inkml:trace>
  <inkml:trace contextRef="#ctx0" brushRef="#br0" timeOffset="21751.88">22490 27596 0,'-53'0'16,"53"-26"0,0 78 31,26 54-32,1 0 1,-1-106-1</inkml:trace>
  <inkml:trace contextRef="#ctx0" brushRef="#br0" timeOffset="21886.99">22437 27226 0,'0'0'0,"-53"0"16,185 26 0,-79-26-16</inkml:trace>
  <inkml:trace contextRef="#ctx0" brushRef="#br0" timeOffset="22266.86">22834 27411 0,'0'26'31,"0"27"-15,0 0-16,0 0 0,0 53 31,52-159 16,-52 0-32,27-26-15,-27-1 16,53 1 0,-27 26-1,1 53 1,-1 26 0,80 133 15,-106-106-31,53 26 0,-27 54 15,54-107 1,-27-26 0</inkml:trace>
  <inkml:trace contextRef="#ctx0" brushRef="#br0" timeOffset="22510.93">23521 27120 0,'0'53'16,"0"26"-1,0 27-15,0 106 16,53-80 0,-26-79-1,26 0 1,53 0 15,-54-106-15</inkml:trace>
  <inkml:trace contextRef="#ctx0" brushRef="#br0" timeOffset="23300.6">23548 27622 0,'26'0'32,"27"-52"-32,27 52 15,-27 0-15,-1 0 16,1 0-16,-26 0 16,26 0-1,-27 0 16,27-27-31,27 27 16,25-79 15,-52 26-15,-53 0 0,-26 0-1,-27 53 1,26 0-1,-25 0 1,25 106 0,27-53-1,27 79 1,52-106 0,27-26 15,-27-26-31,-52-27 15,25-26 1,-52-1 15,0 107 16,53 105-31,0-26-1,-26-53 1,-27-80 15,0-26-15,0-105 0,0 131-1,0-26 16,26 53-15,27 0-16,-26 0 16,158-26-1,-106-27 1</inkml:trace>
  <inkml:trace contextRef="#ctx0" brushRef="#br0" timeOffset="24165.99">25321 27649 0,'-53'-53'32,"0"53"-17,26 26 1,-26 1 0,27 79-1,26-80 16,106-52 1,-53-54-17,-53 54-15,79-27 16,-79 0 0,27 80 30,-27-1-30,0 80 0,52-53-1,-25-27 1</inkml:trace>
  <inkml:trace contextRef="#ctx0" brushRef="#br0" timeOffset="24516.54">25691 27120 0,'0'53'16,"0"79"0,53 185-1,-53-211-15,26-26 16,-26-27-1,0 0 17,0-80-1,0 1-31,53-54 16,-53 27-1,27-26 1,-27 52-1,106-25 1,-27-1 0</inkml:trace>
  <inkml:trace contextRef="#ctx0" brushRef="#br0" timeOffset="25035.61">25850 27649 0,'0'0'0,"0"53"32,53-53-32,26 26 15,53-52 1,-26-54 0,-53 54-16,26-53 31,-26 26-16,-53 26 1,-26 27 15,-27 0-15,0 0 0,27 53-1,26 0 1,79 0-1,-26 0 1,26-53 0,1 0-1,-27 0 1,-53 53 15,-27-27-31,-52 27 16,52 0 15,1-53-15,26 27-1,26-54-15</inkml:trace>
  <inkml:trace contextRef="#ctx0" brushRef="#br0" timeOffset="25210.96">26855 27517 0,'0'53'31,"0"-27"-15,0 27-16,0 0 16</inkml:trace>
  <inkml:trace contextRef="#ctx0" brushRef="#br0" timeOffset="25354.38">26829 27199 0,'0'-26'46</inkml:trace>
  <inkml:trace contextRef="#ctx0" brushRef="#br0" timeOffset="28590.94">27914 24633 0,'132'26'125,"-53"-26"-109,159 0-1,-132 0-15,106 0 32,-159 0-1</inkml:trace>
  <inkml:trace contextRef="#ctx0" brushRef="#br0" timeOffset="28989.91">28601 24421 0,'0'26'31,"53"80"-15,0 80-1,27-81 1,-80-78-16,0 26 16,-27-53 15,27-27-15,-53-52-1,53 0-15,27-54 16,52 80-1,-26 27 1,0 26 0,0 0 15,0 0-15,-27 0-1,-26 53 1,0 26-1,0 1 1</inkml:trace>
  <inkml:trace contextRef="#ctx0" brushRef="#br0" timeOffset="30009.6">29686 23918 0,'0'0'0,"27"0"46,-1 106-30,-26-53-16,53 714 47,79-608-16,-52-185 0,-27-133-15</inkml:trace>
  <inkml:trace contextRef="#ctx0" brushRef="#br0" timeOffset="30145.23">29713 24633 0,'-27'0'15,"54"0"1,158-133 0,-132 107-1,26-27-15</inkml:trace>
  <inkml:trace contextRef="#ctx0" brushRef="#br0" timeOffset="30480.99">30110 24368 0,'0'0'15,"26"0"1,27 185-1,0-26 1,0-159 0,-27 0-1,54 0 17,-54-53-17,27 0-15,26-185 31,-52 185-15,26 106 15,-53 26-15,26 133 0,27-185-1,-26-27 1</inkml:trace>
  <inkml:trace contextRef="#ctx0" brushRef="#br0" timeOffset="31025.75">30771 24104 0,'79'52'15,"-79"28"1,80 264 15,-80-265-31,53 1 16,26-80 0,0 0-1,27-106 1,0-53-1,-79 53 1,-27 53-16,-27 53 47,1 106-31,-54 0 15,80-80-31,53-26 47,27-53-32,-1-52 1,0 52 0,-52 0-1,-27 106 1,53 26-1,-27 27 1,1-53 0,-27-27-1,79-26-15</inkml:trace>
  <inkml:trace contextRef="#ctx0" brushRef="#br0" timeOffset="31427.95">31962 24342 0,'0'53'15,"0"-1"1,0 1-16,0-26 16,-27-27-1,27-27 16,0 1-15,53-133 0,26 106-1,-52 27 17,-1 26-32,1 26 31,-27 27-16,53 27 1,-53-28 0,26 1-1,27-26 1,0-27 0</inkml:trace>
  <inkml:trace contextRef="#ctx0" brushRef="#br0" timeOffset="31825.44">32755 24262 0,'0'0'0,"-79"0"31,53 0-31,-80 0 16,53 0-16,0 0 15,0 53 16,53 27-15,0-54 0,53 0-16,26-26 15,1-26 1,-1-80 0,0 80-1,-79-1 1,0 80 46,0 79-62,0 27 16,0 0 0,-79-27-1</inkml:trace>
  <inkml:trace contextRef="#ctx0" brushRef="#br0" timeOffset="32696.02">28707 26061 0,'0'0'0,"0"27"16,27-27 62,131 0-47,-52 0-15,27-27 15</inkml:trace>
  <inkml:trace contextRef="#ctx0" brushRef="#br0" timeOffset="33157.42">29078 25850 0,'0'0'0,"0"26"47,0 27-32,26 0-15,1 159 31,-27-239 32,0-52-47,0-53 15,0 105-31,53-26 15,-27 0-15,0 53 16,27 0 0,-26 0-1,-1 53 1,-26-26 0,0-1 15,0 27 0,0-26-15,0 25-16</inkml:trace>
  <inkml:trace contextRef="#ctx0" brushRef="#br0" timeOffset="34577.19">30348 25426 0,'53'80'47,"-53"26"-32,53 238 1,-1-186-16,-25 107 47,-27-318-16,-132-79 0,52 79-15,27 53-16,0 0 15,27 0 1,26 26 0,0 27-1,26-26 1,133-27 15,0-80-31</inkml:trace>
  <inkml:trace contextRef="#ctx0" brushRef="#br0" timeOffset="34894.25">30718 25956 0,'0'0'16,"0"-53"-1,-26 53 17,-27 53-17,26 26-15,27-26 16,0 0-1,53-106 32,-53-26-31,27 26-16,-27 0 16,26 53-1,-26 26 16,53 27-15,-27 79 0,54-105-1</inkml:trace>
  <inkml:trace contextRef="#ctx0" brushRef="#br0" timeOffset="35328.9">31062 25850 0,'0'0'16,"-79"0"0,52 0-16,27 53 15,-26 26 1,26-52 0,0-1-1,26-26 16,1 0-15,26-53 0,-27 53 15,1 0 0,25 0-15,-52 53-16,27 0 15,-27-27 17,0 1-17,-53-27-15,-26 26 16,79-79 15</inkml:trace>
  <inkml:trace contextRef="#ctx0" brushRef="#br0" timeOffset="35477.74">31300 25665 0,'0'0'0,"0"26"47,53 0-47,-53 160 16,0-133-1</inkml:trace>
  <inkml:trace contextRef="#ctx0" brushRef="#br0" timeOffset="35910.76">31565 25532 0,'26'53'31,"-26"27"-31,53-1 16,-53-26-1,0-27 1,27-52 62,26-80-62,-53 53-1,52 53-15,1-26 16,0 26 15,0 53-15,0 52-1,-26 1 1,25-79 0,-52-1-16,27-26 15</inkml:trace>
  <inkml:trace contextRef="#ctx0" brushRef="#br0" timeOffset="36265.71">32279 25691 0,'0'-79'16,"0"211"-16,0-185 15,0 0 17,-53 106-32,27 106 15,26-106-15,0 0 32,0-27-17,26-26 1,1-26-1,26-27 1,-27-27 0,27 27-1,0 53 1,-27 0 0,1 80 15,-27-1-16,0 27 1,53-27 0</inkml:trace>
  <inkml:trace contextRef="#ctx0" brushRef="#br0" timeOffset="36477.69">32994 25717 0,'0'27'15,"-27"79"1,27-53-16,-26 105 16,26-131-1,0-1 1</inkml:trace>
  <inkml:trace contextRef="#ctx0" brushRef="#br0" timeOffset="37331.42">33523 25665 0,'0'0'0,"0"-53"15,0 0 1,0 79 31,0 54-31,26 25-16,-26-25 15,53-27 1,26-27-1,-52-26 1,-1-79 0,27-27-1,-53 53 1,27 106 15,-27 26-15,79 27-1,-26-53 1,0-53-16,0 0 16,0-53 15,26-26-15,-79-1-1,0 1 1</inkml:trace>
  <inkml:trace contextRef="#ctx0" brushRef="#br0" timeOffset="37712.78">34555 25638 0,'-53'0'0,"26"0"16,-26 106-1,0 0 1,53-80 0,0 27-1,27-53 17,52-53-17,-26-53 1,27 27-1,-80 53 1,0 52 0,0 0-1,0 107 1,0-27 0,26-80-16,0 27 31</inkml:trace>
  <inkml:trace contextRef="#ctx0" brushRef="#br0" timeOffset="37996.85">34793 25691 0,'0'53'31,"0"26"-31,0 1 15,0-27-15,26-27 16,-26 1 0,53-54 31,-53-52-32,0-1 1,27 27-1,52 53-15,-53-26 16</inkml:trace>
  <inkml:trace contextRef="#ctx0" brushRef="#br0" timeOffset="38363.49">35295 25717 0,'0'0'0,"53"27"31,-53 26-15,0 26 0,0-105 31,0-27-47,0 0 15,106-106 1,-79 106-1,26 27 17,-1 26-32,28 0 31,-27 0-31,-27 106 16,-26-53-1,53 26 1,-53-53-1,27-26-15</inkml:trace>
  <inkml:trace contextRef="#ctx0" brushRef="#br0" timeOffset="38729.9">36195 25400 0,'0'0'0,"0"-26"15,-53 52 32,0 27-31,-26 53-16,79-53 31,26-106 16,27-27-32,0 54 1,-53 79 62,27 132-62,25-159-1</inkml:trace>
  <inkml:trace contextRef="#ctx0" brushRef="#br0" timeOffset="39517.22">37068 24897 0,'0'53'15,"53"27"1,-53 158 0,0-53-16,0 0 15,79 106 1,-79-264-1,53-27 1,-53-27 15,0-52-15,0 26 0,0-53-1,53 27 1,27 26-1,-1 0 1,-53 53 0,54-53-1</inkml:trace>
  <inkml:trace contextRef="#ctx0" brushRef="#br0" timeOffset="39881.69">37227 25850 0,'0'0'16,"53"0"0,0 0-1,0 0-15,132-106 16,-79 27 0,-80 26-1,1 0 1,-27 106 31,79 52-16,-26-105-15,-27 27-1,1-54 1,79-25-1,-80-28 1,27 27 0</inkml:trace>
  <inkml:trace contextRef="#ctx0" brushRef="#br0" timeOffset="40014.87">38100 25532 0,'0'27'16,"0"52"0,0 0-1,0 27-15,0-53 16,26-53 31,27-26-47</inkml:trace>
  <inkml:trace contextRef="#ctx0" brushRef="#br0" timeOffset="40231.37">38285 25188 0,'53'106'31,"-53"0"-31,53 26 0,-53-26 16,0 0-16,0-27 16,27-26-1,-1-53 1</inkml:trace>
  <inkml:trace contextRef="#ctx0" brushRef="#br0" timeOffset="40401.69">38761 25691 0,'0'0'0,"-26"0"15,26 106 16,0-159 16</inkml:trace>
  <inkml:trace contextRef="#ctx0" brushRef="#br0" timeOffset="40505.98">38894 25400 0,'53'-26'32,"-27"26"-32</inkml:trace>
  <inkml:trace contextRef="#ctx0" brushRef="#br0" timeOffset="40750.08">39185 25241 0,'0'0'0,"0"27"32,0 26-32,0 0 15,0 79 1,0-26 0,0-27-1,0-26 1,53-27 15</inkml:trace>
  <inkml:trace contextRef="#ctx0" brushRef="#br0" timeOffset="40899.62">39211 25453 0,'0'0'0,"-53"-27"0,133 27 16,-1 0 0,-26 0-1</inkml:trace>
  <inkml:trace contextRef="#ctx0" brushRef="#br0" timeOffset="41902.83">28707 27887 0,'-26'0'0,"79"0"47,-27-53-32,80 53 1,-53-26 0,-27 26-16,1-27 15</inkml:trace>
  <inkml:trace contextRef="#ctx0" brushRef="#br0" timeOffset="42351.98">29051 27490 0,'0'0'0,"27"0"16,26 80-1,-27-28 1,27 1-16,26 80 16,-52-107-1,-27 1 1,0-80 31,0 0-47,0-106 15,0 53 1,26 106 31,1 0-32,-1 27 1,27-27 0,0 53-16,-27-1 15,-26-25 1,0 26 0,0 26-1,0 1 1,-105 52-1</inkml:trace>
  <inkml:trace contextRef="#ctx0" brushRef="#br0" timeOffset="51123.8">30718 27199 0,'-26'27'156,"-27"26"-141,53-27-15,-80 186 47,80-80-31,0-26 0,27-53-1,26-53 1,26 0-1,-26-27-15,0-26 16,0-26 0,-53 0-1,0 26 1,-80-27 0,-25-26-1,131 106 32</inkml:trace>
  <inkml:trace contextRef="#ctx0" brushRef="#br0" timeOffset="51409.23">31036 27279 0,'53'52'31,"-53"28"-15,52 26-16,-52-1 16,27 28-16,26 26 31,-53-80-16,26-26 1,27-53 0,0-80-1,-53 28-15</inkml:trace>
  <inkml:trace contextRef="#ctx0" brushRef="#br0" timeOffset="51793.92">31036 27702 0,'0'0'0,"26"0"47,27 0-47,53 0 16,0-80-1,-27 54 16,-53-27-15,-52 53 15,26 53-15,-26 0 0,26 26-1,0 1 1,52-80-1,28 0 1,-1-106 0,-52 26-1,-27 28 1</inkml:trace>
  <inkml:trace contextRef="#ctx0" brushRef="#br0" timeOffset="52015.23">31882 27173 0,'0'0'16,"0"53"-1,53 158 1,-53-78 0,27-1-1,-27-106-15,53 54 16,-27-54-1</inkml:trace>
  <inkml:trace contextRef="#ctx0" brushRef="#br0" timeOffset="52160.57">31856 27702 0,'-27'0'15,"54"0"-15,-80 0 16,79 0 15,133 0-15,53 0-1,-80 0 1</inkml:trace>
  <inkml:trace contextRef="#ctx0" brushRef="#br0" timeOffset="52327.67">32544 27728 0,'0'27'32,"26"-27"-32,-26 79 0,27-52 15,26 26 17,-53-27-17</inkml:trace>
  <inkml:trace contextRef="#ctx0" brushRef="#br0" timeOffset="53027.64">33867 27067 0,'0'0'0,"-27"0"0,1 26 16,-80 186-1,53-186 1,53 1-1,0 26 17,53-27-17,79-26 1,0 53 0,-79-53-16,0 53 15,-26-26 1,-27 25-1,0 1 1,-53-26 0</inkml:trace>
  <inkml:trace contextRef="#ctx0" brushRef="#br0" timeOffset="53511.44">34237 27199 0,'0'0'0,"27"0"31,-27 80-31,79 25 16,-53-78 0,27 26-1,0-53 1,-26-53-16,26-27 15,-53 28 1,0 78 47,53 106-48,-27 27 1,27-80-1,-53-26 1,0 0 0,0-26-1,-53-1 1,0 27 0,-26-53-1,52 0 1,27-26-1,80-54 1,-1 27 0</inkml:trace>
  <inkml:trace contextRef="#ctx0" brushRef="#br0" timeOffset="53911.74">35057 27411 0,'0'0'16,"-26"-27"15,-27 27-15,0 0-1,0 80 1,53-27 0,0-27-1,53-26 16,-27-26-15,1-27 0,26 0-16,-27 0 15,-26 79 32,0 1-31,0 79-1,53-27 1,-26-53 0,26 27-1,-27-53 1</inkml:trace>
  <inkml:trace contextRef="#ctx0" brushRef="#br0" timeOffset="54245.46">35216 27411 0,'53'0'31,"-53"53"-31,53 0 16,-53 0 0,0-1-16,26 1 15,-26-26 1,0-80 31,0-26-32,0-27 1,27 26 0,-1 27-1,80 53 1,-27 0-1,-26 0 1</inkml:trace>
  <inkml:trace contextRef="#ctx0" brushRef="#br0" timeOffset="54630.65">35930 27331 0,'0'0'16,"-26"0"-16,-27 0 15,27 0 1,-1 80 0,-52-1-1,79-26 1,26-53 15,54-26-15,-54 26-1,27-80 1,-27 1-16,27 79 16,-53 26 31,53-26-32,-53 53 1,27 0-1,26 0 1,-27-53-16</inkml:trace>
  <inkml:trace contextRef="#ctx0" brushRef="#br0" timeOffset="54930.95">36327 27358 0,'0'53'15,"0"0"1,0 0 0,27 0-16,-27 52 15,53-52 1,-27 0-1,1 53 1,-27-53 0,0-79 15,0-27-31</inkml:trace>
  <inkml:trace contextRef="#ctx0" brushRef="#br0" timeOffset="55180.39">36327 27490 0,'0'0'15,"0"-53"-15,0 0 16,27 53 31,26-53-32,0 53 1,-1 0 0,1 0-1,-53 80 1,-26-80 0</inkml:trace>
  <inkml:trace contextRef="#ctx0" brushRef="#br0" timeOffset="55317.08">36354 27728 0,'26'0'31,"27"-26"-15,0-1-16,0-26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0388" y="5143500"/>
            <a:ext cx="15127225" cy="4456714"/>
            <a:chOff x="0" y="0"/>
            <a:chExt cx="20169633" cy="594228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90000"/>
            </a:blip>
            <a:srcRect l="22543" t="14093" b="31751"/>
            <a:stretch>
              <a:fillRect/>
            </a:stretch>
          </p:blipFill>
          <p:spPr>
            <a:xfrm>
              <a:off x="0" y="0"/>
              <a:ext cx="12748767" cy="5942285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90000"/>
            </a:blip>
            <a:srcRect l="26961" t="24326" b="21519"/>
            <a:stretch>
              <a:fillRect/>
            </a:stretch>
          </p:blipFill>
          <p:spPr>
            <a:xfrm>
              <a:off x="8148033" y="0"/>
              <a:ext cx="12021601" cy="5942285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>
            <a:off x="1395502" y="1958957"/>
            <a:ext cx="12591820" cy="1694915"/>
            <a:chOff x="0" y="0"/>
            <a:chExt cx="16789093" cy="2259887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6789093" cy="1451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 spc="-144">
                  <a:solidFill>
                    <a:srgbClr val="303926"/>
                  </a:solidFill>
                  <a:latin typeface="Tenor Sans"/>
                </a:rPr>
                <a:t>Pengenalan Javascript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697018"/>
              <a:ext cx="16355776" cy="5628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 dirty="0">
                  <a:solidFill>
                    <a:srgbClr val="303926"/>
                  </a:solidFill>
                  <a:latin typeface="DM Sans"/>
                </a:rPr>
                <a:t>Client-Side Concept   |   ECMA Script 12 (2021)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BE6B68-76FF-1C68-E223-D476B2AA5E55}"/>
                  </a:ext>
                </a:extLst>
              </p14:cNvPr>
              <p14:cNvContentPartPr/>
              <p14:nvPr/>
            </p14:nvContentPartPr>
            <p14:xfrm>
              <a:off x="1628640" y="342720"/>
              <a:ext cx="14106960" cy="4763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BE6B68-76FF-1C68-E223-D476B2AA5E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9280" y="333360"/>
                <a:ext cx="14125680" cy="478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F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23166" y="4599279"/>
            <a:ext cx="8641668" cy="1088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spc="-144">
                <a:solidFill>
                  <a:srgbClr val="303926"/>
                </a:solidFill>
                <a:latin typeface="Tenor Sans"/>
              </a:rPr>
              <a:t>Client-side Concept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844348" y="750405"/>
            <a:ext cx="414952" cy="81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59"/>
              </a:lnSpc>
            </a:pPr>
            <a:r>
              <a:rPr lang="en-US" sz="1799" spc="-36">
                <a:solidFill>
                  <a:srgbClr val="303926"/>
                </a:solidFill>
                <a:latin typeface="Tenor Sans"/>
              </a:rPr>
              <a:t>02</a:t>
            </a:r>
          </a:p>
          <a:p>
            <a:pPr algn="r">
              <a:lnSpc>
                <a:spcPts val="2159"/>
              </a:lnSpc>
            </a:pPr>
            <a:r>
              <a:rPr lang="en-US" sz="1799" spc="-35">
                <a:solidFill>
                  <a:srgbClr val="303926"/>
                </a:solidFill>
                <a:latin typeface="Tenor Sans"/>
              </a:rPr>
              <a:t>/</a:t>
            </a:r>
          </a:p>
          <a:p>
            <a:pPr algn="r">
              <a:lnSpc>
                <a:spcPts val="2160"/>
              </a:lnSpc>
            </a:pPr>
            <a:r>
              <a:rPr lang="en-US" sz="1800" spc="-35">
                <a:solidFill>
                  <a:srgbClr val="303926"/>
                </a:solidFill>
                <a:latin typeface="Tenor Sans"/>
              </a:rPr>
              <a:t>07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165695" y="9258337"/>
            <a:ext cx="4093605" cy="211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400" spc="415">
                <a:solidFill>
                  <a:srgbClr val="303926"/>
                </a:solidFill>
                <a:latin typeface="DM Sans"/>
              </a:rPr>
              <a:t>JAVASCRIPT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000711" y="750405"/>
            <a:ext cx="258589" cy="81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59"/>
              </a:lnSpc>
            </a:pPr>
            <a:r>
              <a:rPr lang="en-US" sz="1799" spc="-36">
                <a:solidFill>
                  <a:srgbClr val="303926"/>
                </a:solidFill>
                <a:latin typeface="Tenor Sans"/>
              </a:rPr>
              <a:t>03</a:t>
            </a:r>
          </a:p>
          <a:p>
            <a:pPr algn="r">
              <a:lnSpc>
                <a:spcPts val="2159"/>
              </a:lnSpc>
            </a:pPr>
            <a:r>
              <a:rPr lang="en-US" sz="1799" spc="-35">
                <a:solidFill>
                  <a:srgbClr val="303926"/>
                </a:solidFill>
                <a:latin typeface="Tenor Sans"/>
              </a:rPr>
              <a:t>/</a:t>
            </a:r>
          </a:p>
          <a:p>
            <a:pPr algn="r">
              <a:lnSpc>
                <a:spcPts val="2160"/>
              </a:lnSpc>
            </a:pPr>
            <a:r>
              <a:rPr lang="en-US" sz="1800" spc="-35">
                <a:solidFill>
                  <a:srgbClr val="303926"/>
                </a:solidFill>
                <a:latin typeface="Tenor Sans"/>
              </a:rPr>
              <a:t>07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165695" y="9258337"/>
            <a:ext cx="4093605" cy="211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400" spc="415">
                <a:solidFill>
                  <a:srgbClr val="303926"/>
                </a:solidFill>
                <a:latin typeface="DM Sans"/>
              </a:rPr>
              <a:t>JAVASCRIPT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95882" y="1565649"/>
            <a:ext cx="6457085" cy="838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99"/>
              </a:lnSpc>
            </a:pPr>
            <a:r>
              <a:rPr lang="en-US" sz="5499" spc="-110">
                <a:solidFill>
                  <a:srgbClr val="303926"/>
                </a:solidFill>
                <a:latin typeface="Tenor Sans"/>
              </a:rPr>
              <a:t>Javascript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195882" y="1989502"/>
            <a:ext cx="13925937" cy="1681810"/>
            <a:chOff x="0" y="0"/>
            <a:chExt cx="18567916" cy="2242413"/>
          </a:xfrm>
        </p:grpSpPr>
        <p:sp>
          <p:nvSpPr>
            <p:cNvPr id="6" name="TextBox 6"/>
            <p:cNvSpPr txBox="1"/>
            <p:nvPr/>
          </p:nvSpPr>
          <p:spPr>
            <a:xfrm>
              <a:off x="0" y="1069436"/>
              <a:ext cx="18567916" cy="1172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733"/>
                </a:lnSpc>
              </a:pPr>
              <a:r>
                <a:rPr lang="en-US" sz="2290" spc="45">
                  <a:solidFill>
                    <a:srgbClr val="303926"/>
                  </a:solidFill>
                  <a:latin typeface="DM Sans"/>
                </a:rPr>
                <a:t>Bahasa pemrograman yang berbentuk kumpulan skrip yang dieksekusi pada suatu dokumen HTML yang digunakan dalam pengembangan web.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18567916" cy="5413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06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400483" y="5833242"/>
            <a:ext cx="4427351" cy="2999653"/>
            <a:chOff x="0" y="0"/>
            <a:chExt cx="5903135" cy="3999538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5903135" cy="3999538"/>
              <a:chOff x="0" y="0"/>
              <a:chExt cx="1777516" cy="1204317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77517" cy="1204317"/>
              </a:xfrm>
              <a:custGeom>
                <a:avLst/>
                <a:gdLst/>
                <a:ahLst/>
                <a:cxnLst/>
                <a:rect l="l" t="t" r="r" b="b"/>
                <a:pathLst>
                  <a:path w="1777517" h="1204317">
                    <a:moveTo>
                      <a:pt x="0" y="0"/>
                    </a:moveTo>
                    <a:lnTo>
                      <a:pt x="1777517" y="0"/>
                    </a:lnTo>
                    <a:lnTo>
                      <a:pt x="1777517" y="1204317"/>
                    </a:lnTo>
                    <a:lnTo>
                      <a:pt x="0" y="1204317"/>
                    </a:lnTo>
                    <a:close/>
                  </a:path>
                </a:pathLst>
              </a:custGeom>
              <a:solidFill>
                <a:srgbClr val="6F825A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2837532" y="1274196"/>
              <a:ext cx="228071" cy="228071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5F5EF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1375427" y="389717"/>
              <a:ext cx="3380351" cy="449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99"/>
                </a:lnSpc>
              </a:pPr>
              <a:r>
                <a:rPr lang="en-US" sz="2249" spc="-44">
                  <a:solidFill>
                    <a:srgbClr val="F5F5EF"/>
                  </a:solidFill>
                  <a:latin typeface="DM Sans"/>
                </a:rPr>
                <a:t>C L I E N T  -  S I D E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87203" y="1854870"/>
              <a:ext cx="5128729" cy="16784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71"/>
                </a:lnSpc>
              </a:pPr>
              <a:r>
                <a:rPr lang="en-US" sz="1836" spc="36">
                  <a:solidFill>
                    <a:srgbClr val="F5F5EF"/>
                  </a:solidFill>
                  <a:latin typeface="DM Sans"/>
                </a:rPr>
                <a:t>Implementasi JavaScript yang memungkinkan validasi dan fungsionalitas untuk manipulasi web page &amp; client browser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489867" y="5833242"/>
            <a:ext cx="4427351" cy="2999653"/>
            <a:chOff x="0" y="0"/>
            <a:chExt cx="1777516" cy="120431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777517" cy="1204317"/>
            </a:xfrm>
            <a:custGeom>
              <a:avLst/>
              <a:gdLst/>
              <a:ahLst/>
              <a:cxnLst/>
              <a:rect l="l" t="t" r="r" b="b"/>
              <a:pathLst>
                <a:path w="1777517" h="1204317">
                  <a:moveTo>
                    <a:pt x="0" y="0"/>
                  </a:moveTo>
                  <a:lnTo>
                    <a:pt x="1777517" y="0"/>
                  </a:lnTo>
                  <a:lnTo>
                    <a:pt x="1777517" y="1204317"/>
                  </a:lnTo>
                  <a:lnTo>
                    <a:pt x="0" y="1204317"/>
                  </a:lnTo>
                  <a:close/>
                </a:path>
              </a:pathLst>
            </a:custGeom>
            <a:solidFill>
              <a:srgbClr val="6F825A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2618016" y="6978088"/>
            <a:ext cx="171053" cy="171053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11433350" y="6314729"/>
            <a:ext cx="2699134" cy="337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99"/>
              </a:lnSpc>
            </a:pPr>
            <a:r>
              <a:rPr lang="en-US" sz="2249" spc="-44">
                <a:solidFill>
                  <a:srgbClr val="F5F5EF"/>
                </a:solidFill>
                <a:latin typeface="DM Sans"/>
              </a:rPr>
              <a:t>S E R V E R  -  S I D E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780269" y="7406450"/>
            <a:ext cx="3846547" cy="944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71"/>
              </a:lnSpc>
            </a:pPr>
            <a:r>
              <a:rPr lang="en-US" sz="1836" spc="36">
                <a:solidFill>
                  <a:srgbClr val="F5F5EF"/>
                </a:solidFill>
                <a:latin typeface="DM Sans"/>
              </a:rPr>
              <a:t>Implementasi JavaScript yang memungkinkan akses back-end ke database, sistem fil, dan server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195882" y="4724427"/>
            <a:ext cx="8457354" cy="828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80"/>
              </a:lnSpc>
            </a:pPr>
            <a:r>
              <a:rPr lang="en-US" sz="5400" spc="-108">
                <a:solidFill>
                  <a:srgbClr val="303926"/>
                </a:solidFill>
                <a:latin typeface="Tenor Sans"/>
              </a:rPr>
              <a:t>Client-side vs Server-side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5891322-D3E4-0623-3D5B-CED508A06FA1}"/>
                  </a:ext>
                </a:extLst>
              </p14:cNvPr>
              <p14:cNvContentPartPr/>
              <p14:nvPr/>
            </p14:nvContentPartPr>
            <p14:xfrm>
              <a:off x="2428920" y="190440"/>
              <a:ext cx="13601880" cy="4915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5891322-D3E4-0623-3D5B-CED508A06F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560" y="181080"/>
                <a:ext cx="13620600" cy="49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5E68602-0620-F1CE-2190-4FA7FCA984C3}"/>
                  </a:ext>
                </a:extLst>
              </p14:cNvPr>
              <p14:cNvContentPartPr/>
              <p14:nvPr/>
            </p14:nvContentPartPr>
            <p14:xfrm>
              <a:off x="4981680" y="1657440"/>
              <a:ext cx="9753840" cy="7639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5E68602-0620-F1CE-2190-4FA7FCA984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2320" y="1648080"/>
                <a:ext cx="9772560" cy="76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3BF4E5C-E77D-0BE8-4E81-13EC79781ED0}"/>
                  </a:ext>
                </a:extLst>
              </p14:cNvPr>
              <p14:cNvContentPartPr/>
              <p14:nvPr/>
            </p14:nvContentPartPr>
            <p14:xfrm>
              <a:off x="8677440" y="276120"/>
              <a:ext cx="8210880" cy="9896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3BF4E5C-E77D-0BE8-4E81-13EC79781E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68080" y="266760"/>
                <a:ext cx="8229600" cy="991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49822" y="9259858"/>
            <a:ext cx="4093605" cy="209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680"/>
              </a:lnSpc>
            </a:pPr>
            <a:r>
              <a:rPr lang="en-US" sz="1400" spc="415">
                <a:solidFill>
                  <a:srgbClr val="303926"/>
                </a:solidFill>
                <a:latin typeface="DM Sans"/>
              </a:rPr>
              <a:t>JAVASCRIPT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227959" y="2071546"/>
            <a:ext cx="11823865" cy="406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6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16844348" y="750405"/>
            <a:ext cx="414952" cy="81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59"/>
              </a:lnSpc>
            </a:pPr>
            <a:r>
              <a:rPr lang="en-US" sz="1799" spc="-36">
                <a:solidFill>
                  <a:srgbClr val="303926"/>
                </a:solidFill>
                <a:latin typeface="Tenor Sans"/>
              </a:rPr>
              <a:t>04</a:t>
            </a:r>
          </a:p>
          <a:p>
            <a:pPr algn="r">
              <a:lnSpc>
                <a:spcPts val="2159"/>
              </a:lnSpc>
            </a:pPr>
            <a:r>
              <a:rPr lang="en-US" sz="1799" spc="-35">
                <a:solidFill>
                  <a:srgbClr val="303926"/>
                </a:solidFill>
                <a:latin typeface="Tenor Sans"/>
              </a:rPr>
              <a:t>/</a:t>
            </a:r>
          </a:p>
          <a:p>
            <a:pPr algn="r">
              <a:lnSpc>
                <a:spcPts val="2160"/>
              </a:lnSpc>
            </a:pPr>
            <a:r>
              <a:rPr lang="en-US" sz="1800" spc="-35">
                <a:solidFill>
                  <a:srgbClr val="303926"/>
                </a:solidFill>
                <a:latin typeface="Tenor Sans"/>
              </a:rPr>
              <a:t>07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95882" y="1547190"/>
            <a:ext cx="6686999" cy="865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5600" spc="-112">
                <a:solidFill>
                  <a:srgbClr val="303926"/>
                </a:solidFill>
                <a:latin typeface="Tenor Sans"/>
              </a:rPr>
              <a:t>Client-Side Concept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7239768" y="6241487"/>
            <a:ext cx="3755036" cy="2310115"/>
            <a:chOff x="0" y="0"/>
            <a:chExt cx="5006714" cy="3080154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5006714" cy="3080154"/>
              <a:chOff x="0" y="0"/>
              <a:chExt cx="1727303" cy="1062645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92710" y="293370"/>
                <a:ext cx="1621893" cy="756575"/>
              </a:xfrm>
              <a:custGeom>
                <a:avLst/>
                <a:gdLst/>
                <a:ahLst/>
                <a:cxnLst/>
                <a:rect l="l" t="t" r="r" b="b"/>
                <a:pathLst>
                  <a:path w="1621893" h="756575">
                    <a:moveTo>
                      <a:pt x="0" y="701965"/>
                    </a:moveTo>
                    <a:lnTo>
                      <a:pt x="0" y="756575"/>
                    </a:lnTo>
                    <a:lnTo>
                      <a:pt x="1621893" y="756575"/>
                    </a:lnTo>
                    <a:lnTo>
                      <a:pt x="1621893" y="54610"/>
                    </a:lnTo>
                    <a:lnTo>
                      <a:pt x="1567283" y="0"/>
                    </a:lnTo>
                    <a:lnTo>
                      <a:pt x="1567283" y="701965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6350" y="11430"/>
                <a:ext cx="1647293" cy="971205"/>
              </a:xfrm>
              <a:custGeom>
                <a:avLst/>
                <a:gdLst/>
                <a:ahLst/>
                <a:cxnLst/>
                <a:rect l="l" t="t" r="r" b="b"/>
                <a:pathLst>
                  <a:path w="1647293" h="971205">
                    <a:moveTo>
                      <a:pt x="1376783" y="0"/>
                    </a:moveTo>
                    <a:lnTo>
                      <a:pt x="0" y="1270"/>
                    </a:lnTo>
                    <a:lnTo>
                      <a:pt x="0" y="971205"/>
                    </a:lnTo>
                    <a:lnTo>
                      <a:pt x="1646023" y="971205"/>
                    </a:lnTo>
                    <a:lnTo>
                      <a:pt x="1647293" y="266700"/>
                    </a:lnTo>
                    <a:close/>
                  </a:path>
                </a:pathLst>
              </a:custGeom>
              <a:solidFill>
                <a:srgbClr val="CACFBC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0" y="0"/>
                <a:ext cx="1727303" cy="1062645"/>
              </a:xfrm>
              <a:custGeom>
                <a:avLst/>
                <a:gdLst/>
                <a:ahLst/>
                <a:cxnLst/>
                <a:rect l="l" t="t" r="r" b="b"/>
                <a:pathLst>
                  <a:path w="1727303" h="1062645">
                    <a:moveTo>
                      <a:pt x="1659993" y="275590"/>
                    </a:moveTo>
                    <a:lnTo>
                      <a:pt x="1659993" y="275590"/>
                    </a:lnTo>
                    <a:lnTo>
                      <a:pt x="1658723" y="274320"/>
                    </a:lnTo>
                    <a:lnTo>
                      <a:pt x="1522833" y="138430"/>
                    </a:lnTo>
                    <a:lnTo>
                      <a:pt x="1455523" y="71120"/>
                    </a:lnTo>
                    <a:lnTo>
                      <a:pt x="1384403" y="0"/>
                    </a:lnTo>
                    <a:lnTo>
                      <a:pt x="0" y="0"/>
                    </a:lnTo>
                    <a:lnTo>
                      <a:pt x="0" y="995335"/>
                    </a:lnTo>
                    <a:lnTo>
                      <a:pt x="80010" y="995335"/>
                    </a:lnTo>
                    <a:lnTo>
                      <a:pt x="80010" y="1062645"/>
                    </a:lnTo>
                    <a:lnTo>
                      <a:pt x="1727303" y="1062645"/>
                    </a:lnTo>
                    <a:lnTo>
                      <a:pt x="1727303" y="342900"/>
                    </a:lnTo>
                    <a:lnTo>
                      <a:pt x="1659993" y="275590"/>
                    </a:lnTo>
                    <a:close/>
                    <a:moveTo>
                      <a:pt x="1388213" y="21590"/>
                    </a:moveTo>
                    <a:lnTo>
                      <a:pt x="1513943" y="146050"/>
                    </a:lnTo>
                    <a:lnTo>
                      <a:pt x="1638403" y="270510"/>
                    </a:lnTo>
                    <a:lnTo>
                      <a:pt x="1388213" y="270510"/>
                    </a:lnTo>
                    <a:lnTo>
                      <a:pt x="1388213" y="21590"/>
                    </a:lnTo>
                    <a:close/>
                    <a:moveTo>
                      <a:pt x="12700" y="982635"/>
                    </a:moveTo>
                    <a:lnTo>
                      <a:pt x="12700" y="12700"/>
                    </a:lnTo>
                    <a:lnTo>
                      <a:pt x="1375513" y="12700"/>
                    </a:lnTo>
                    <a:lnTo>
                      <a:pt x="1375513" y="278130"/>
                    </a:lnTo>
                    <a:cubicBezTo>
                      <a:pt x="1375513" y="281940"/>
                      <a:pt x="1378053" y="284480"/>
                      <a:pt x="1381863" y="284480"/>
                    </a:cubicBezTo>
                    <a:lnTo>
                      <a:pt x="1647293" y="284480"/>
                    </a:lnTo>
                    <a:lnTo>
                      <a:pt x="1647293" y="982635"/>
                    </a:lnTo>
                    <a:lnTo>
                      <a:pt x="12700" y="982635"/>
                    </a:lnTo>
                    <a:close/>
                    <a:moveTo>
                      <a:pt x="1714603" y="1049945"/>
                    </a:moveTo>
                    <a:lnTo>
                      <a:pt x="92710" y="1049945"/>
                    </a:lnTo>
                    <a:lnTo>
                      <a:pt x="92710" y="995335"/>
                    </a:lnTo>
                    <a:lnTo>
                      <a:pt x="1659993" y="995335"/>
                    </a:lnTo>
                    <a:lnTo>
                      <a:pt x="1659993" y="293370"/>
                    </a:lnTo>
                    <a:lnTo>
                      <a:pt x="1714603" y="347980"/>
                    </a:lnTo>
                    <a:lnTo>
                      <a:pt x="1714603" y="1049945"/>
                    </a:lnTo>
                    <a:close/>
                  </a:path>
                </a:pathLst>
              </a:custGeom>
              <a:solidFill>
                <a:srgbClr val="6F825A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148684" y="1172493"/>
              <a:ext cx="4541713" cy="14053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7"/>
                </a:lnSpc>
              </a:pPr>
              <a:r>
                <a:rPr lang="en-US" sz="2055" spc="41" dirty="0">
                  <a:solidFill>
                    <a:srgbClr val="303926"/>
                  </a:solidFill>
                  <a:latin typeface="DM Sans"/>
                </a:rPr>
                <a:t>Script </a:t>
              </a:r>
              <a:r>
                <a:rPr lang="en-US" sz="2055" spc="41" dirty="0" err="1">
                  <a:solidFill>
                    <a:srgbClr val="303926"/>
                  </a:solidFill>
                  <a:latin typeface="DM Sans"/>
                </a:rPr>
                <a:t>dibuat</a:t>
              </a:r>
              <a:r>
                <a:rPr lang="en-US" sz="2055" spc="41" dirty="0">
                  <a:solidFill>
                    <a:srgbClr val="303926"/>
                  </a:solidFill>
                  <a:latin typeface="DM Sans"/>
                </a:rPr>
                <a:t>  </a:t>
              </a:r>
              <a:r>
                <a:rPr lang="en-US" sz="2055" spc="41" dirty="0" err="1">
                  <a:solidFill>
                    <a:srgbClr val="303926"/>
                  </a:solidFill>
                  <a:latin typeface="DM Sans"/>
                </a:rPr>
                <a:t>dalam</a:t>
              </a:r>
              <a:r>
                <a:rPr lang="en-US" sz="2055" spc="41" dirty="0">
                  <a:solidFill>
                    <a:srgbClr val="303926"/>
                  </a:solidFill>
                  <a:latin typeface="DM Sans"/>
                </a:rPr>
                <a:t> HTML &amp; </a:t>
              </a:r>
              <a:r>
                <a:rPr lang="en-US" sz="2055" spc="41" dirty="0" err="1">
                  <a:solidFill>
                    <a:srgbClr val="303926"/>
                  </a:solidFill>
                  <a:latin typeface="DM Sans"/>
                </a:rPr>
                <a:t>diaplikasikan</a:t>
              </a:r>
              <a:r>
                <a:rPr lang="en-US" sz="2055" spc="41" dirty="0">
                  <a:solidFill>
                    <a:srgbClr val="303926"/>
                  </a:solidFill>
                  <a:latin typeface="DM Sans"/>
                </a:rPr>
                <a:t> </a:t>
              </a:r>
              <a:r>
                <a:rPr lang="en-US" sz="2055" spc="41" dirty="0" err="1">
                  <a:solidFill>
                    <a:srgbClr val="303926"/>
                  </a:solidFill>
                  <a:latin typeface="DM Sans"/>
                </a:rPr>
                <a:t>menggunakan</a:t>
              </a:r>
              <a:r>
                <a:rPr lang="en-US" sz="2055" spc="41" dirty="0">
                  <a:solidFill>
                    <a:srgbClr val="303926"/>
                  </a:solidFill>
                  <a:latin typeface="DM Sans"/>
                </a:rPr>
                <a:t> </a:t>
              </a:r>
              <a:r>
                <a:rPr lang="en-US" sz="2055" spc="41" dirty="0" err="1">
                  <a:solidFill>
                    <a:srgbClr val="303926"/>
                  </a:solidFill>
                  <a:latin typeface="DM Sans"/>
                </a:rPr>
                <a:t>Javascript</a:t>
              </a:r>
              <a:endParaRPr lang="en-US" sz="2055" spc="41" dirty="0">
                <a:solidFill>
                  <a:srgbClr val="303926"/>
                </a:solidFill>
                <a:latin typeface="DM Sans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297044" y="6241487"/>
            <a:ext cx="3755036" cy="2310115"/>
            <a:chOff x="0" y="0"/>
            <a:chExt cx="5006714" cy="3080154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5006714" cy="3080154"/>
              <a:chOff x="0" y="0"/>
              <a:chExt cx="1727303" cy="106264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92710" y="293370"/>
                <a:ext cx="1621893" cy="756575"/>
              </a:xfrm>
              <a:custGeom>
                <a:avLst/>
                <a:gdLst/>
                <a:ahLst/>
                <a:cxnLst/>
                <a:rect l="l" t="t" r="r" b="b"/>
                <a:pathLst>
                  <a:path w="1621893" h="756575">
                    <a:moveTo>
                      <a:pt x="0" y="701965"/>
                    </a:moveTo>
                    <a:lnTo>
                      <a:pt x="0" y="756575"/>
                    </a:lnTo>
                    <a:lnTo>
                      <a:pt x="1621893" y="756575"/>
                    </a:lnTo>
                    <a:lnTo>
                      <a:pt x="1621893" y="54610"/>
                    </a:lnTo>
                    <a:lnTo>
                      <a:pt x="1567283" y="0"/>
                    </a:lnTo>
                    <a:lnTo>
                      <a:pt x="1567283" y="701965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6350" y="11430"/>
                <a:ext cx="1647293" cy="971205"/>
              </a:xfrm>
              <a:custGeom>
                <a:avLst/>
                <a:gdLst/>
                <a:ahLst/>
                <a:cxnLst/>
                <a:rect l="l" t="t" r="r" b="b"/>
                <a:pathLst>
                  <a:path w="1647293" h="971205">
                    <a:moveTo>
                      <a:pt x="1376783" y="0"/>
                    </a:moveTo>
                    <a:lnTo>
                      <a:pt x="0" y="1270"/>
                    </a:lnTo>
                    <a:lnTo>
                      <a:pt x="0" y="971205"/>
                    </a:lnTo>
                    <a:lnTo>
                      <a:pt x="1646023" y="971205"/>
                    </a:lnTo>
                    <a:lnTo>
                      <a:pt x="1647293" y="266700"/>
                    </a:lnTo>
                    <a:close/>
                  </a:path>
                </a:pathLst>
              </a:custGeom>
              <a:solidFill>
                <a:srgbClr val="CACFBC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0" y="0"/>
                <a:ext cx="1727303" cy="1062645"/>
              </a:xfrm>
              <a:custGeom>
                <a:avLst/>
                <a:gdLst/>
                <a:ahLst/>
                <a:cxnLst/>
                <a:rect l="l" t="t" r="r" b="b"/>
                <a:pathLst>
                  <a:path w="1727303" h="1062645">
                    <a:moveTo>
                      <a:pt x="1659993" y="275590"/>
                    </a:moveTo>
                    <a:lnTo>
                      <a:pt x="1659993" y="275590"/>
                    </a:lnTo>
                    <a:lnTo>
                      <a:pt x="1658723" y="274320"/>
                    </a:lnTo>
                    <a:lnTo>
                      <a:pt x="1522833" y="138430"/>
                    </a:lnTo>
                    <a:lnTo>
                      <a:pt x="1455523" y="71120"/>
                    </a:lnTo>
                    <a:lnTo>
                      <a:pt x="1384403" y="0"/>
                    </a:lnTo>
                    <a:lnTo>
                      <a:pt x="0" y="0"/>
                    </a:lnTo>
                    <a:lnTo>
                      <a:pt x="0" y="995335"/>
                    </a:lnTo>
                    <a:lnTo>
                      <a:pt x="80010" y="995335"/>
                    </a:lnTo>
                    <a:lnTo>
                      <a:pt x="80010" y="1062645"/>
                    </a:lnTo>
                    <a:lnTo>
                      <a:pt x="1727303" y="1062645"/>
                    </a:lnTo>
                    <a:lnTo>
                      <a:pt x="1727303" y="342900"/>
                    </a:lnTo>
                    <a:lnTo>
                      <a:pt x="1659993" y="275590"/>
                    </a:lnTo>
                    <a:close/>
                    <a:moveTo>
                      <a:pt x="1388213" y="21590"/>
                    </a:moveTo>
                    <a:lnTo>
                      <a:pt x="1513943" y="146050"/>
                    </a:lnTo>
                    <a:lnTo>
                      <a:pt x="1638403" y="270510"/>
                    </a:lnTo>
                    <a:lnTo>
                      <a:pt x="1388213" y="270510"/>
                    </a:lnTo>
                    <a:lnTo>
                      <a:pt x="1388213" y="21590"/>
                    </a:lnTo>
                    <a:close/>
                    <a:moveTo>
                      <a:pt x="12700" y="982635"/>
                    </a:moveTo>
                    <a:lnTo>
                      <a:pt x="12700" y="12700"/>
                    </a:lnTo>
                    <a:lnTo>
                      <a:pt x="1375513" y="12700"/>
                    </a:lnTo>
                    <a:lnTo>
                      <a:pt x="1375513" y="278130"/>
                    </a:lnTo>
                    <a:cubicBezTo>
                      <a:pt x="1375513" y="281940"/>
                      <a:pt x="1378053" y="284480"/>
                      <a:pt x="1381863" y="284480"/>
                    </a:cubicBezTo>
                    <a:lnTo>
                      <a:pt x="1647293" y="284480"/>
                    </a:lnTo>
                    <a:lnTo>
                      <a:pt x="1647293" y="982635"/>
                    </a:lnTo>
                    <a:lnTo>
                      <a:pt x="12700" y="982635"/>
                    </a:lnTo>
                    <a:close/>
                    <a:moveTo>
                      <a:pt x="1714603" y="1049945"/>
                    </a:moveTo>
                    <a:lnTo>
                      <a:pt x="92710" y="1049945"/>
                    </a:lnTo>
                    <a:lnTo>
                      <a:pt x="92710" y="995335"/>
                    </a:lnTo>
                    <a:lnTo>
                      <a:pt x="1659993" y="995335"/>
                    </a:lnTo>
                    <a:lnTo>
                      <a:pt x="1659993" y="293370"/>
                    </a:lnTo>
                    <a:lnTo>
                      <a:pt x="1714603" y="347980"/>
                    </a:lnTo>
                    <a:lnTo>
                      <a:pt x="1714603" y="1049945"/>
                    </a:lnTo>
                    <a:close/>
                  </a:path>
                </a:pathLst>
              </a:custGeom>
              <a:solidFill>
                <a:srgbClr val="6F825A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148684" y="1172493"/>
              <a:ext cx="4541713" cy="14053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7"/>
                </a:lnSpc>
              </a:pPr>
              <a:r>
                <a:rPr lang="en-US" sz="2055" spc="41" dirty="0">
                  <a:solidFill>
                    <a:srgbClr val="303926"/>
                  </a:solidFill>
                  <a:latin typeface="DM Sans"/>
                </a:rPr>
                <a:t>Testing program </a:t>
              </a:r>
              <a:r>
                <a:rPr lang="en-US" sz="2055" spc="41" dirty="0" err="1">
                  <a:solidFill>
                    <a:srgbClr val="303926"/>
                  </a:solidFill>
                  <a:latin typeface="DM Sans"/>
                </a:rPr>
                <a:t>dilakukan</a:t>
              </a:r>
              <a:r>
                <a:rPr lang="en-US" sz="2055" spc="41" dirty="0">
                  <a:solidFill>
                    <a:srgbClr val="303926"/>
                  </a:solidFill>
                  <a:latin typeface="DM Sans"/>
                </a:rPr>
                <a:t> </a:t>
              </a:r>
              <a:r>
                <a:rPr lang="en-US" sz="2055" spc="41" dirty="0" err="1">
                  <a:solidFill>
                    <a:srgbClr val="303926"/>
                  </a:solidFill>
                  <a:latin typeface="DM Sans"/>
                </a:rPr>
                <a:t>menggunakan</a:t>
              </a:r>
              <a:r>
                <a:rPr lang="en-US" sz="2055" spc="41" dirty="0">
                  <a:solidFill>
                    <a:srgbClr val="303926"/>
                  </a:solidFill>
                  <a:latin typeface="DM Sans"/>
                </a:rPr>
                <a:t>  web browser yang </a:t>
              </a:r>
              <a:r>
                <a:rPr lang="en-US" sz="2055" spc="41" dirty="0" err="1">
                  <a:solidFill>
                    <a:srgbClr val="303926"/>
                  </a:solidFill>
                  <a:latin typeface="DM Sans"/>
                </a:rPr>
                <a:t>berbeda</a:t>
              </a:r>
              <a:endParaRPr lang="en-US" sz="2055" spc="41" dirty="0">
                <a:solidFill>
                  <a:srgbClr val="303926"/>
                </a:solidFill>
                <a:latin typeface="DM Sans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235921" y="6392382"/>
            <a:ext cx="3755036" cy="2008325"/>
            <a:chOff x="0" y="0"/>
            <a:chExt cx="5006714" cy="2677767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5006714" cy="2677767"/>
              <a:chOff x="0" y="0"/>
              <a:chExt cx="1727303" cy="923823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92710" y="293370"/>
                <a:ext cx="1621893" cy="617753"/>
              </a:xfrm>
              <a:custGeom>
                <a:avLst/>
                <a:gdLst/>
                <a:ahLst/>
                <a:cxnLst/>
                <a:rect l="l" t="t" r="r" b="b"/>
                <a:pathLst>
                  <a:path w="1621893" h="617753">
                    <a:moveTo>
                      <a:pt x="0" y="563143"/>
                    </a:moveTo>
                    <a:lnTo>
                      <a:pt x="0" y="617753"/>
                    </a:lnTo>
                    <a:lnTo>
                      <a:pt x="1621893" y="617753"/>
                    </a:lnTo>
                    <a:lnTo>
                      <a:pt x="1621893" y="54610"/>
                    </a:lnTo>
                    <a:lnTo>
                      <a:pt x="1567283" y="0"/>
                    </a:lnTo>
                    <a:lnTo>
                      <a:pt x="1567283" y="563143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6350" y="11430"/>
                <a:ext cx="1647293" cy="832383"/>
              </a:xfrm>
              <a:custGeom>
                <a:avLst/>
                <a:gdLst/>
                <a:ahLst/>
                <a:cxnLst/>
                <a:rect l="l" t="t" r="r" b="b"/>
                <a:pathLst>
                  <a:path w="1647293" h="832383">
                    <a:moveTo>
                      <a:pt x="1376783" y="0"/>
                    </a:moveTo>
                    <a:lnTo>
                      <a:pt x="0" y="1270"/>
                    </a:lnTo>
                    <a:lnTo>
                      <a:pt x="0" y="832383"/>
                    </a:lnTo>
                    <a:lnTo>
                      <a:pt x="1646023" y="832383"/>
                    </a:lnTo>
                    <a:lnTo>
                      <a:pt x="1647293" y="266700"/>
                    </a:lnTo>
                    <a:close/>
                  </a:path>
                </a:pathLst>
              </a:custGeom>
              <a:solidFill>
                <a:srgbClr val="CACFBC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0" y="0"/>
                <a:ext cx="1727303" cy="923823"/>
              </a:xfrm>
              <a:custGeom>
                <a:avLst/>
                <a:gdLst/>
                <a:ahLst/>
                <a:cxnLst/>
                <a:rect l="l" t="t" r="r" b="b"/>
                <a:pathLst>
                  <a:path w="1727303" h="923823">
                    <a:moveTo>
                      <a:pt x="1659993" y="275590"/>
                    </a:moveTo>
                    <a:lnTo>
                      <a:pt x="1659993" y="275590"/>
                    </a:lnTo>
                    <a:lnTo>
                      <a:pt x="1658723" y="274320"/>
                    </a:lnTo>
                    <a:lnTo>
                      <a:pt x="1522833" y="138430"/>
                    </a:lnTo>
                    <a:lnTo>
                      <a:pt x="1455523" y="71120"/>
                    </a:lnTo>
                    <a:lnTo>
                      <a:pt x="1384403" y="0"/>
                    </a:lnTo>
                    <a:lnTo>
                      <a:pt x="0" y="0"/>
                    </a:lnTo>
                    <a:lnTo>
                      <a:pt x="0" y="856513"/>
                    </a:lnTo>
                    <a:lnTo>
                      <a:pt x="80010" y="856513"/>
                    </a:lnTo>
                    <a:lnTo>
                      <a:pt x="80010" y="923823"/>
                    </a:lnTo>
                    <a:lnTo>
                      <a:pt x="1727303" y="923823"/>
                    </a:lnTo>
                    <a:lnTo>
                      <a:pt x="1727303" y="342900"/>
                    </a:lnTo>
                    <a:lnTo>
                      <a:pt x="1659993" y="275590"/>
                    </a:lnTo>
                    <a:close/>
                    <a:moveTo>
                      <a:pt x="1388213" y="21590"/>
                    </a:moveTo>
                    <a:lnTo>
                      <a:pt x="1513943" y="146050"/>
                    </a:lnTo>
                    <a:lnTo>
                      <a:pt x="1638403" y="270510"/>
                    </a:lnTo>
                    <a:lnTo>
                      <a:pt x="1388213" y="270510"/>
                    </a:lnTo>
                    <a:lnTo>
                      <a:pt x="1388213" y="21590"/>
                    </a:lnTo>
                    <a:close/>
                    <a:moveTo>
                      <a:pt x="12700" y="843813"/>
                    </a:moveTo>
                    <a:lnTo>
                      <a:pt x="12700" y="12700"/>
                    </a:lnTo>
                    <a:lnTo>
                      <a:pt x="1375513" y="12700"/>
                    </a:lnTo>
                    <a:lnTo>
                      <a:pt x="1375513" y="278130"/>
                    </a:lnTo>
                    <a:cubicBezTo>
                      <a:pt x="1375513" y="281940"/>
                      <a:pt x="1378053" y="284480"/>
                      <a:pt x="1381863" y="284480"/>
                    </a:cubicBezTo>
                    <a:lnTo>
                      <a:pt x="1647293" y="284480"/>
                    </a:lnTo>
                    <a:lnTo>
                      <a:pt x="1647293" y="843813"/>
                    </a:lnTo>
                    <a:lnTo>
                      <a:pt x="12700" y="843813"/>
                    </a:lnTo>
                    <a:close/>
                    <a:moveTo>
                      <a:pt x="1714603" y="911123"/>
                    </a:moveTo>
                    <a:lnTo>
                      <a:pt x="92710" y="911123"/>
                    </a:lnTo>
                    <a:lnTo>
                      <a:pt x="92710" y="856513"/>
                    </a:lnTo>
                    <a:lnTo>
                      <a:pt x="1659993" y="856513"/>
                    </a:lnTo>
                    <a:lnTo>
                      <a:pt x="1659993" y="293370"/>
                    </a:lnTo>
                    <a:lnTo>
                      <a:pt x="1714603" y="347980"/>
                    </a:lnTo>
                    <a:lnTo>
                      <a:pt x="1714603" y="911123"/>
                    </a:lnTo>
                    <a:close/>
                  </a:path>
                </a:pathLst>
              </a:custGeom>
              <a:solidFill>
                <a:srgbClr val="6F825A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148684" y="1172493"/>
              <a:ext cx="4541713" cy="9264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7"/>
                </a:lnSpc>
              </a:pPr>
              <a:r>
                <a:rPr lang="en-US" sz="2055" spc="41" dirty="0" err="1">
                  <a:solidFill>
                    <a:srgbClr val="303926"/>
                  </a:solidFill>
                  <a:latin typeface="DM Sans"/>
                </a:rPr>
                <a:t>Biasanya</a:t>
              </a:r>
              <a:r>
                <a:rPr lang="en-US" sz="2055" spc="41" dirty="0">
                  <a:solidFill>
                    <a:srgbClr val="303926"/>
                  </a:solidFill>
                  <a:latin typeface="DM Sans"/>
                </a:rPr>
                <a:t> </a:t>
              </a:r>
              <a:r>
                <a:rPr lang="en-US" sz="2055" spc="41" dirty="0" err="1">
                  <a:solidFill>
                    <a:srgbClr val="303926"/>
                  </a:solidFill>
                  <a:latin typeface="DM Sans"/>
                </a:rPr>
                <a:t>tergantung</a:t>
              </a:r>
              <a:r>
                <a:rPr lang="en-US" sz="2055" spc="41" dirty="0">
                  <a:solidFill>
                    <a:srgbClr val="303926"/>
                  </a:solidFill>
                  <a:latin typeface="DM Sans"/>
                </a:rPr>
                <a:t> pada browser </a:t>
              </a:r>
              <a:r>
                <a:rPr lang="en-US" sz="2055" spc="41" dirty="0" err="1">
                  <a:solidFill>
                    <a:srgbClr val="303926"/>
                  </a:solidFill>
                  <a:latin typeface="DM Sans"/>
                </a:rPr>
                <a:t>serta</a:t>
              </a:r>
              <a:r>
                <a:rPr lang="en-US" sz="2055" spc="41" dirty="0">
                  <a:solidFill>
                    <a:srgbClr val="303926"/>
                  </a:solidFill>
                  <a:latin typeface="DM Sans"/>
                </a:rPr>
                <a:t> </a:t>
              </a:r>
              <a:r>
                <a:rPr lang="en-US" sz="2055" spc="41" dirty="0" err="1">
                  <a:solidFill>
                    <a:srgbClr val="303926"/>
                  </a:solidFill>
                  <a:latin typeface="DM Sans"/>
                </a:rPr>
                <a:t>versinya</a:t>
              </a:r>
              <a:endParaRPr lang="en-US" sz="2055" spc="41" dirty="0">
                <a:solidFill>
                  <a:srgbClr val="303926"/>
                </a:solidFill>
                <a:latin typeface="DM Sans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2235921" y="3133866"/>
            <a:ext cx="3755036" cy="2008325"/>
            <a:chOff x="0" y="0"/>
            <a:chExt cx="5006714" cy="2677767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5006714" cy="2677767"/>
              <a:chOff x="0" y="0"/>
              <a:chExt cx="1727303" cy="923823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92710" y="293370"/>
                <a:ext cx="1621893" cy="617753"/>
              </a:xfrm>
              <a:custGeom>
                <a:avLst/>
                <a:gdLst/>
                <a:ahLst/>
                <a:cxnLst/>
                <a:rect l="l" t="t" r="r" b="b"/>
                <a:pathLst>
                  <a:path w="1621893" h="617753">
                    <a:moveTo>
                      <a:pt x="0" y="563143"/>
                    </a:moveTo>
                    <a:lnTo>
                      <a:pt x="0" y="617753"/>
                    </a:lnTo>
                    <a:lnTo>
                      <a:pt x="1621893" y="617753"/>
                    </a:lnTo>
                    <a:lnTo>
                      <a:pt x="1621893" y="54610"/>
                    </a:lnTo>
                    <a:lnTo>
                      <a:pt x="1567283" y="0"/>
                    </a:lnTo>
                    <a:lnTo>
                      <a:pt x="1567283" y="563143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6350" y="11430"/>
                <a:ext cx="1647293" cy="832383"/>
              </a:xfrm>
              <a:custGeom>
                <a:avLst/>
                <a:gdLst/>
                <a:ahLst/>
                <a:cxnLst/>
                <a:rect l="l" t="t" r="r" b="b"/>
                <a:pathLst>
                  <a:path w="1647293" h="832383">
                    <a:moveTo>
                      <a:pt x="1376783" y="0"/>
                    </a:moveTo>
                    <a:lnTo>
                      <a:pt x="0" y="1270"/>
                    </a:lnTo>
                    <a:lnTo>
                      <a:pt x="0" y="832383"/>
                    </a:lnTo>
                    <a:lnTo>
                      <a:pt x="1646023" y="832383"/>
                    </a:lnTo>
                    <a:lnTo>
                      <a:pt x="1647293" y="266700"/>
                    </a:lnTo>
                    <a:close/>
                  </a:path>
                </a:pathLst>
              </a:custGeom>
              <a:solidFill>
                <a:srgbClr val="CACFBC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0" y="0"/>
                <a:ext cx="1727303" cy="923823"/>
              </a:xfrm>
              <a:custGeom>
                <a:avLst/>
                <a:gdLst/>
                <a:ahLst/>
                <a:cxnLst/>
                <a:rect l="l" t="t" r="r" b="b"/>
                <a:pathLst>
                  <a:path w="1727303" h="923823">
                    <a:moveTo>
                      <a:pt x="1659993" y="275590"/>
                    </a:moveTo>
                    <a:lnTo>
                      <a:pt x="1659993" y="275590"/>
                    </a:lnTo>
                    <a:lnTo>
                      <a:pt x="1658723" y="274320"/>
                    </a:lnTo>
                    <a:lnTo>
                      <a:pt x="1522833" y="138430"/>
                    </a:lnTo>
                    <a:lnTo>
                      <a:pt x="1455523" y="71120"/>
                    </a:lnTo>
                    <a:lnTo>
                      <a:pt x="1384403" y="0"/>
                    </a:lnTo>
                    <a:lnTo>
                      <a:pt x="0" y="0"/>
                    </a:lnTo>
                    <a:lnTo>
                      <a:pt x="0" y="856513"/>
                    </a:lnTo>
                    <a:lnTo>
                      <a:pt x="80010" y="856513"/>
                    </a:lnTo>
                    <a:lnTo>
                      <a:pt x="80010" y="923823"/>
                    </a:lnTo>
                    <a:lnTo>
                      <a:pt x="1727303" y="923823"/>
                    </a:lnTo>
                    <a:lnTo>
                      <a:pt x="1727303" y="342900"/>
                    </a:lnTo>
                    <a:lnTo>
                      <a:pt x="1659993" y="275590"/>
                    </a:lnTo>
                    <a:close/>
                    <a:moveTo>
                      <a:pt x="1388213" y="21590"/>
                    </a:moveTo>
                    <a:lnTo>
                      <a:pt x="1513943" y="146050"/>
                    </a:lnTo>
                    <a:lnTo>
                      <a:pt x="1638403" y="270510"/>
                    </a:lnTo>
                    <a:lnTo>
                      <a:pt x="1388213" y="270510"/>
                    </a:lnTo>
                    <a:lnTo>
                      <a:pt x="1388213" y="21590"/>
                    </a:lnTo>
                    <a:close/>
                    <a:moveTo>
                      <a:pt x="12700" y="843813"/>
                    </a:moveTo>
                    <a:lnTo>
                      <a:pt x="12700" y="12700"/>
                    </a:lnTo>
                    <a:lnTo>
                      <a:pt x="1375513" y="12700"/>
                    </a:lnTo>
                    <a:lnTo>
                      <a:pt x="1375513" y="278130"/>
                    </a:lnTo>
                    <a:cubicBezTo>
                      <a:pt x="1375513" y="281940"/>
                      <a:pt x="1378053" y="284480"/>
                      <a:pt x="1381863" y="284480"/>
                    </a:cubicBezTo>
                    <a:lnTo>
                      <a:pt x="1647293" y="284480"/>
                    </a:lnTo>
                    <a:lnTo>
                      <a:pt x="1647293" y="843813"/>
                    </a:lnTo>
                    <a:lnTo>
                      <a:pt x="12700" y="843813"/>
                    </a:lnTo>
                    <a:close/>
                    <a:moveTo>
                      <a:pt x="1714603" y="911123"/>
                    </a:moveTo>
                    <a:lnTo>
                      <a:pt x="92710" y="911123"/>
                    </a:lnTo>
                    <a:lnTo>
                      <a:pt x="92710" y="856513"/>
                    </a:lnTo>
                    <a:lnTo>
                      <a:pt x="1659993" y="856513"/>
                    </a:lnTo>
                    <a:lnTo>
                      <a:pt x="1659993" y="293370"/>
                    </a:lnTo>
                    <a:lnTo>
                      <a:pt x="1714603" y="347980"/>
                    </a:lnTo>
                    <a:lnTo>
                      <a:pt x="1714603" y="911123"/>
                    </a:lnTo>
                    <a:close/>
                  </a:path>
                </a:pathLst>
              </a:custGeom>
              <a:solidFill>
                <a:srgbClr val="6F825A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148684" y="1172493"/>
              <a:ext cx="4541713" cy="9264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7"/>
                </a:lnSpc>
              </a:pPr>
              <a:r>
                <a:rPr lang="en-US" sz="2055" spc="41" dirty="0" err="1">
                  <a:solidFill>
                    <a:srgbClr val="303926"/>
                  </a:solidFill>
                  <a:latin typeface="DM Sans"/>
                </a:rPr>
                <a:t>Dapat</a:t>
              </a:r>
              <a:r>
                <a:rPr lang="en-US" sz="2055" spc="41" dirty="0">
                  <a:solidFill>
                    <a:srgbClr val="303926"/>
                  </a:solidFill>
                  <a:latin typeface="DM Sans"/>
                </a:rPr>
                <a:t> </a:t>
              </a:r>
              <a:r>
                <a:rPr lang="en-US" sz="2055" spc="41" dirty="0" err="1">
                  <a:solidFill>
                    <a:srgbClr val="303926"/>
                  </a:solidFill>
                  <a:latin typeface="DM Sans"/>
                </a:rPr>
                <a:t>berinteraksi</a:t>
              </a:r>
              <a:r>
                <a:rPr lang="en-US" sz="2055" spc="41" dirty="0">
                  <a:solidFill>
                    <a:srgbClr val="303926"/>
                  </a:solidFill>
                  <a:latin typeface="DM Sans"/>
                </a:rPr>
                <a:t> </a:t>
              </a:r>
              <a:r>
                <a:rPr lang="en-US" sz="2055" spc="41" dirty="0" err="1">
                  <a:solidFill>
                    <a:srgbClr val="303926"/>
                  </a:solidFill>
                  <a:latin typeface="DM Sans"/>
                </a:rPr>
                <a:t>dengan</a:t>
              </a:r>
              <a:r>
                <a:rPr lang="en-US" sz="2055" spc="41" dirty="0">
                  <a:solidFill>
                    <a:srgbClr val="303926"/>
                  </a:solidFill>
                  <a:latin typeface="DM Sans"/>
                </a:rPr>
                <a:t> user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7235515" y="3133866"/>
            <a:ext cx="3755036" cy="2008325"/>
            <a:chOff x="0" y="0"/>
            <a:chExt cx="5006714" cy="2677767"/>
          </a:xfrm>
        </p:grpSpPr>
        <p:grpSp>
          <p:nvGrpSpPr>
            <p:cNvPr id="31" name="Group 31"/>
            <p:cNvGrpSpPr/>
            <p:nvPr/>
          </p:nvGrpSpPr>
          <p:grpSpPr>
            <a:xfrm>
              <a:off x="0" y="0"/>
              <a:ext cx="5006714" cy="2677767"/>
              <a:chOff x="0" y="0"/>
              <a:chExt cx="1727303" cy="923823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92710" y="293370"/>
                <a:ext cx="1621893" cy="617753"/>
              </a:xfrm>
              <a:custGeom>
                <a:avLst/>
                <a:gdLst/>
                <a:ahLst/>
                <a:cxnLst/>
                <a:rect l="l" t="t" r="r" b="b"/>
                <a:pathLst>
                  <a:path w="1621893" h="617753">
                    <a:moveTo>
                      <a:pt x="0" y="563143"/>
                    </a:moveTo>
                    <a:lnTo>
                      <a:pt x="0" y="617753"/>
                    </a:lnTo>
                    <a:lnTo>
                      <a:pt x="1621893" y="617753"/>
                    </a:lnTo>
                    <a:lnTo>
                      <a:pt x="1621893" y="54610"/>
                    </a:lnTo>
                    <a:lnTo>
                      <a:pt x="1567283" y="0"/>
                    </a:lnTo>
                    <a:lnTo>
                      <a:pt x="1567283" y="563143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id="33" name="Freeform 33"/>
              <p:cNvSpPr/>
              <p:nvPr/>
            </p:nvSpPr>
            <p:spPr>
              <a:xfrm>
                <a:off x="6350" y="11430"/>
                <a:ext cx="1647293" cy="832383"/>
              </a:xfrm>
              <a:custGeom>
                <a:avLst/>
                <a:gdLst/>
                <a:ahLst/>
                <a:cxnLst/>
                <a:rect l="l" t="t" r="r" b="b"/>
                <a:pathLst>
                  <a:path w="1647293" h="832383">
                    <a:moveTo>
                      <a:pt x="1376783" y="0"/>
                    </a:moveTo>
                    <a:lnTo>
                      <a:pt x="0" y="1270"/>
                    </a:lnTo>
                    <a:lnTo>
                      <a:pt x="0" y="832383"/>
                    </a:lnTo>
                    <a:lnTo>
                      <a:pt x="1646023" y="832383"/>
                    </a:lnTo>
                    <a:lnTo>
                      <a:pt x="1647293" y="266700"/>
                    </a:lnTo>
                    <a:close/>
                  </a:path>
                </a:pathLst>
              </a:custGeom>
              <a:solidFill>
                <a:srgbClr val="CACFBC"/>
              </a:solidFill>
            </p:spPr>
          </p:sp>
          <p:sp>
            <p:nvSpPr>
              <p:cNvPr id="34" name="Freeform 34"/>
              <p:cNvSpPr/>
              <p:nvPr/>
            </p:nvSpPr>
            <p:spPr>
              <a:xfrm>
                <a:off x="0" y="0"/>
                <a:ext cx="1727303" cy="923823"/>
              </a:xfrm>
              <a:custGeom>
                <a:avLst/>
                <a:gdLst/>
                <a:ahLst/>
                <a:cxnLst/>
                <a:rect l="l" t="t" r="r" b="b"/>
                <a:pathLst>
                  <a:path w="1727303" h="923823">
                    <a:moveTo>
                      <a:pt x="1659993" y="275590"/>
                    </a:moveTo>
                    <a:lnTo>
                      <a:pt x="1659993" y="275590"/>
                    </a:lnTo>
                    <a:lnTo>
                      <a:pt x="1658723" y="274320"/>
                    </a:lnTo>
                    <a:lnTo>
                      <a:pt x="1522833" y="138430"/>
                    </a:lnTo>
                    <a:lnTo>
                      <a:pt x="1455523" y="71120"/>
                    </a:lnTo>
                    <a:lnTo>
                      <a:pt x="1384403" y="0"/>
                    </a:lnTo>
                    <a:lnTo>
                      <a:pt x="0" y="0"/>
                    </a:lnTo>
                    <a:lnTo>
                      <a:pt x="0" y="856513"/>
                    </a:lnTo>
                    <a:lnTo>
                      <a:pt x="80010" y="856513"/>
                    </a:lnTo>
                    <a:lnTo>
                      <a:pt x="80010" y="923823"/>
                    </a:lnTo>
                    <a:lnTo>
                      <a:pt x="1727303" y="923823"/>
                    </a:lnTo>
                    <a:lnTo>
                      <a:pt x="1727303" y="342900"/>
                    </a:lnTo>
                    <a:lnTo>
                      <a:pt x="1659993" y="275590"/>
                    </a:lnTo>
                    <a:close/>
                    <a:moveTo>
                      <a:pt x="1388213" y="21590"/>
                    </a:moveTo>
                    <a:lnTo>
                      <a:pt x="1513943" y="146050"/>
                    </a:lnTo>
                    <a:lnTo>
                      <a:pt x="1638403" y="270510"/>
                    </a:lnTo>
                    <a:lnTo>
                      <a:pt x="1388213" y="270510"/>
                    </a:lnTo>
                    <a:lnTo>
                      <a:pt x="1388213" y="21590"/>
                    </a:lnTo>
                    <a:close/>
                    <a:moveTo>
                      <a:pt x="12700" y="843813"/>
                    </a:moveTo>
                    <a:lnTo>
                      <a:pt x="12700" y="12700"/>
                    </a:lnTo>
                    <a:lnTo>
                      <a:pt x="1375513" y="12700"/>
                    </a:lnTo>
                    <a:lnTo>
                      <a:pt x="1375513" y="278130"/>
                    </a:lnTo>
                    <a:cubicBezTo>
                      <a:pt x="1375513" y="281940"/>
                      <a:pt x="1378053" y="284480"/>
                      <a:pt x="1381863" y="284480"/>
                    </a:cubicBezTo>
                    <a:lnTo>
                      <a:pt x="1647293" y="284480"/>
                    </a:lnTo>
                    <a:lnTo>
                      <a:pt x="1647293" y="843813"/>
                    </a:lnTo>
                    <a:lnTo>
                      <a:pt x="12700" y="843813"/>
                    </a:lnTo>
                    <a:close/>
                    <a:moveTo>
                      <a:pt x="1714603" y="911123"/>
                    </a:moveTo>
                    <a:lnTo>
                      <a:pt x="92710" y="911123"/>
                    </a:lnTo>
                    <a:lnTo>
                      <a:pt x="92710" y="856513"/>
                    </a:lnTo>
                    <a:lnTo>
                      <a:pt x="1659993" y="856513"/>
                    </a:lnTo>
                    <a:lnTo>
                      <a:pt x="1659993" y="293370"/>
                    </a:lnTo>
                    <a:lnTo>
                      <a:pt x="1714603" y="347980"/>
                    </a:lnTo>
                    <a:lnTo>
                      <a:pt x="1714603" y="911123"/>
                    </a:lnTo>
                    <a:close/>
                  </a:path>
                </a:pathLst>
              </a:custGeom>
              <a:solidFill>
                <a:srgbClr val="6F825A"/>
              </a:solidFill>
            </p:spPr>
          </p:sp>
        </p:grpSp>
        <p:sp>
          <p:nvSpPr>
            <p:cNvPr id="35" name="TextBox 35"/>
            <p:cNvSpPr txBox="1"/>
            <p:nvPr/>
          </p:nvSpPr>
          <p:spPr>
            <a:xfrm>
              <a:off x="148684" y="1172493"/>
              <a:ext cx="4541713" cy="9264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7"/>
                </a:lnSpc>
              </a:pPr>
              <a:r>
                <a:rPr lang="en-US" sz="2055" spc="41" dirty="0">
                  <a:solidFill>
                    <a:srgbClr val="303926"/>
                  </a:solidFill>
                  <a:latin typeface="DM Sans"/>
                </a:rPr>
                <a:t>User </a:t>
              </a:r>
              <a:r>
                <a:rPr lang="en-US" sz="2055" spc="41" dirty="0" err="1">
                  <a:solidFill>
                    <a:srgbClr val="303926"/>
                  </a:solidFill>
                  <a:latin typeface="DM Sans"/>
                </a:rPr>
                <a:t>dapat</a:t>
              </a:r>
              <a:r>
                <a:rPr lang="en-US" sz="2055" spc="41" dirty="0">
                  <a:solidFill>
                    <a:srgbClr val="303926"/>
                  </a:solidFill>
                  <a:latin typeface="DM Sans"/>
                </a:rPr>
                <a:t> </a:t>
              </a:r>
              <a:r>
                <a:rPr lang="en-US" sz="2055" spc="41" dirty="0" err="1">
                  <a:solidFill>
                    <a:srgbClr val="303926"/>
                  </a:solidFill>
                  <a:latin typeface="DM Sans"/>
                </a:rPr>
                <a:t>mengakses</a:t>
              </a:r>
              <a:r>
                <a:rPr lang="en-US" sz="2055" spc="41" dirty="0">
                  <a:solidFill>
                    <a:srgbClr val="303926"/>
                  </a:solidFill>
                  <a:latin typeface="DM Sans"/>
                </a:rPr>
                <a:t> source code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2297044" y="2954258"/>
            <a:ext cx="3755036" cy="2367541"/>
            <a:chOff x="0" y="0"/>
            <a:chExt cx="5006714" cy="3156721"/>
          </a:xfrm>
        </p:grpSpPr>
        <p:grpSp>
          <p:nvGrpSpPr>
            <p:cNvPr id="37" name="Group 37"/>
            <p:cNvGrpSpPr/>
            <p:nvPr/>
          </p:nvGrpSpPr>
          <p:grpSpPr>
            <a:xfrm>
              <a:off x="0" y="0"/>
              <a:ext cx="5006714" cy="3156721"/>
              <a:chOff x="0" y="0"/>
              <a:chExt cx="1727303" cy="108906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92710" y="293370"/>
                <a:ext cx="1621893" cy="782990"/>
              </a:xfrm>
              <a:custGeom>
                <a:avLst/>
                <a:gdLst/>
                <a:ahLst/>
                <a:cxnLst/>
                <a:rect l="l" t="t" r="r" b="b"/>
                <a:pathLst>
                  <a:path w="1621893" h="782990">
                    <a:moveTo>
                      <a:pt x="0" y="728380"/>
                    </a:moveTo>
                    <a:lnTo>
                      <a:pt x="0" y="782990"/>
                    </a:lnTo>
                    <a:lnTo>
                      <a:pt x="1621893" y="782990"/>
                    </a:lnTo>
                    <a:lnTo>
                      <a:pt x="1621893" y="54610"/>
                    </a:lnTo>
                    <a:lnTo>
                      <a:pt x="1567283" y="0"/>
                    </a:lnTo>
                    <a:lnTo>
                      <a:pt x="1567283" y="728380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6350" y="11430"/>
                <a:ext cx="1647293" cy="997620"/>
              </a:xfrm>
              <a:custGeom>
                <a:avLst/>
                <a:gdLst/>
                <a:ahLst/>
                <a:cxnLst/>
                <a:rect l="l" t="t" r="r" b="b"/>
                <a:pathLst>
                  <a:path w="1647293" h="997620">
                    <a:moveTo>
                      <a:pt x="1376783" y="0"/>
                    </a:moveTo>
                    <a:lnTo>
                      <a:pt x="0" y="1270"/>
                    </a:lnTo>
                    <a:lnTo>
                      <a:pt x="0" y="997620"/>
                    </a:lnTo>
                    <a:lnTo>
                      <a:pt x="1646023" y="997620"/>
                    </a:lnTo>
                    <a:lnTo>
                      <a:pt x="1647293" y="266700"/>
                    </a:lnTo>
                    <a:close/>
                  </a:path>
                </a:pathLst>
              </a:custGeom>
              <a:solidFill>
                <a:srgbClr val="CACFBC"/>
              </a:solidFill>
            </p:spPr>
          </p:sp>
          <p:sp>
            <p:nvSpPr>
              <p:cNvPr id="40" name="Freeform 40"/>
              <p:cNvSpPr/>
              <p:nvPr/>
            </p:nvSpPr>
            <p:spPr>
              <a:xfrm>
                <a:off x="0" y="0"/>
                <a:ext cx="1727303" cy="1089060"/>
              </a:xfrm>
              <a:custGeom>
                <a:avLst/>
                <a:gdLst/>
                <a:ahLst/>
                <a:cxnLst/>
                <a:rect l="l" t="t" r="r" b="b"/>
                <a:pathLst>
                  <a:path w="1727303" h="1089060">
                    <a:moveTo>
                      <a:pt x="1659993" y="275590"/>
                    </a:moveTo>
                    <a:lnTo>
                      <a:pt x="1659993" y="275590"/>
                    </a:lnTo>
                    <a:lnTo>
                      <a:pt x="1658723" y="274320"/>
                    </a:lnTo>
                    <a:lnTo>
                      <a:pt x="1522833" y="138430"/>
                    </a:lnTo>
                    <a:lnTo>
                      <a:pt x="1455523" y="71120"/>
                    </a:lnTo>
                    <a:lnTo>
                      <a:pt x="1384403" y="0"/>
                    </a:lnTo>
                    <a:lnTo>
                      <a:pt x="0" y="0"/>
                    </a:lnTo>
                    <a:lnTo>
                      <a:pt x="0" y="1021750"/>
                    </a:lnTo>
                    <a:lnTo>
                      <a:pt x="80010" y="1021750"/>
                    </a:lnTo>
                    <a:lnTo>
                      <a:pt x="80010" y="1089060"/>
                    </a:lnTo>
                    <a:lnTo>
                      <a:pt x="1727303" y="1089060"/>
                    </a:lnTo>
                    <a:lnTo>
                      <a:pt x="1727303" y="342900"/>
                    </a:lnTo>
                    <a:lnTo>
                      <a:pt x="1659993" y="275590"/>
                    </a:lnTo>
                    <a:close/>
                    <a:moveTo>
                      <a:pt x="1388213" y="21590"/>
                    </a:moveTo>
                    <a:lnTo>
                      <a:pt x="1513943" y="146050"/>
                    </a:lnTo>
                    <a:lnTo>
                      <a:pt x="1638403" y="270510"/>
                    </a:lnTo>
                    <a:lnTo>
                      <a:pt x="1388213" y="270510"/>
                    </a:lnTo>
                    <a:lnTo>
                      <a:pt x="1388213" y="21590"/>
                    </a:lnTo>
                    <a:close/>
                    <a:moveTo>
                      <a:pt x="12700" y="1009050"/>
                    </a:moveTo>
                    <a:lnTo>
                      <a:pt x="12700" y="12700"/>
                    </a:lnTo>
                    <a:lnTo>
                      <a:pt x="1375513" y="12700"/>
                    </a:lnTo>
                    <a:lnTo>
                      <a:pt x="1375513" y="278130"/>
                    </a:lnTo>
                    <a:cubicBezTo>
                      <a:pt x="1375513" y="281940"/>
                      <a:pt x="1378053" y="284480"/>
                      <a:pt x="1381863" y="284480"/>
                    </a:cubicBezTo>
                    <a:lnTo>
                      <a:pt x="1647293" y="284480"/>
                    </a:lnTo>
                    <a:lnTo>
                      <a:pt x="1647293" y="1009050"/>
                    </a:lnTo>
                    <a:lnTo>
                      <a:pt x="12700" y="1009050"/>
                    </a:lnTo>
                    <a:close/>
                    <a:moveTo>
                      <a:pt x="1714603" y="1076360"/>
                    </a:moveTo>
                    <a:lnTo>
                      <a:pt x="92710" y="1076360"/>
                    </a:lnTo>
                    <a:lnTo>
                      <a:pt x="92710" y="1021750"/>
                    </a:lnTo>
                    <a:lnTo>
                      <a:pt x="1659993" y="1021750"/>
                    </a:lnTo>
                    <a:lnTo>
                      <a:pt x="1659993" y="293370"/>
                    </a:lnTo>
                    <a:lnTo>
                      <a:pt x="1714603" y="347980"/>
                    </a:lnTo>
                    <a:lnTo>
                      <a:pt x="1714603" y="1076360"/>
                    </a:lnTo>
                    <a:close/>
                  </a:path>
                </a:pathLst>
              </a:custGeom>
              <a:solidFill>
                <a:srgbClr val="6F825A"/>
              </a:solidFill>
            </p:spPr>
          </p:sp>
        </p:grpSp>
        <p:sp>
          <p:nvSpPr>
            <p:cNvPr id="41" name="TextBox 41"/>
            <p:cNvSpPr txBox="1"/>
            <p:nvPr/>
          </p:nvSpPr>
          <p:spPr>
            <a:xfrm>
              <a:off x="148684" y="1172493"/>
              <a:ext cx="4541713" cy="14053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77"/>
                </a:lnSpc>
              </a:pPr>
              <a:r>
                <a:rPr lang="en-US" sz="2055" spc="41" dirty="0" err="1">
                  <a:solidFill>
                    <a:srgbClr val="303926"/>
                  </a:solidFill>
                  <a:latin typeface="DM Sans"/>
                </a:rPr>
                <a:t>Membuat</a:t>
              </a:r>
              <a:r>
                <a:rPr lang="en-US" sz="2055" spc="41" dirty="0">
                  <a:solidFill>
                    <a:srgbClr val="303926"/>
                  </a:solidFill>
                  <a:latin typeface="DM Sans"/>
                </a:rPr>
                <a:t> script yang </a:t>
              </a:r>
              <a:r>
                <a:rPr lang="en-US" sz="2055" spc="41" dirty="0" err="1">
                  <a:solidFill>
                    <a:srgbClr val="303926"/>
                  </a:solidFill>
                  <a:latin typeface="DM Sans"/>
                </a:rPr>
                <a:t>akan</a:t>
              </a:r>
              <a:r>
                <a:rPr lang="en-US" sz="2055" spc="41" dirty="0">
                  <a:solidFill>
                    <a:srgbClr val="303926"/>
                  </a:solidFill>
                  <a:latin typeface="DM Sans"/>
                </a:rPr>
                <a:t> </a:t>
              </a:r>
              <a:r>
                <a:rPr lang="en-US" sz="2055" spc="41" dirty="0" err="1">
                  <a:solidFill>
                    <a:srgbClr val="303926"/>
                  </a:solidFill>
                  <a:latin typeface="DM Sans"/>
                </a:rPr>
                <a:t>dieksekusi</a:t>
              </a:r>
              <a:r>
                <a:rPr lang="en-US" sz="2055" spc="41" dirty="0">
                  <a:solidFill>
                    <a:srgbClr val="303926"/>
                  </a:solidFill>
                  <a:latin typeface="DM Sans"/>
                </a:rPr>
                <a:t> di client-side pada web browser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C4927FC-8E16-3A5F-AA1E-6B0D63FE204C}"/>
                  </a:ext>
                </a:extLst>
              </p14:cNvPr>
              <p14:cNvContentPartPr/>
              <p14:nvPr/>
            </p14:nvContentPartPr>
            <p14:xfrm>
              <a:off x="5753160" y="8610480"/>
              <a:ext cx="8420400" cy="1572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C4927FC-8E16-3A5F-AA1E-6B0D63FE2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3800" y="8601120"/>
                <a:ext cx="8439120" cy="159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F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23166" y="4599279"/>
            <a:ext cx="8641668" cy="1088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spc="-144">
                <a:solidFill>
                  <a:srgbClr val="303926"/>
                </a:solidFill>
                <a:latin typeface="Tenor Sans"/>
              </a:rPr>
              <a:t>ECMA Script 12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844348" y="750405"/>
            <a:ext cx="414952" cy="81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59"/>
              </a:lnSpc>
            </a:pPr>
            <a:r>
              <a:rPr lang="en-US" sz="1799" spc="-36">
                <a:solidFill>
                  <a:srgbClr val="303926"/>
                </a:solidFill>
                <a:latin typeface="Tenor Sans"/>
              </a:rPr>
              <a:t>05</a:t>
            </a:r>
          </a:p>
          <a:p>
            <a:pPr algn="r">
              <a:lnSpc>
                <a:spcPts val="2159"/>
              </a:lnSpc>
            </a:pPr>
            <a:r>
              <a:rPr lang="en-US" sz="1799" spc="-35">
                <a:solidFill>
                  <a:srgbClr val="303926"/>
                </a:solidFill>
                <a:latin typeface="Tenor Sans"/>
              </a:rPr>
              <a:t>/</a:t>
            </a:r>
          </a:p>
          <a:p>
            <a:pPr algn="r">
              <a:lnSpc>
                <a:spcPts val="2160"/>
              </a:lnSpc>
            </a:pPr>
            <a:r>
              <a:rPr lang="en-US" sz="1800" spc="-35">
                <a:solidFill>
                  <a:srgbClr val="303926"/>
                </a:solidFill>
                <a:latin typeface="Tenor Sans"/>
              </a:rPr>
              <a:t>07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165695" y="9258337"/>
            <a:ext cx="4093605" cy="211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400" spc="415">
                <a:solidFill>
                  <a:srgbClr val="303926"/>
                </a:solidFill>
                <a:latin typeface="DM Sans"/>
              </a:rPr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96874" y="1634238"/>
            <a:ext cx="13424542" cy="933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-120" dirty="0">
                <a:solidFill>
                  <a:srgbClr val="303926"/>
                </a:solidFill>
                <a:latin typeface="Tenor Sans"/>
              </a:rPr>
              <a:t>ECMA Script 12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844348" y="750405"/>
            <a:ext cx="414952" cy="81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59"/>
              </a:lnSpc>
            </a:pPr>
            <a:r>
              <a:rPr lang="en-US" sz="1799" spc="-36">
                <a:solidFill>
                  <a:srgbClr val="303926"/>
                </a:solidFill>
                <a:latin typeface="Tenor Sans"/>
              </a:rPr>
              <a:t>06</a:t>
            </a:r>
          </a:p>
          <a:p>
            <a:pPr algn="r">
              <a:lnSpc>
                <a:spcPts val="2159"/>
              </a:lnSpc>
            </a:pPr>
            <a:r>
              <a:rPr lang="en-US" sz="1799" spc="-35">
                <a:solidFill>
                  <a:srgbClr val="303926"/>
                </a:solidFill>
                <a:latin typeface="Tenor Sans"/>
              </a:rPr>
              <a:t>/</a:t>
            </a:r>
          </a:p>
          <a:p>
            <a:pPr algn="r">
              <a:lnSpc>
                <a:spcPts val="2160"/>
              </a:lnSpc>
            </a:pPr>
            <a:r>
              <a:rPr lang="en-US" sz="1800" spc="-35">
                <a:solidFill>
                  <a:srgbClr val="303926"/>
                </a:solidFill>
                <a:latin typeface="Tenor Sans"/>
              </a:rPr>
              <a:t>07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404236" y="9258337"/>
            <a:ext cx="3855064" cy="211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400" spc="415">
                <a:solidFill>
                  <a:srgbClr val="303926"/>
                </a:solidFill>
                <a:latin typeface="DM Sans"/>
              </a:rPr>
              <a:t>JAVASCRIPT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9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47047" y="6471090"/>
            <a:ext cx="14593907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13"/>
              </a:lnSpc>
            </a:pPr>
            <a:r>
              <a:rPr lang="en-US" sz="8344" spc="917">
                <a:solidFill>
                  <a:srgbClr val="F5F5EF"/>
                </a:solidFill>
                <a:latin typeface="Tenor Sans"/>
              </a:rPr>
              <a:t>Thank You!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90000"/>
          </a:blip>
          <a:srcRect l="22543" t="14093" b="31751"/>
          <a:stretch>
            <a:fillRect/>
          </a:stretch>
        </p:blipFill>
        <p:spPr>
          <a:xfrm>
            <a:off x="0" y="9525"/>
            <a:ext cx="10365269" cy="483132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90000"/>
          </a:blip>
          <a:srcRect l="33482" t="25974" b="23167"/>
          <a:stretch>
            <a:fillRect/>
          </a:stretch>
        </p:blipFill>
        <p:spPr>
          <a:xfrm>
            <a:off x="8809550" y="9525"/>
            <a:ext cx="9478450" cy="48313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157</Words>
  <Application>Microsoft Office PowerPoint</Application>
  <PresentationFormat>Custom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DM Sans</vt:lpstr>
      <vt:lpstr>Arial</vt:lpstr>
      <vt:lpstr>Tenor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Kelompok 4 - Real and Virtual Memory</dc:title>
  <cp:lastModifiedBy>6026201008@mahasiswa.integra.its.ac.id</cp:lastModifiedBy>
  <cp:revision>4</cp:revision>
  <dcterms:created xsi:type="dcterms:W3CDTF">2006-08-16T00:00:00Z</dcterms:created>
  <dcterms:modified xsi:type="dcterms:W3CDTF">2022-08-07T08:26:10Z</dcterms:modified>
  <dc:identifier>DAE5KsK5hxI</dc:identifier>
</cp:coreProperties>
</file>