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62" r:id="rId7"/>
    <p:sldId id="257" r:id="rId8"/>
    <p:sldId id="258" r:id="rId9"/>
    <p:sldId id="259" r:id="rId10"/>
    <p:sldId id="260" r:id="rId11"/>
    <p:sldId id="261" r:id="rId12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72678758" val="982" revOS="4"/>
      <pr:smFileRevision xmlns:pr="smNativeData" dt="1672678758" val="101"/>
      <pr:guideOptions xmlns:pr="smNativeData" dt="1672678758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73" d="100"/>
          <a:sy n="73" d="100"/>
        </p:scale>
        <p:origin x="280" y="1582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6" d="100"/>
        <a:sy n="16" d="100"/>
      </p:scale>
      <p:origin x="0" y="0"/>
    </p:cViewPr>
  </p:sorterViewPr>
  <p:notesViewPr>
    <p:cSldViewPr snapToObjects="1" showGuides="1">
      <p:cViewPr>
        <p:scale>
          <a:sx n="73" d="100"/>
          <a:sy n="73" d="100"/>
        </p:scale>
        <p:origin x="280" y="1582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g2z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Zg2z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Zg2z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3A9EF24-6AEE-FC19-A011-9C4CA15F56C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Zg2z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lJS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Zg2z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3A98014-5AEE-FC76-A011-AC23CE5F56F9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g2z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g2zY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Zg2z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3A996DF-91EE-FC60-A011-6735D85F5632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Zg2z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Zg2z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3A98699-D7EE-FC70-A011-2125C85F5674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g2zY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g2zY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Zg2z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3A9F021-6FEE-FC06-A011-9953BE5F56C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Zg2z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Zg2z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3A9E746-08EE-FC11-A011-FE44A95F56AB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g2z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4Ab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g2z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Zg2z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wAQ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3A9F219-57EE-FC04-A011-A151BC5F56F4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Zg2z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lJS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Zg2z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3A9FB78-36EE-FC0D-A011-C058B55F5695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g2z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g2z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3F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Zg2z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BC34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3A99C84-CAEE-FC6A-A011-3C3FD25F566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Zg2z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MZJU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Zg2z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hL+y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3A9B71F-51EE-FC41-A011-A714F95F56F2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g2z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j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Zg2z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JH8t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Zg2z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8v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Zg2z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f0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3A99E97-D9EE-FC68-A011-2F3DD05F567A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Zg2z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MR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Zg2z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5d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3A9F923-6DEE-FC0F-A011-9B5AB75F56CE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g2z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xW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Zg2z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bk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Zg2z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Zg2z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OY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Zg2z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jg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Zg2z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9Aa2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3A9CC91-DFEE-FC3A-A011-296F825F567C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Zg2z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J+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Zg2z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VGc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3A9AA69-27EE-FC5C-A011-D109E45F5684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g2z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Zg2z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3A9BA05-4BEE-FC4C-A011-BD19F45F56E8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Zg2z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Zg2z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3A9BDBB-F5EE-FC4B-A011-031EF35F5656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Zg2z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3A9BDC1-8FEE-FC4B-A011-791EF35F562C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Zg2z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Zg2z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3A990B6-F8EE-FC66-A011-0E33DE5F565B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g2z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Zg2z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IAAT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Zg2z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Zg2z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3A99CA7-E9EE-FC6A-A011-1F3FD25F564A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Zg2z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Zg2z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3A9AEB6-F8EE-FC58-A011-0E0DE05F565B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g2z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/f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Zg2z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Zg2z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Zg2z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3A9CBCD-83EE-FC3D-A011-7568855F5620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Zg2z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Zg2z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3A9DB9A-D4EE-FC2D-A011-2278955F5677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g2z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g2z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Zg2z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03A9A60B-45EE-FC50-A011-B305E85F56E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Zg2z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Zg2z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03A9B227-69EE-FC44-A011-9F11FC5F56CA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1"/>
          <p:cNvSpPr>
            <a:extLst>
              <a:ext uri="smNativeData">
                <pr:smNativeData xmlns:pr="smNativeData" val="SMDATA_13_Zg2zYxMAAAAlAAAAZAAAAA8BAAAAkAAAAEgAAACQAAAASAAAAAAAAAAA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C////AQAAAAAAAAAAAAAAAAAAAAAAAAAAAAAAAAAAAAAAAAAAAAAAAn9/fwCAgIADzMzMAMDA/wB/f38AAAAAAAAAAAAAAAAAAAAAAAAAAAAhAAAAGAAAABQAAABTAQAA4wAAANEqAADlDwAAEAAAACYAAAAIAAAA//////////8="/>
              </a:ext>
            </a:extLst>
          </p:cNvSpPr>
          <p:nvPr/>
        </p:nvSpPr>
        <p:spPr>
          <a:xfrm>
            <a:off x="215265" y="144145"/>
            <a:ext cx="6744970" cy="243967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Zg2z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3gsAAFUBAAAsIAAA5w4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929130" y="216535"/>
            <a:ext cx="3300730" cy="22059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2"/>
          <p:cNvPicPr>
            <a:picLocks noChangeAspect="1"/>
            <a:extLst>
              <a:ext uri="smNativeData">
                <pr:smNativeData xmlns:pr="smNativeData" val="SMDATA_15_Zg2z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s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R/f38AgICAA8zMzADAwP8Af39/AAAAAAAAAAAAAAAAAP///wAAAAAAIQAAABgAAAAUAAAAbQEAADkBAAB6CwAANA8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31775" y="198755"/>
            <a:ext cx="1633855" cy="2272665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headEnd type="none"/>
            <a:tailEnd type="none"/>
          </a:ln>
          <a:effectLst/>
        </p:spPr>
      </p:pic>
      <p:pic>
        <p:nvPicPr>
          <p:cNvPr id="5" name="Picture3"/>
          <p:cNvPicPr>
            <a:picLocks noChangeAspect="1"/>
            <a:extLst>
              <a:ext uri="smNativeData">
                <pr:smNativeData xmlns:pr="smNativeData" val="SMDATA_15_Zg2z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cxxIM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OSAAAAYBAABtKgAA0A4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238115" y="166370"/>
            <a:ext cx="1658620" cy="22415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Zg2z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FwMAABcDAACxNAAAihI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02285" y="502285"/>
            <a:ext cx="8063230" cy="25114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Zg2z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/////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Kg0AAAIPAABHGAAAUx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0" y="2439670"/>
            <a:ext cx="1806575" cy="16770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2"/>
          <p:cNvPicPr>
            <a:picLocks noChangeAspect="1"/>
            <a:extLst>
              <a:ext uri="smNativeData">
                <pr:smNativeData xmlns:pr="smNativeData" val="SMDATA_15_Zg2z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6Ag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VRgAAAIPAAAEIwAAKRk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955415" y="2439670"/>
            <a:ext cx="1736725" cy="16503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3"/>
          <p:cNvPicPr>
            <a:picLocks noChangeAspect="1"/>
            <a:extLst>
              <a:ext uri="smNativeData">
                <pr:smNativeData xmlns:pr="smNativeData" val="SMDATA_15_Zg2z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UwEAAAIPAADODAAAKRk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215265" y="2439670"/>
            <a:ext cx="1866265" cy="16503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Zg2z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EqHYJ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iAMAABAHAADkLgAADB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" y="1148080"/>
            <a:ext cx="7048500" cy="30861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Zg2z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AAx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JwQAAJgKAADtGgAArh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75005" y="1722120"/>
            <a:ext cx="3702050" cy="245237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2"/>
          <p:cNvPicPr>
            <a:picLocks noChangeAspect="1"/>
            <a:extLst>
              <a:ext uri="smNativeData">
                <pr:smNativeData xmlns:pr="smNativeData" val="SMDATA_15_Zg2z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8Yu0L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3B4AAJgKAACkLQAAmhk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0" y="1722120"/>
            <a:ext cx="2402840" cy="24396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AutoShape1"/>
          <p:cNvSpPr>
            <a:extLst>
              <a:ext uri="smNativeData">
                <pr:smNativeData xmlns:pr="smNativeData" val="SMDATA_13_Zg2zYxMAAAAlAAAA2AAAAA8BAAAAkAAAAEgAAACQAAAASAAAAAAAAAAAAAAAAAAAAAEAAABQAAAAAAAAAAAA4D8AAAAAAADgPwAAAAAAAOA/AAAAAAAA4D8AAAAAAADgPwAAAAAAAOA/AAAAAAAA4D8AAAAAAADgPwAAAAAAAOA/AAAAAAAA4D8CAAAAjAAAAAEAAAAAAAAAs7Oz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NQSU4MAAAAEAAAAAAAAAAAAAAAAAAAAAAAAAAeAAAAaAAAAAAAAAAAAAAAAAAAAAAAAAAAAAAAECcAABAnAAAAAAAAAAAAAAAAAAAAAAAAAAAAAAAAAAAAAAAAAAAAABQAAAAAAAAAwMD/AAAAAABkAAAAMgAAAAAAAABkAAAAAAAAAH9/fwAKAAAAHwAAAFQAAACzs7MA////AQAAAAAAAAAAAAAAAAAAAAAAAAAAAAAAAAAAAAAAAAAAAAAAAn9/fwCAgIADzMzMAMDA/wB/f38AAAAAAAAAAAAAAAAAAAAAAAAAAAAhAAAAGAAAABQAAAB8GgAANxEAAHUeAAD7EgAAEAAAACYAAAAIAAAA//////////8="/>
              </a:ext>
            </a:extLst>
          </p:cNvSpPr>
          <p:nvPr/>
        </p:nvSpPr>
        <p:spPr>
          <a:xfrm>
            <a:off x="4305300" y="2798445"/>
            <a:ext cx="645795" cy="287020"/>
          </a:xfrm>
          <a:prstGeom prst="stripedRightArrow">
            <a:avLst>
              <a:gd name="adj1" fmla="val 50000"/>
              <a:gd name="adj2" fmla="val 94922"/>
            </a:avLst>
          </a:prstGeom>
          <a:solidFill>
            <a:srgbClr val="B3B3B3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Zg2z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gQAAMYKAACWMgAAuB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1751330"/>
            <a:ext cx="7505700" cy="22669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1"/>
          <p:cNvSpPr>
            <a:extLst>
              <a:ext uri="smNativeData">
                <pr:smNativeData xmlns:pr="smNativeData" val="SMDATA_13_Zg2zYxMAAAAlAAAAZAAAAA8BAAAAkAAAAEgAAACQAAAASAAAAAAAAAAA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QAMAAAAEAAAAAAAAAAAAAAAAAAAAAAAAAAeAAAAaAAAAAAAAAAAAAAAAAAAAAAAAAAAAAAAECcAABAnAAAAAAAAAAAAAAAAAAAAAAAAAAAAAAAAAAAAAAAAAAAAABQAAAAAAAAAwMD/AAAAAABkAAAAMgAAAAAAAABkAAAAAAAAAH9/fwAKAAAAHwAAAFQAAAD///8B////AQAAAAAAAAAAAAAAAAAAAAAAAAAAAAAAAAAAAAAAAAAAAAAAAn9/fwCAgIADzMzMAMDA/wB/f38AAAAAAAAAAAAAAAAAAAAAAAAAAAAhAAAAGAAAABQAAAAZEgAAvQUAAA84AABeGwAAEAAAACYAAAAIAAAA//////////8="/>
              </a:ext>
            </a:extLst>
          </p:cNvSpPr>
          <p:nvPr/>
        </p:nvSpPr>
        <p:spPr>
          <a:xfrm>
            <a:off x="2941955" y="932815"/>
            <a:ext cx="6170930" cy="3515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Zg2z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cjlsO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TAUAAEwFAAC3MAAAwR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" y="861060"/>
            <a:ext cx="7058025" cy="30003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Engin</cp:lastModifiedBy>
  <cp:revision>0</cp:revision>
  <dcterms:created xsi:type="dcterms:W3CDTF">2022-12-25T21:04:59Z</dcterms:created>
  <dcterms:modified xsi:type="dcterms:W3CDTF">2023-01-02T16:59:18Z</dcterms:modified>
</cp:coreProperties>
</file>