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72171888" val="982" revOS="4"/>
      <pr:smFileRevision xmlns:pr="smNativeData" dt="1672171888" val="101"/>
      <pr:guideOptions xmlns:pr="smNativeData" dt="1672171888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3" d="100"/>
          <a:sy n="73" d="100"/>
        </p:scale>
        <p:origin x="280" y="1005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6" d="100"/>
        <a:sy n="16" d="100"/>
      </p:scale>
      <p:origin x="0" y="0"/>
    </p:cViewPr>
  </p:sorterViewPr>
  <p:notesViewPr>
    <p:cSldViewPr snapToObjects="1" showGuides="1">
      <p:cViewPr>
        <p:scale>
          <a:sx n="73" d="100"/>
          <a:sy n="73" d="100"/>
        </p:scale>
        <p:origin x="280" y="1005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cFGr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1E7F4BD-F3CC-B202-825F-0557BA11745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lJS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1E79BE0-AECC-B26D-825F-5838D511740D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FGr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1E7C78D-C3CC-B231-825F-35648911746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1E7EF6B-25CC-B219-825F-D34CA1117486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FGrY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FGr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1E7ED02-4CCC-B21B-825F-BA4EA31174E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1E7AD2D-63CC-B25B-825F-950EE31174C0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4Ab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FGr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wAQ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1E7FD08-46CC-B20B-825F-B05EB31174E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lJS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1E7BFAE-E0CC-B249-825F-161CF1117443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FGr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FGr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3F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C34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1E7C404-4ACC-B232-825F-BC678A1174E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MZJU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hL+y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1E7A73F-71CC-B251-825F-8704E91174D2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cFGr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JH8t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cFGr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8v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f0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1E7E362-2CCC-B215-825F-DA40AD11748F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MR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5d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1E7FBFB-B5CC-B20D-825F-4358B5117416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x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cFGr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cFGr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cFGr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OY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cFGr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j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Aa2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1E78BEF-A1CC-B27D-825F-5728C5117402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J+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VGc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1E7FB83-CDCC-B20D-825F-3B58B511746E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1E7BB0B-45CC-B24D-825F-B318F51174E6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1E78A8A-C4CC-B27C-825F-3229C4117467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1E7B62A-64CC-B240-825F-9215F81174C7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1E7879D-D3CC-B271-825F-2524C9117470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FGr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cFGr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IAAT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cFGr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1E78E5E-10CC-B278-825F-E62DC01174B3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1E7FD34-7ACC-B20B-825F-8C5EB31174D9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FGr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/f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cFGr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cFGr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1E7DAD6-98CC-B22C-825F-6E799411743B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1E7CD22-6CCC-B23B-825F-9A6E831174CF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cFGr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21E79D1B-55CC-B26B-825F-A33ED31174F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cFGr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21E7AABC-F2CC-B25C-825F-0409E4117451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val="SMDATA_13_cFGrYxMAAAAlAAAAZAAAAA8BAAAAkAAAAEgAAACQAAAASAAAAAAAAAAA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C////AQAAAAAAAAAAAAAAAAAAAAAAAAAAAAAAAAAAAAAAAAAAAAAAAn9/fwCAgIADzMzMAMDA/wB/f38AAAAAAAAAAAAAAAAAAAAAAAAAAAAhAAAAGAAAABQAAABTAQAA4wAAANEqAADlDwAAEAAAACYAAAAIAAAA//////////8="/>
              </a:ext>
            </a:extLst>
          </p:cNvSpPr>
          <p:nvPr/>
        </p:nvSpPr>
        <p:spPr>
          <a:xfrm>
            <a:off x="215265" y="144145"/>
            <a:ext cx="6744970" cy="243967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cFGr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3gsAAFUBAAAsIAAA5w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29130" y="216535"/>
            <a:ext cx="3300730" cy="22059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2"/>
          <p:cNvPicPr>
            <a:picLocks noChangeAspect="1"/>
            <a:extLst>
              <a:ext uri="smNativeData">
                <pr:smNativeData xmlns:pr="smNativeData" val="SMDATA_15_cFGr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s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R/f38AgICAA8zMzADAwP8Af39/AAAAAAAAAAAAAAAAAP///wAAAAAAIQAAABgAAAAUAAAAbQEAADkBAAB6CwAANA8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" y="198755"/>
            <a:ext cx="1633855" cy="2272665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pic>
      <p:pic>
        <p:nvPicPr>
          <p:cNvPr id="5" name="Picture3"/>
          <p:cNvPicPr>
            <a:picLocks noChangeAspect="1"/>
            <a:extLst>
              <a:ext uri="smNativeData">
                <pr:smNativeData xmlns:pr="smNativeData" val="SMDATA_15_cFGr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cxxIM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OSAAAAYBAABtKgAA0A4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238115" y="166370"/>
            <a:ext cx="1658620" cy="22415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cFGr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/////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Kg0AAAIPAABHGAAAUx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2439670"/>
            <a:ext cx="1806575" cy="16770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picLocks noChangeAspect="1"/>
            <a:extLst>
              <a:ext uri="smNativeData">
                <pr:smNativeData xmlns:pr="smNativeData" val="SMDATA_15_cFGr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6Ag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VRgAAAIPAAAEIwAAKRk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955415" y="2439670"/>
            <a:ext cx="1736725" cy="16503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3"/>
          <p:cNvPicPr>
            <a:picLocks noChangeAspect="1"/>
            <a:extLst>
              <a:ext uri="smNativeData">
                <pr:smNativeData xmlns:pr="smNativeData" val="SMDATA_15_cFGr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UwEAAAIPAADODAAAKRk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15265" y="2439670"/>
            <a:ext cx="1866265" cy="16503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cFGr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EqHYJ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iAMAABAHAADkLgAADB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" y="1148080"/>
            <a:ext cx="7048500" cy="30861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Engin</cp:lastModifiedBy>
  <cp:revision>0</cp:revision>
  <dcterms:created xsi:type="dcterms:W3CDTF">2022-12-25T21:04:59Z</dcterms:created>
  <dcterms:modified xsi:type="dcterms:W3CDTF">2022-12-27T20:11:28Z</dcterms:modified>
</cp:coreProperties>
</file>