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2004084" val="982" revOS="4"/>
      <pr:smFileRevision xmlns:pr="smNativeData" dt="1672004084" val="101"/>
      <pr:guideOptions xmlns:pr="smNativeData" dt="167200408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149" d="100"/>
          <a:sy n="149" d="100"/>
        </p:scale>
        <p:origin x="2378" y="129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50" d="100"/>
        <a:sy n="50" d="100"/>
      </p:scale>
      <p:origin x="0" y="0"/>
    </p:cViewPr>
  </p:sorterViewPr>
  <p:notesViewPr>
    <p:cSldViewPr snapToObjects="1" showGuides="1">
      <p:cViewPr>
        <p:scale>
          <a:sx n="149" d="100"/>
          <a:sy n="149" d="100"/>
        </p:scale>
        <p:origin x="2378" y="129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E4284B-05C6-B1DE-885C-F38B66127EA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E461B1-FFC6-B197-885C-09C22F127E5C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E475F5-BBC6-B183-885C-4DD63B127E1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E475D2-9CC6-B183-885C-6AD63B127E3F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MGo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E4491B-55C6-B1BF-885C-A3EA07127EF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E46B43-0DC6-B19D-885C-FBC825127EAE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wAQ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E44A24-6AC6-B1BC-885C-9CE904127EC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E4466B-25C6-B1B0-885C-D3E508127E86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MGo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E40740-0EC6-B1F1-885C-F8A449127EA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E42065-2BC6-B1D6-885C-DD836E127E88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E476F6-B8C6-B180-885C-4ED538127E1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E40B82-CCC6-B1FD-885C-3AA845127E6F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9MGo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9MGo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E45C23-6DC6-B1AA-885C-9BFF12127ECE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E420C5-8BC6-B1D6-885C-7D836E127E28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E42E14-5AC6-B1D8-885C-AC8D60127EF9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E471BA-F4C6-B187-885C-02D23F127E57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E46563-2DC6-B193-885C-DBC62B127E8E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E40709-47C6-B1F1-885C-B1A449127EE4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MGo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T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E42B73-3DC6-B1DD-885C-CB8865127E9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E409C5-8BC6-B1FF-885C-7DAA47127E28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MGo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E4624E-00C6-B194-885C-F6C12C127EA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E43ADE-90C6-B1CC-885C-669974127E33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9MGo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2BE40D6E-20C6-B1FB-885C-D6AE43127E8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9MGo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BE45A5A-14C6-B1AC-885C-E2F914127EB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9MGoYxMAAAAlAAAAZAAAAA8BAAAAkAAAAEgAAACQAAAASAAAAAAAAAAA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AAAAAn9/fwCAgIADzMzMAMDA/wB/f38AAAAAAAAAAAAAAAAAAAAAAAAAAAAhAAAAGAAAABQAAABTAQAA4wAAANEqAADlDwAAAAAAACYAAAAIAAAA//////////8="/>
              </a:ext>
            </a:extLst>
          </p:cNvSpPr>
          <p:nvPr/>
        </p:nvSpPr>
        <p:spPr>
          <a:xfrm>
            <a:off x="215265" y="144145"/>
            <a:ext cx="6744970" cy="243967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9MGo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gsAAFUBAAAsIAAA5w4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216535"/>
            <a:ext cx="3300730" cy="2205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9MGo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s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R/f38AgICAA8zMzADAwP8Af39/AAAAAAAAAAAAAAAAAP///wAAAAAAIQAAABgAAAAUAAAAbQEAADkBAAB6CwAANA8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198755"/>
            <a:ext cx="1633855" cy="227266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val="SMDATA_15_9MGo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cxxIM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SAAAAYBAABtKgAA0A4AAA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38115" y="166370"/>
            <a:ext cx="1658620" cy="2241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Engin</cp:lastModifiedBy>
  <cp:revision>0</cp:revision>
  <dcterms:created xsi:type="dcterms:W3CDTF">2022-12-25T21:04:59Z</dcterms:created>
  <dcterms:modified xsi:type="dcterms:W3CDTF">2022-12-25T21:34:44Z</dcterms:modified>
</cp:coreProperties>
</file>