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72093926" val="982" revOS="4"/>
      <pr:smFileRevision xmlns:pr="smNativeData" dt="1672093926" val="101"/>
      <pr:guideOptions xmlns:pr="smNativeData" dt="1672093926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>
        <p:scale>
          <a:sx n="200" d="100"/>
          <a:sy n="200" d="100"/>
        </p:scale>
        <p:origin x="80" y="-81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6" d="100"/>
        <a:sy n="16" d="100"/>
      </p:scale>
      <p:origin x="0" y="0"/>
    </p:cViewPr>
  </p:sorterViewPr>
  <p:notesViewPr>
    <p:cSldViewPr snapToObjects="1" showGuides="1">
      <p:cViewPr>
        <p:scale>
          <a:sx n="200" d="100"/>
          <a:sy n="200" d="100"/>
        </p:scale>
        <p:origin x="80" y="-81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5iCq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83A6B2-FCCB-D650-853B-0A05E875735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683CA62-2CCB-D63C-853B-DA698475738F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5iCq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83B493-DDCB-D642-853B-2B17FA75737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683FAB0-FECB-D60C-853B-0859B475735D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iCqY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5iCq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839DB2-FCCB-D66B-853B-0A3ED375735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683A501-4FCB-D653-853B-B906EB7573EC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Ab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5iCq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wAQ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83B586-C8CB-D643-853B-3E16FB75736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6839170-3ECB-D667-853B-C832DF75739D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iCq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5iCq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F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34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83FD9C-D2CB-D60B-853B-245EB375737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JU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+y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683B314-5ACB-D645-853B-AC10FD7573F9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5iCq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8t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5iCq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v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83EF94-DACB-D619-853B-2C4CA1757379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MR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5d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683B8AE-E0CB-D64E-853B-161BF6757343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5iCq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5iCq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5iCq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OY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5iCq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a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83E39F-D1CB-D615-853B-2740AD757372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J+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c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683A9A3-EDCB-D65F-853B-1B0AE775734E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83B8C2-8CCB-D64E-853B-7A1BF675732F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683C72D-63CB-D631-853B-9564897573C0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83CC0E-40CB-D63A-853B-B66F827573E3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683A7E0-AECB-D651-853B-5804E975730D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iCq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5iCq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T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5iCq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83CB99-D7CB-D63D-853B-21688575737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683F730-7ECB-D601-853B-8854B97573DD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iCq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/f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5iCq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5iCq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83CFAE-E0CB-D639-853B-166C8175734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683F55E-10CB-D603-853B-E656BB7573B3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5iCq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2683BD9D-D3CB-D64B-853B-251EF375737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5iCq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2683C463-2DCB-D632-853B-DB678A75738E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5iCqYxMAAAAlAAAAZAAAAA8BAAAAkAAAAEgAAACQAAAASAAAAAAAAAAA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C////AQAAAAAAAAAAAAAAAAAAAAAAAAAAAAAAAAAAAAAAAAAAAAAAAn9/fwCAgIADzMzMAMDA/wB/f38AAAAAAAAAAAAAAAAAAAAAAAAAAAAhAAAAGAAAABQAAABTAQAA4wAAANEqAADlDwAAEAAAACYAAAAIAAAA//////////8="/>
              </a:ext>
            </a:extLst>
          </p:cNvSpPr>
          <p:nvPr/>
        </p:nvSpPr>
        <p:spPr>
          <a:xfrm>
            <a:off x="215265" y="144145"/>
            <a:ext cx="6744970" cy="243967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5iCq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gsAAFUBAAAsIAAA5w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29130" y="216535"/>
            <a:ext cx="3300730" cy="2205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pr="smNativeData" val="SMDATA_15_5iCq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s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R/f38AgICAA8zMzADAwP8Af39/AAAAAAAAAAAAAAAAAP///wAAAAAAIQAAABgAAAAUAAAAbQEAADkBAAB6CwAANA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" y="198755"/>
            <a:ext cx="1633855" cy="227266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pic>
      <p:pic>
        <p:nvPicPr>
          <p:cNvPr id="5" name="Picture3"/>
          <p:cNvPicPr>
            <a:picLocks noChangeAspect="1"/>
            <a:extLst>
              <a:ext uri="smNativeData">
                <pr:smNativeData xmlns:pr="smNativeData" val="SMDATA_15_5iCq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cxxIM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OSAAAAYBAABtKgAA0A4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238115" y="166370"/>
            <a:ext cx="1658620" cy="22415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5iCq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Kg0AAAIPAABHGAAAUx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2439670"/>
            <a:ext cx="1806575" cy="16770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val="SMDATA_15_5iCq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6Ag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RgAAAIPAAAEIwAAKRk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955415" y="2439670"/>
            <a:ext cx="1736725" cy="16503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3"/>
          <p:cNvPicPr>
            <a:picLocks noChangeAspect="1"/>
            <a:extLst>
              <a:ext uri="smNativeData">
                <pr:smNativeData xmlns:pr="smNativeData" val="SMDATA_15_5iCq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wEAAAIPAADODAAAKRkAAA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" y="2439670"/>
            <a:ext cx="1866265" cy="16503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Engin</cp:lastModifiedBy>
  <cp:revision>0</cp:revision>
  <dcterms:created xsi:type="dcterms:W3CDTF">2022-12-25T21:04:59Z</dcterms:created>
  <dcterms:modified xsi:type="dcterms:W3CDTF">2022-12-26T22:32:06Z</dcterms:modified>
</cp:coreProperties>
</file>