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72259847" val="982" revOS="4"/>
      <pr:smFileRevision xmlns:pr="smNativeData" dt="1672259847" val="101"/>
      <pr:guideOptions xmlns:pr="smNativeData" dt="167225984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44" d="100"/>
          <a:sy n="144" d="100"/>
        </p:scale>
        <p:origin x="2569" y="212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50" d="100"/>
        <a:sy n="50" d="100"/>
      </p:scale>
      <p:origin x="0" y="0"/>
    </p:cViewPr>
  </p:sorterViewPr>
  <p:notesViewPr>
    <p:cSldViewPr snapToObjects="1" showGuides="1">
      <p:cViewPr>
        <p:scale>
          <a:sx n="144" d="100"/>
          <a:sy n="144" d="100"/>
        </p:scale>
        <p:origin x="2569" y="21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B6m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A19C4C-02F1-F46A-BF19-F43FD25749A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A1F783-CDF1-F401-BF19-3B54B957496E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6ms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A1EC69-27F1-F41A-BF19-D14FA257498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A1FC2D-63F1-F40A-BF19-955FB25749C0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6ms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6ms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A1E766-28F1-F411-BF19-DE44A957498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A1BFE0-AEF1-F449-BF19-581CF157490D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Ab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6m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wAQ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A1EC7A-34F1-F41A-BF19-C24FA257499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A1D250-1EF1-F424-BF19-E8719C5749BD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6m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6ms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F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34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A1EDBD-F3F1-F41B-BF19-054EA357495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JU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+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A1E1CB-85F1-F417-BF19-7342AF574926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B6m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8t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B6m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A1BE03-4DF1-F448-BF19-BB1DF05749E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MR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5d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A1A304-4AF1-F455-BF19-BC00ED5749E9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B6ms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B6m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B6ms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O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B6m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a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A1D84F-01F1-F42E-BF19-F77B965749A2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J+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c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A18626-68F1-F470-BF19-9E25C85749CB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A1944D-03F1-F462-BF19-F537DA5749A0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A19AA6-E8F1-F46C-BF19-1E39D457494B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A18F5C-12F1-F479-BF19-E42CC15749B1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A18D59-17F1-F47B-BF19-E12EC35749B4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6ms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B6m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T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B6m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A1A869-27F1-F45E-BF19-D10BE657498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A1FEE2-ACF1-F408-BF19-5A5DB057490F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6ms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/f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B6m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B6m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A1BBBF-F1F1-F44D-BF19-0718F557495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A19B0F-41F1-F46D-BF19-B738D55749E2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6ms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1CA1FAE6-A8F1-F40C-BF19-5E59B457490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6ms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1CA18BCC-82F1-F47D-BF19-7428C557492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B6msYxMAAAAlAAAAZAAAAA8BAAAAkAAAAEgAAACQAAAASAAAAAAAAAAA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C////AQAAAAAAAAAAAAAAAAAAAAAAAAAAAAAAAAAAAAAAAAAAAAAAAn9/fwCAgIADzMzMAMDA/wB/f38AAAAAAAAAAAAAAAAAAAAAAAAAAAAhAAAAGAAAABQAAABTAQAA4wAAANEqAADlDwAAEAAAACYAAAAIAAAA//////////8="/>
              </a:ext>
            </a:extLst>
          </p:cNvSpPr>
          <p:nvPr/>
        </p:nvSpPr>
        <p:spPr>
          <a:xfrm>
            <a:off x="215265" y="144145"/>
            <a:ext cx="6744970" cy="243967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B6ms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gsAAFUBAAAsIAAA5w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0" y="216535"/>
            <a:ext cx="3300730" cy="2205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B6ms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s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R/f38AgICAA8zMzADAwP8Af39/AAAAAAAAAAAAAAAAAP///wAAAAAAIQAAABgAAAAUAAAAbQEAADkBAAB6CwAANA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" y="198755"/>
            <a:ext cx="1633855" cy="227266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pic>
      <p:pic>
        <p:nvPicPr>
          <p:cNvPr id="5" name="Picture3"/>
          <p:cNvPicPr>
            <a:picLocks noChangeAspect="1"/>
            <a:extLst>
              <a:ext uri="smNativeData">
                <pr:smNativeData xmlns:pr="smNativeData" val="SMDATA_15_B6ms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cxxIM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SAAAAYBAABtKgAA0A4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238115" y="166370"/>
            <a:ext cx="1658620" cy="22415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B6ms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g0AAAIPAABHGAAAUx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2439670"/>
            <a:ext cx="1806575" cy="16770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B6ms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6Ag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RgAAAIPAAAEIwAAKR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55415" y="2439670"/>
            <a:ext cx="1736725" cy="16503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3"/>
          <p:cNvPicPr>
            <a:picLocks noChangeAspect="1"/>
            <a:extLst>
              <a:ext uri="smNativeData">
                <pr:smNativeData xmlns:pr="smNativeData" val="SMDATA_15_B6ms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wEAAAIPAADODAAAKRk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" y="2439670"/>
            <a:ext cx="1866265" cy="1650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B6ms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EqHYJ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AMAABAHAADkLgAADB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1148080"/>
            <a:ext cx="7048500" cy="3086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B6ms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AAx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wQAAJgKAADtGgAArh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" y="1722120"/>
            <a:ext cx="3702050" cy="24523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B6ms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8Yu0L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Rh4AAJgKAAAOLQAAmhk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0" y="1722120"/>
            <a:ext cx="2402840" cy="24396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AutoShape1"/>
          <p:cNvSpPr>
            <a:extLst>
              <a:ext uri="smNativeData">
                <pr:smNativeData xmlns:pr="smNativeData" val="SMDATA_13_B6msYxMAAAAlAAAA2AAAAA8BAAAAkAAAAEgAAACQAAAASAAAAAAAAAAAAAAAAAAAAAEAAABQAAAAAAAAAAAA4D8AAAAAAADgPwAAAAAAAOA/AAAAAAAA4D8AAAAAAADgPwAAAAAAAOA/AAAAAAAA4D8AAAAAAADgPwAAAAAAAOA/AAAAAAAA4D8CAAAAjAAAAAEAAAAAAAAAs7O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NQSU4MAAAAEAAAAAAAAAAAAAAAAAAAAAAAAAAeAAAAaAAAAAAAAAAAAAAAAAAAAAAAAAAAAAAAECcAABAnAAAAAAAAAAAAAAAAAAAAAAAAAAAAAAAAAAAAAAAAAAAAABQAAAAAAAAAwMD/AAAAAABkAAAAMgAAAAAAAABkAAAAAAAAAH9/fwAKAAAAHwAAAFQAAACzs7MA////AQAAAAAAAAAAAAAAAAAAAAAAAAAAAAAAAAAAAAAAAAAAAAAAAn9/fwCAgIADzMzMAMDA/wB/f38AAAAAAAAAAAAAAAAAAAAAAAAAAAAhAAAAGAAAABQAAAB8GgAANxEAAAQeAAD7EgAAAAAAACYAAAAIAAAA//////////8="/>
              </a:ext>
            </a:extLst>
          </p:cNvSpPr>
          <p:nvPr/>
        </p:nvSpPr>
        <p:spPr>
          <a:xfrm>
            <a:off x="4305300" y="2798445"/>
            <a:ext cx="574040" cy="287020"/>
          </a:xfrm>
          <a:prstGeom prst="stripedRightArrow">
            <a:avLst>
              <a:gd name="adj1" fmla="val 50000"/>
              <a:gd name="adj2" fmla="val 84375"/>
            </a:avLst>
          </a:prstGeom>
          <a:solidFill>
            <a:srgbClr val="B3B3B3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Engin</cp:lastModifiedBy>
  <cp:revision>0</cp:revision>
  <dcterms:created xsi:type="dcterms:W3CDTF">2022-12-25T21:04:59Z</dcterms:created>
  <dcterms:modified xsi:type="dcterms:W3CDTF">2022-12-28T20:37:27Z</dcterms:modified>
</cp:coreProperties>
</file>