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261173" val="982" revOS="4"/>
      <pr:smFileRevision xmlns:pr="smNativeData" dt="1672261173" val="101"/>
      <pr:guideOptions xmlns:pr="smNativeData" dt="167226117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4" d="100"/>
          <a:sy n="144" d="100"/>
        </p:scale>
        <p:origin x="2569" y="21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>
        <p:scale>
          <a:sx n="144" d="100"/>
          <a:sy n="144" d="100"/>
        </p:scale>
        <p:origin x="2569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2B70-3EF1-E0DD-BF0D-C8886543499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1F9A-D4F1-E0E9-BF0D-22BC51434977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0AA3-EDF1-E0FC-BF0D-1BA94443494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79FE-B0F1-E08F-BF0D-46DA3743491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7817-59F1-E08E-BF0D-AFDB364349F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507F-31F1-E0A6-BF0D-C7F31E43499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30BA-F4F1-E0C6-BF0D-02937E4349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45D3-9DF1-E0B3-BF0D-6BE60B43493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598E-C0F1-E0AF-BF0D-36FA1743496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1FF5-BBF1-E0E9-BF0D-4DBC5143491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57D7-99F1-E0A1-BF0D-6FF41943493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3F12-5CF1-E0C9-BF0D-AA9C714349F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2C52-1CF1-E0DA-BF0D-EA8F624349BF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6D6F-21F1-E09B-BF0D-D7CE2343498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7A6E-20F1-E08C-BF0D-D6D93443498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419C-D2F1-E0B7-BF0D-24E20F43497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43EC-A2F1-E0B5-BF0D-54E00D43490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4DF8-B6F1-E0BB-BF0D-40EE0343491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32DD-93F1-E0C4-BF0D-65917C43493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799C-D2F1-E08F-BF0D-24DA3743497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54AFB-B5F1-E0BC-BF0D-43E90443491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53573-3DF1-E0C3-BF0D-CB967B43499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CB57D74-3AF1-E08B-BF0D-CCDE3343499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a6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CB516AF-E1F1-E0E0-BF0D-17B55843494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Na6s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Na6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Na6s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2022-12-28T20:59:33Z</dcterms:modified>
</cp:coreProperties>
</file>