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622051" val="982" revOS="4"/>
      <pr:smFileRevision xmlns:pr="smNativeData" dt="1672622051" val="101"/>
      <pr:guideOptions xmlns:pr="smNativeData" dt="167262205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4" d="100"/>
          <a:sy n="144" d="100"/>
        </p:scale>
        <p:origin x="2569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>
        <p:scale>
          <a:sx n="144" d="100"/>
          <a:sy n="144" d="100"/>
        </p:scale>
        <p:origin x="2569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FE78-36EB-5D08-A5B0-C05DB0FE539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FCAE-E0EB-5D0A-A5B0-165FB2FE534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B3F4-BAEB-5D45-A5B0-4C10FDFE531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E3C0-8EEB-5D15-A5B0-7840ADFE532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F8D4-9AEB-5D0E-A5B0-6C5BB6FE533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C3A0-EEEB-5D35-A5B0-18608DFE534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CCB0-FEEB-5D3A-A5B0-086F82FE535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DEFA-B4EB-5D28-A5B0-427D90FE531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8FA8-E6EB-5D79-A5B0-102CC1FE534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B698-D6EB-5D40-A5B0-2015F8FE5375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950D-43EB-5D63-A5B0-B536DBFE53E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A819-57EB-5D5E-A5B0-A10BE6FE53F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4y+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4y+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95A7-E9EB-5D63-A5B0-1F36DBFE534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9468-26EB-5D62-A5B0-D037DAFE538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D15E-10EB-5D27-A5B0-E6729FFE53B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97B0-FEEB-5D61-A5B0-0834D9FE535D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A31C-52EB-5D55-A5B0-A400EDFE53F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D601-4FEB-5D20-A5B0-B97598FE53EC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864C-02EB-5D70-A5B0-F425C8FE53A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AC76-38EB-5D5A-A5B0-CE0FE2FE539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08CB06-48EB-5D3D-A5B0-BE6885FE53E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08A1DD-93EB-5D57-A5B0-6502EFFE5330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608E10E-40EB-5D17-A5B0-B642AFFE53E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4y+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608F195-DBEB-5D07-A5B0-2D52BFFE537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B4AAJgKAACkLQAAmh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4y+y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HUeAAD7EgAAEAAAACYAAAAIAAAA//////////8="/>
              </a:ext>
            </a:extLst>
          </p:cNvSpPr>
          <p:nvPr/>
        </p:nvSpPr>
        <p:spPr>
          <a:xfrm>
            <a:off x="4305300" y="2798445"/>
            <a:ext cx="645795" cy="287020"/>
          </a:xfrm>
          <a:prstGeom prst="stripedRightArrow">
            <a:avLst>
              <a:gd name="adj1" fmla="val 50000"/>
              <a:gd name="adj2" fmla="val 94922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MYKAACWMgAAuB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751330"/>
            <a:ext cx="7505700" cy="2266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4y+yYx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AZEgAAvQUAAA84AABeGwAAEAAAACYAAAAIAAAA//////////8="/>
              </a:ext>
            </a:extLst>
          </p:cNvSpPr>
          <p:nvPr/>
        </p:nvSpPr>
        <p:spPr>
          <a:xfrm>
            <a:off x="2941955" y="932815"/>
            <a:ext cx="6170930" cy="3515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4y+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cjlsO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EwFAAC3MAAAwR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861060"/>
            <a:ext cx="7058025" cy="3000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2023-01-02T01:14:11Z</dcterms:modified>
</cp:coreProperties>
</file>