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621796" val="982" revOS="4"/>
      <pr:smFileRevision xmlns:pr="smNativeData" dt="1672621796" val="101"/>
      <pr:guideOptions xmlns:pr="smNativeData" dt="167262179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44" d="100"/>
          <a:sy n="144" d="100"/>
        </p:scale>
        <p:origin x="2569" y="21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>
        <p:scale>
          <a:sx n="144" d="100"/>
          <a:sy n="144" d="100"/>
        </p:scale>
        <p:origin x="2569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3B2C-62EB-61CD-A58C-949875C253C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71AC-E2EB-6187-A58C-14D23FC2534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6DFC-B2EB-619B-A58C-44CE23C2531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19E1-AFEB-61EF-A58C-59BA57C2530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4D3A-74EB-61BB-A58C-82EE03C253D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3C62-2CEB-61CA-A58C-DA9F72C2538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2DB1-FFEB-61DB-A58C-098E63C2535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5343-0DEB-61A5-A58C-FBF01DC253A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385C-12EB-61CE-A58C-E49B76C253B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1EE5-ABEB-61E8-A58C-5DBD50C2530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4238-76EB-61B4-A58C-80E10CC253D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5535-7BEB-61A3-A58C-8DF61BC253D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5C6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5C6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1E8A-C4EB-61E8-A58C-32BD50C2536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0A59-17EB-61FC-A58C-E1A944C253B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7449-07EB-6182-A58C-F1D73AC253A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3BB2-FCEB-61CD-A58C-0A9875C2535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1B27-69EB-61ED-A58C-9FB855C253C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0FB5-FBEB-61F9-A58C-0DAC41C2535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63F2-BCEB-6195-A58C-4AC02DC2531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51D4-9AEB-61A7-A58C-6CF21FC2533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46E10-5EEB-6198-A58C-A8CD20C253F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346F86-C8EB-6199-A58C-3ECC21C2536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6342CF0-BEEB-61DA-A58C-488F62C2531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C6y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06343187-C9EB-61C7-A58C-3F927FC2536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Ax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QAAJgKAADtGgAArh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722120"/>
            <a:ext cx="3702050" cy="24523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8Yu0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B4AAJgKAACkLQAAmh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722120"/>
            <a:ext cx="240284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1"/>
          <p:cNvSpPr>
            <a:extLst>
              <a:ext uri="smNativeData">
                <pr:smNativeData xmlns:pr="smNativeData" val="SMDATA_13_5C6yYxMAAAAlAAAA2AAAAA8BAAAAkAAAAEgAAACQAAAASAAAAAAAAAAAAAAAAAAAAAEAAABQAAAAAAAAAAAA4D8AAAAAAADgPwAAAAAAAOA/AAAAAAAA4D8AAAAAAADgPwAAAAAAAOA/AAAAAAAA4D8AAAAAAADgPwAAAAAAAOA/AAAAAAAA4D8CAAAAjAAAAAEAAAAAAAAAs7O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zs7MA////AQAAAAAAAAAAAAAAAAAAAAAAAAAAAAAAAAAAAAAAAAAAAAAAAn9/fwCAgIADzMzMAMDA/wB/f38AAAAAAAAAAAAAAAAAAAAAAAAAAAAhAAAAGAAAABQAAAB8GgAANxEAAHUeAAD7EgAAEAAAACYAAAAIAAAA//////////8="/>
              </a:ext>
            </a:extLst>
          </p:cNvSpPr>
          <p:nvPr/>
        </p:nvSpPr>
        <p:spPr>
          <a:xfrm>
            <a:off x="4305300" y="2798445"/>
            <a:ext cx="645795" cy="287020"/>
          </a:xfrm>
          <a:prstGeom prst="stripedRightArrow">
            <a:avLst>
              <a:gd name="adj1" fmla="val 50000"/>
              <a:gd name="adj2" fmla="val 94922"/>
            </a:avLst>
          </a:prstGeom>
          <a:solidFill>
            <a:srgbClr val="B3B3B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MYKAACWMgAAuB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751330"/>
            <a:ext cx="7505700" cy="2266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wBgo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gYAAPUGAAC4NAAARx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1130935"/>
            <a:ext cx="7565390" cy="28155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1"/>
          <p:cNvSpPr>
            <a:extLst>
              <a:ext uri="smNativeData">
                <pr:smNativeData xmlns:pr="smNativeData" val="SMDATA_13_5C6yYx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AZEgAAvQUAAA84AABeGwAAAAAAACYAAAAIAAAA//////////8="/>
              </a:ext>
            </a:extLst>
          </p:cNvSpPr>
          <p:nvPr/>
        </p:nvSpPr>
        <p:spPr>
          <a:xfrm>
            <a:off x="2941955" y="932815"/>
            <a:ext cx="6170930" cy="3515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" name="Textbox1"/>
          <p:cNvSpPr txBox="1">
            <a:extLst>
              <a:ext uri="smNativeData">
                <pr:smNativeData xmlns:pr="smNativeData" val="SMDATA_13_5C6y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J/A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FwAA/hMAAAYhAAA+FgAAAAAAACYAAAAIAAAA//////////8="/>
              </a:ext>
            </a:extLst>
          </p:cNvSpPr>
          <p:nvPr/>
        </p:nvSpPr>
        <p:spPr>
          <a:xfrm>
            <a:off x="3785870" y="3249930"/>
            <a:ext cx="15824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if and only if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5C6yY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FwAA/hMAAAYhAAA+FgAAAAAAACYAAAAIAAAA//////////8="/>
              </a:ext>
            </a:extLst>
          </p:cNvSpPr>
          <p:nvPr/>
        </p:nvSpPr>
        <p:spPr>
          <a:xfrm>
            <a:off x="3785870" y="3249930"/>
            <a:ext cx="15824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if and only if</a:t>
            </a:r>
          </a:p>
        </p:txBody>
      </p:sp>
      <p:pic>
        <p:nvPicPr>
          <p:cNvPr id="6" name="Picture2"/>
          <p:cNvPicPr>
            <a:picLocks noChangeAspect="1"/>
            <a:extLst>
              <a:ext uri="smNativeData">
                <pr:smNativeData xmlns:pr="smNativeData" val="SMDATA_15_5C6y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uSQqZSkQhPyrVGmo2bzE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xQAAPIHAAAWNAAAZRc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95345" y="1291590"/>
            <a:ext cx="5071745" cy="2511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2023-01-02T01:09:56Z</dcterms:modified>
</cp:coreProperties>
</file>