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537072" val="982" revOS="4"/>
      <pr:smFileRevision xmlns:pr="smNativeData" dt="1672537072" val="101"/>
      <pr:guideOptions xmlns:pr="smNativeData" dt="167253707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3" d="100"/>
          <a:sy n="73" d="100"/>
        </p:scale>
        <p:origin x="280" y="1005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73" d="100"/>
          <a:sy n="73" d="100"/>
        </p:scale>
        <p:origin x="280" y="10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1BAD-E3E6-6EED-A883-15B855CD5E4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57AD-E3E6-6EA1-A883-15F419CD5E4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23F9-B7E6-6ED5-A883-41806DCD5E1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5006-48E6-6EA6-A883-BEF31ECD5EE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273F-71E6-6ED1-A883-878469CD5ED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27A9-E7E6-6ED1-A883-118469CD5E4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0DC1-8FE6-6EFB-A883-79AE43CD5E2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131D-53E6-6EE5-A883-A5B05DCD5EF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4316-58E6-6EB5-A883-AEE00DCD5EF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112B-65E6-6EE7-A883-93B25FCD5EC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68DD-93E6-6E9E-A883-65CB26CD5E3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292E-60E6-6EDF-A883-968A67CD5EC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5401-4FE6-6EA2-A883-B9F71ACD5EE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2AD7-99E6-6EDC-A883-6F8964CD5E3A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42E9-A7E6-6EB4-A883-51E10CCD5E0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0B9B-D5E6-6EFD-A883-23A845CD5E7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5691-DFE6-6EA0-A883-29F518CD5E7C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5266-28E6-6EA4-A883-DEF11CCD5E8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7C8A-C4E6-6E8A-A883-32DF32CD5E6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0EA9-E7E6-6EF8-A883-11AD40CD5E4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3B08E6-A8E6-6EFE-A883-5EAB46CD5E0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3B5960-2EE6-6EAF-A883-D8FA17CD5E8D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B3B1954-1AE6-6EEF-A883-ECBA57CD5E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OOw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B3B7AFC-B2E6-6E8C-A883-44D934CD5E1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8OOw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8OOw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8OOw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MYKAACWMgAAuB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751330"/>
            <a:ext cx="7505700" cy="2266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2023-01-01T01:37:52Z</dcterms:modified>
</cp:coreProperties>
</file>