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62" r:id="rId7"/>
    <p:sldId id="257" r:id="rId8"/>
    <p:sldId id="258" r:id="rId9"/>
    <p:sldId id="259" r:id="rId10"/>
    <p:sldId id="260" r:id="rId11"/>
    <p:sldId id="261" r:id="rId12"/>
    <p:sldId id="263" r:id="rId13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73633689" val="982" revOS="4"/>
      <pr:smFileRevision xmlns:pr="smNativeData" dt="1673633689" val="101"/>
      <pr:guideOptions xmlns:pr="smNativeData" dt="167363368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6" d="100"/>
          <a:sy n="76" d="100"/>
        </p:scale>
        <p:origin x="1276" y="206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1" d="100"/>
        <a:sy n="21" d="100"/>
      </p:scale>
      <p:origin x="0" y="0"/>
    </p:cViewPr>
  </p:sorterViewPr>
  <p:notesViewPr>
    <p:cSldViewPr snapToObjects="1" showGuides="1">
      <p:cViewPr>
        <p:scale>
          <a:sx n="76" d="100"/>
          <a:sy n="76" d="100"/>
        </p:scale>
        <p:origin x="1276" y="206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B5DAF4-BADE-E02C-900D-4C799443661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B58A66-28DE-E07C-900D-DE29C443668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B5EF8E-C0DE-E019-900D-364CA143666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B5E053-1DDE-E016-900D-EB43AE4366BE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Z/B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B5F837-79DE-E00E-900D-8F5BB64366D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B5D2E2-ACDE-E024-900D-5A719C43660F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Ab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wAQ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B58061-2FDE-E076-900D-D923CE43668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lJSf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B5B7EC-A2DE-E041-900D-5414F9436601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Z/B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3F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3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B59737-79DE-E061-900D-8F34D94366D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JU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+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B5C347-09DE-E035-900D-FF608D4366AA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8t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v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B5A7EF-A1DE-E051-900D-5704E943660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MR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5d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B59239-77DE-E064-900D-8131DC4366D4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mZ/B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mZ/B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OY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a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B5EBC4-8ADE-E01D-900D-7C48A5436629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+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c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B59389-C7DE-E065-900D-3130DD436664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B5D509-47DE-E023-900D-B1769B4366E4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B5CC1E-50DE-E03A-900D-A66F824366F3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B5F3C2-8CDE-E005-900D-7A50BD43662F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B58ECD-83DE-E078-900D-752DC0436620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Z/B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T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B5ACCB-85DE-E05A-900D-730FE243662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B5B661-2FDE-E040-900D-D915F843668C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Z/B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B5B54A-04DE-E043-900D-F216FB4366A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B5894F-01DE-E07F-900D-F72AC74366A2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3B5A0F5-BBDE-E056-900D-4D03EE43661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mZ/B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3B58FA1-EFDE-E079-900D-192CC143664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C////AQAAAAAAAAAAAAAAAAAAAAAAAAAAAAAAAAAAAAAAAAAAAAAAAn9/fwCAgIADzMzMAMDA/wB/f38AAAAAAAAAAAAAAAAAAAAAAAAAAAAhAAAAGAAAABQAAABTAQAA4wAAANEqAADlDwAAEAAAACYAAAAIAAAA//////////8="/>
              </a:ext>
            </a:extLst>
          </p:cNvSpPr>
          <p:nvPr/>
        </p:nvSpPr>
        <p:spPr>
          <a:xfrm>
            <a:off x="215265" y="144145"/>
            <a:ext cx="6744970" cy="243967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gsAAFUBAAAsIAAA5w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29130" y="216535"/>
            <a:ext cx="3300730" cy="22059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s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R/f38AgICAA8zMzADAwP8Af39/AAAAAAAAAAAAAAAAAP///wAAAAAAIQAAABgAAAAUAAAAbQEAADkBAAB6CwAANA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198755"/>
            <a:ext cx="1633855" cy="227266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</p:pic>
      <p:pic>
        <p:nvPicPr>
          <p:cNvPr id="5" name="Picture3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cxxIM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SAAAAYBAABtKgAA0A4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38115" y="166370"/>
            <a:ext cx="1658620" cy="2241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wMAABcDAACxNAAAih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502285"/>
            <a:ext cx="8063230" cy="25114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Kg0AAAIPAABHGAAAUx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2439670"/>
            <a:ext cx="1806575" cy="16770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6A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VRgAAAIPAAAEIwAAKR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5415" y="2439670"/>
            <a:ext cx="1736725" cy="16503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3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AIPAADODAAAKRk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2439670"/>
            <a:ext cx="1866265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EqHYJ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BAHAADkLgAADB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" y="1148080"/>
            <a:ext cx="7048500" cy="3086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AAx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QAAJgKAADtGgAArh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722120"/>
            <a:ext cx="3702050" cy="24523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8Yu0L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B4AAJgKAACkLQAAmh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1722120"/>
            <a:ext cx="2402840" cy="2439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AutoShape1"/>
          <p:cNvSpPr>
            <a:extLst>
              <a:ext uri="smNativeData">
                <pr:smNativeData xmlns:pr="smNativeData" val="SMDATA_13_mZ/BYxMAAAAlAAAA2AAAAA8BAAAAkAAAAEgAAACQAAAASAAAAAAAAAAAAAAAAAAAAAEAAABQAAAAAAAAAAAA4D8AAAAAAADgPwAAAAAAAOA/AAAAAAAA4D8AAAAAAADgPwAAAAAAAOA/AAAAAAAA4D8AAAAAAADgPwAAAAAAAOA/AAAAAAAA4D8CAAAAjAAAAAEAAAAAAAAAs7Oz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NQSU4MAAAAEAAAAAAAAAAAAAAAAAAAAAAAAAAeAAAAaAAAAAAAAAAAAAAAAAAAAAAAAAAAAAAAECcAABAnAAAAAAAAAAAAAAAAAAAAAAAAAAAAAAAAAAAAAAAAAAAAABQAAAAAAAAAwMD/AAAAAABkAAAAMgAAAAAAAABkAAAAAAAAAH9/fwAKAAAAHwAAAFQAAACzs7MA////AQAAAAAAAAAAAAAAAAAAAAAAAAAAAAAAAAAAAAAAAAAAAAAAAn9/fwCAgIADzMzMAMDA/wB/f38AAAAAAAAAAAAAAAAAAAAAAAAAAAAhAAAAGAAAABQAAAB8GgAANxEAAHUeAAD7EgAAEAAAACYAAAAIAAAA//////////8="/>
              </a:ext>
            </a:extLst>
          </p:cNvSpPr>
          <p:nvPr/>
        </p:nvSpPr>
        <p:spPr>
          <a:xfrm>
            <a:off x="4305300" y="2798445"/>
            <a:ext cx="645795" cy="287020"/>
          </a:xfrm>
          <a:prstGeom prst="stripedRightArrow">
            <a:avLst>
              <a:gd name="adj1" fmla="val 50000"/>
              <a:gd name="adj2" fmla="val 94922"/>
            </a:avLst>
          </a:prstGeom>
          <a:solidFill>
            <a:srgbClr val="B3B3B3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gQAAMYKAACWMgAAuB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751330"/>
            <a:ext cx="7505700" cy="22669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mZ/BYxMAAAAlAAAAZAAAAA8BAAAAkAAAAEgAAACQAAAASAAAAAAAAAAA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QAMAAAAEAAAAAAAAAAAAAAAAAAAAAAAAAAeAAAAaAAAAAAAAAAAAAAAAAAAAAAAAAAAAAAAECcAABAnAAAAAAAAAAAAAAAAAAAAAAAAAAAAAAAAAAAAAAAAAAAAABQAAAAAAAAAwMD/AAAAAABkAAAAMgAAAAAAAABkAAAAAAAAAH9/fwAKAAAAHwAAAFQAAAD///8B////AQAAAAAAAAAAAAAAAAAAAAAAAAAAAAAAAAAAAAAAAAAAAAAAAn9/fwCAgIADzMzMAMDA/wB/f38AAAAAAAAAAAAAAAAAAAAAAAAAAAAhAAAAGAAAABQAAAAZEgAAvQUAAA84AABeGwAAEAAAACYAAAAIAAAA//////////8="/>
              </a:ext>
            </a:extLst>
          </p:cNvSpPr>
          <p:nvPr/>
        </p:nvSpPr>
        <p:spPr>
          <a:xfrm>
            <a:off x="2941955" y="932815"/>
            <a:ext cx="6170930" cy="3515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cjlsO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AUAAEwFAAC3MAAAwR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861060"/>
            <a:ext cx="7058025" cy="30003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mZ/B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n5JmW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xgAAAA4FAAAdMAAA0RM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821690"/>
            <a:ext cx="7695565" cy="23996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Engin</cp:lastModifiedBy>
  <cp:revision>0</cp:revision>
  <dcterms:created xsi:type="dcterms:W3CDTF">2022-12-25T21:04:59Z</dcterms:created>
  <dcterms:modified xsi:type="dcterms:W3CDTF">2023-01-13T18:14:49Z</dcterms:modified>
</cp:coreProperties>
</file>