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80" r:id="rId13"/>
  </p:sldIdLst>
  <p:sldSz cx="9144000" cy="5143500" type="screen16x9"/>
  <p:notesSz cx="6858000" cy="9144000"/>
  <p:embeddedFontLst>
    <p:embeddedFont>
      <p:font typeface="Hind Madurai SemiBold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ind Siliguri" panose="020B0604020202020204" charset="0"/>
      <p:regular r:id="rId21"/>
      <p:bold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65FEC3-BADC-4922-AF82-697C9980F979}">
  <a:tblStyle styleId="{A765FEC3-BADC-4922-AF82-697C9980F979}" styleName="Table_0">
    <a:wholeTbl>
      <a:tcTxStyle b="off" i="off">
        <a:font>
          <a:latin typeface="Calibri"/>
          <a:ea typeface="Calibri"/>
          <a:cs typeface="Calibri"/>
        </a:font>
        <a:srgbClr val="31849B"/>
      </a:tcTxStyle>
      <a:tcStyle>
        <a:tcBdr>
          <a:lef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DD"/>
          </a:solidFill>
        </a:fill>
      </a:tcStyle>
    </a:wholeTbl>
    <a:band1H>
      <a:tcTxStyle b="off" i="off"/>
      <a:tcStyle>
        <a:tcBdr/>
        <a:fill>
          <a:solidFill>
            <a:srgbClr val="D7E3B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7E3BC"/>
          </a:solidFill>
        </a:fill>
      </a:tcStyle>
    </a:band1V>
    <a:band2V>
      <a:tcTxStyle b="off" i="off"/>
      <a:tcStyle>
        <a:tcBdr/>
      </a:tcStyle>
    </a:band2V>
    <a:lastCol>
      <a:tcTxStyle b="on" i="off">
        <a:srgbClr val="FFFFFF"/>
      </a:tcTxStyle>
      <a:tcStyle>
        <a:tcBdr>
          <a:righ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9BBB59"/>
          </a:solidFill>
        </a:fill>
      </a:tcStyle>
    </a:lastCol>
    <a:firstCol>
      <a:tcTxStyle b="on" i="off">
        <a:srgbClr val="FFFFFF"/>
      </a:tcTxStyle>
      <a:tcStyle>
        <a:tcBdr>
          <a:lef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top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9BBB59"/>
          </a:solidFill>
        </a:fill>
      </a:tcStyle>
    </a:firstCol>
    <a:lastRow>
      <a:tcTxStyle b="on" i="off">
        <a:srgbClr val="FFFFFF"/>
      </a:tcTxStyle>
      <a:tcStyle>
        <a:tcBdr>
          <a:lef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9BBB59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srgbClr val="FFFFFF"/>
      </a:tcTxStyle>
      <a:tcStyle>
        <a:tcBdr>
          <a:lef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9BBB59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E3B1F75-F414-4865-AA8A-24B4CC10C6E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70131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554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131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423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98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36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27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627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48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72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942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74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79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1300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kiharifwibowo/task-ru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/>
        </p:nvSpPr>
        <p:spPr>
          <a:xfrm>
            <a:off x="162437" y="1294174"/>
            <a:ext cx="4909293" cy="172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US" sz="2800" b="1" dirty="0" smtClean="0">
                <a:solidFill>
                  <a:srgbClr val="31849B"/>
                </a:solidFill>
                <a:latin typeface="Hind Madurai SemiBold"/>
                <a:ea typeface="Hind Madurai SemiBold"/>
                <a:cs typeface="Hind Madurai SemiBold"/>
                <a:sym typeface="Hind Madurai SemiBold"/>
              </a:rPr>
              <a:t>TASK RUNNER &amp; SCSS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US" sz="2800" b="1" i="0" u="none" strike="noStrike" cap="none" dirty="0" smtClean="0">
                <a:solidFill>
                  <a:srgbClr val="31849B"/>
                </a:solidFill>
                <a:latin typeface="Hind Madurai SemiBold"/>
                <a:ea typeface="Hind Madurai SemiBold"/>
                <a:cs typeface="Hind Madurai SemiBold"/>
                <a:sym typeface="Hind Madurai SemiBold"/>
              </a:rPr>
              <a:t>IN 30 MINUTES</a:t>
            </a:r>
            <a:endParaRPr sz="2800" b="1" i="0" u="none" strike="noStrike" cap="none" dirty="0">
              <a:solidFill>
                <a:srgbClr val="31849B"/>
              </a:solidFill>
              <a:latin typeface="Hind Madurai SemiBold"/>
              <a:ea typeface="Hind Madurai SemiBold"/>
              <a:cs typeface="Hind Madurai SemiBold"/>
              <a:sym typeface="Hind Madurai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1" dirty="0" err="1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Dikih</a:t>
            </a:r>
            <a:r>
              <a:rPr lang="en-US" b="1" dirty="0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Arif</a:t>
            </a:r>
            <a:r>
              <a:rPr lang="en-US" b="1" dirty="0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Wibowo</a:t>
            </a:r>
            <a:r>
              <a:rPr lang="en-US" b="1" dirty="0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 – Kang Tata </a:t>
            </a:r>
            <a:r>
              <a:rPr lang="en-US" b="1" dirty="0" err="1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Rias</a:t>
            </a:r>
            <a:r>
              <a:rPr lang="en-US" b="1" dirty="0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Javan</a:t>
            </a:r>
            <a:r>
              <a:rPr lang="en-US" b="1" dirty="0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1" i="0" u="none" strike="noStrike" cap="none" dirty="0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5" name="Google Shape;55;p12"/>
          <p:cNvCxnSpPr/>
          <p:nvPr/>
        </p:nvCxnSpPr>
        <p:spPr>
          <a:xfrm>
            <a:off x="286600" y="2571750"/>
            <a:ext cx="2520000" cy="0"/>
          </a:xfrm>
          <a:prstGeom prst="straightConnector1">
            <a:avLst/>
          </a:prstGeom>
          <a:noFill/>
          <a:ln w="9525" cap="flat" cmpd="sng">
            <a:solidFill>
              <a:srgbClr val="31849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7" name="Google Shape;57;p1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" name="Google Shape;59;p1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0" name="Google Shape;60;p1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596572" y="142562"/>
            <a:ext cx="5386778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EXTEND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72894"/>
            <a:ext cx="6014975" cy="41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6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407887" y="1637533"/>
            <a:ext cx="5386778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Let’s Code</a:t>
            </a:r>
          </a:p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Example : Project </a:t>
            </a:r>
            <a:r>
              <a:rPr lang="en-US" sz="1800" dirty="0" err="1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Bappeda</a:t>
            </a:r>
            <a:r>
              <a:rPr lang="en-US" sz="1800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 </a:t>
            </a:r>
            <a:r>
              <a:rPr lang="en-US" sz="1800" dirty="0" err="1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Probolinggo</a:t>
            </a:r>
            <a:endParaRPr lang="en-US" sz="1800" dirty="0">
              <a:solidFill>
                <a:srgbClr val="243F6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</p:spTree>
    <p:extLst>
      <p:ext uri="{BB962C8B-B14F-4D97-AF65-F5344CB8AC3E}">
        <p14:creationId xmlns:p14="http://schemas.microsoft.com/office/powerpoint/2010/main" val="298221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-340993" y="930729"/>
            <a:ext cx="43344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Task Runner?</a:t>
            </a:r>
            <a:endParaRPr sz="2800" b="1" i="0" u="sng" strike="noStrike" cap="none" dirty="0">
              <a:solidFill>
                <a:srgbClr val="243F6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6292" y="930729"/>
            <a:ext cx="4230915" cy="3173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Using Gulp.js to check your code quality | Marco Franss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2" y="2852057"/>
            <a:ext cx="580742" cy="12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ra Mudah Pakai Environment Variable dengan Webpack | masputi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18" y="2932788"/>
            <a:ext cx="1078139" cy="121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etting Started with Grunt | Code by Ami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489" y="3052996"/>
            <a:ext cx="1192433" cy="119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67;p13"/>
          <p:cNvSpPr txBox="1"/>
          <p:nvPr/>
        </p:nvSpPr>
        <p:spPr>
          <a:xfrm>
            <a:off x="394289" y="1931759"/>
            <a:ext cx="43344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sng" strike="noStrike" cap="none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#</a:t>
            </a:r>
            <a:r>
              <a:rPr lang="en-US" sz="1800" b="1" i="0" u="sng" strike="noStrike" cap="none" dirty="0" err="1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automator</a:t>
            </a:r>
            <a:endParaRPr sz="1800" b="1" i="0" u="sng" strike="noStrike" cap="none" dirty="0">
              <a:solidFill>
                <a:srgbClr val="243F6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239579" y="829130"/>
            <a:ext cx="43344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CSS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Compile SASS/SCSS into CSS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Run </a:t>
            </a:r>
            <a:r>
              <a:rPr lang="en-US" dirty="0" err="1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Autoprefixer</a:t>
            </a: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 on the new CSS to catch any vendor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Minify the prefixed CSS</a:t>
            </a:r>
          </a:p>
        </p:txBody>
      </p:sp>
      <p:sp>
        <p:nvSpPr>
          <p:cNvPr id="8" name="Google Shape;67;p13"/>
          <p:cNvSpPr txBox="1"/>
          <p:nvPr/>
        </p:nvSpPr>
        <p:spPr>
          <a:xfrm>
            <a:off x="4630151" y="829130"/>
            <a:ext cx="43344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JavaScript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Check our </a:t>
            </a:r>
            <a:r>
              <a:rPr lang="en-US" dirty="0" err="1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javascript</a:t>
            </a: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 for error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Concatenate other included scripts into one file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Minify Script</a:t>
            </a:r>
          </a:p>
        </p:txBody>
      </p:sp>
      <p:sp>
        <p:nvSpPr>
          <p:cNvPr id="9" name="Google Shape;67;p13"/>
          <p:cNvSpPr txBox="1"/>
          <p:nvPr/>
        </p:nvSpPr>
        <p:spPr>
          <a:xfrm>
            <a:off x="239579" y="2868387"/>
            <a:ext cx="43344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Images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Optimize any JPG, GIF, or PNG to make the file smaller</a:t>
            </a:r>
          </a:p>
        </p:txBody>
      </p:sp>
      <p:sp>
        <p:nvSpPr>
          <p:cNvPr id="10" name="Google Shape;67;p13"/>
          <p:cNvSpPr txBox="1"/>
          <p:nvPr/>
        </p:nvSpPr>
        <p:spPr>
          <a:xfrm>
            <a:off x="4630151" y="2715987"/>
            <a:ext cx="43344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Other Utilities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Watch files for changes and rerun tasks as need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Run </a:t>
            </a:r>
            <a:r>
              <a:rPr lang="en-US" dirty="0" err="1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BrowserSync</a:t>
            </a: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 for testing in multiple browser and devices at once.</a:t>
            </a:r>
          </a:p>
        </p:txBody>
      </p:sp>
    </p:spTree>
    <p:extLst>
      <p:ext uri="{BB962C8B-B14F-4D97-AF65-F5344CB8AC3E}">
        <p14:creationId xmlns:p14="http://schemas.microsoft.com/office/powerpoint/2010/main" val="49967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799772" y="1816102"/>
            <a:ext cx="5386778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How to use?</a:t>
            </a:r>
          </a:p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dirty="0">
                <a:hlinkClick r:id="rId3"/>
              </a:rPr>
              <a:t>https://github.com/dikiharifwibowo/task-runner</a:t>
            </a:r>
            <a:endParaRPr lang="en-US" sz="1800" dirty="0" smtClean="0">
              <a:solidFill>
                <a:srgbClr val="243F6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</p:spTree>
    <p:extLst>
      <p:ext uri="{BB962C8B-B14F-4D97-AF65-F5344CB8AC3E}">
        <p14:creationId xmlns:p14="http://schemas.microsoft.com/office/powerpoint/2010/main" val="45105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676401" y="1344387"/>
            <a:ext cx="5386778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CSS VS SCSS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</a:rPr>
              <a:t>SCSS </a:t>
            </a:r>
            <a:r>
              <a:rPr lang="en-US" dirty="0">
                <a:solidFill>
                  <a:srgbClr val="243F61"/>
                </a:solidFill>
                <a:latin typeface="Hind Siliguri"/>
                <a:ea typeface="Hind Siliguri"/>
                <a:cs typeface="Hind Siliguri"/>
              </a:rPr>
              <a:t>contains all the features of CSS and contains more </a:t>
            </a: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</a:rPr>
              <a:t>features that </a:t>
            </a:r>
            <a:r>
              <a:rPr lang="en-US" dirty="0">
                <a:solidFill>
                  <a:srgbClr val="243F61"/>
                </a:solidFill>
                <a:latin typeface="Hind Siliguri"/>
                <a:ea typeface="Hind Siliguri"/>
                <a:cs typeface="Hind Siliguri"/>
              </a:rPr>
              <a:t>are not present in CSS which makes it a good choice for developers to use it</a:t>
            </a: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</a:rPr>
              <a:t>SCSS is full of advanced features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</a:rPr>
              <a:t>SCSS offers variable, nested, component and soon.</a:t>
            </a:r>
            <a:endParaRPr lang="en-US" dirty="0">
              <a:solidFill>
                <a:srgbClr val="243F61"/>
              </a:solidFill>
              <a:latin typeface="Hind Siliguri"/>
              <a:ea typeface="Hind Siliguri"/>
              <a:cs typeface="Hind Siliguri"/>
            </a:endParaRPr>
          </a:p>
          <a:p>
            <a:pPr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>
              <a:solidFill>
                <a:srgbClr val="243F6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</p:spTree>
    <p:extLst>
      <p:ext uri="{BB962C8B-B14F-4D97-AF65-F5344CB8AC3E}">
        <p14:creationId xmlns:p14="http://schemas.microsoft.com/office/powerpoint/2010/main" val="159402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436915" y="1170215"/>
            <a:ext cx="5386778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VARIABLES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4123"/>
            <a:ext cx="9144000" cy="19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0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596572" y="99020"/>
            <a:ext cx="5386778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IMPORT or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3" y="634407"/>
            <a:ext cx="7387772" cy="409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8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596572" y="142562"/>
            <a:ext cx="5386778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MIXIN &amp; INCLUDE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8" y="614898"/>
            <a:ext cx="7953829" cy="41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6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596572" y="142562"/>
            <a:ext cx="5386778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700"/>
            <a:ext cx="9144000" cy="304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692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173</Words>
  <Application>Microsoft Office PowerPoint</Application>
  <PresentationFormat>On-screen Show (16:9)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Hind Madurai SemiBold</vt:lpstr>
      <vt:lpstr>Calibri</vt:lpstr>
      <vt:lpstr>Hind Siliguri</vt:lpstr>
      <vt:lpstr>Trebuchet MS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Oktober</dc:creator>
  <cp:lastModifiedBy>Oktober</cp:lastModifiedBy>
  <cp:revision>9</cp:revision>
  <dcterms:modified xsi:type="dcterms:W3CDTF">2020-04-15T19:34:18Z</dcterms:modified>
</cp:coreProperties>
</file>