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75" r:id="rId14"/>
    <p:sldId id="272" r:id="rId15"/>
    <p:sldId id="291" r:id="rId16"/>
    <p:sldId id="273" r:id="rId17"/>
    <p:sldId id="298" r:id="rId18"/>
    <p:sldId id="274" r:id="rId19"/>
    <p:sldId id="292" r:id="rId20"/>
    <p:sldId id="294" r:id="rId21"/>
    <p:sldId id="29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75472-0D19-485A-B97E-0A503EC836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B7C936-C84B-4AA9-84EB-7CE8250BC1C3}">
      <dgm:prSet/>
      <dgm:spPr/>
      <dgm:t>
        <a:bodyPr/>
        <a:lstStyle/>
        <a:p>
          <a:r>
            <a:rPr lang="en-US"/>
            <a:t>Toleransi keterlambatan kuliah 15 menit</a:t>
          </a:r>
        </a:p>
      </dgm:t>
    </dgm:pt>
    <dgm:pt modelId="{A1D57987-6141-4828-BC5B-C02FD0156964}" type="parTrans" cxnId="{765580AF-3415-423F-AE73-298A9190DAD5}">
      <dgm:prSet/>
      <dgm:spPr/>
      <dgm:t>
        <a:bodyPr/>
        <a:lstStyle/>
        <a:p>
          <a:endParaRPr lang="en-US"/>
        </a:p>
      </dgm:t>
    </dgm:pt>
    <dgm:pt modelId="{56FF58B1-7605-4D2B-880E-827BA114CA0F}" type="sibTrans" cxnId="{765580AF-3415-423F-AE73-298A9190DAD5}">
      <dgm:prSet/>
      <dgm:spPr/>
      <dgm:t>
        <a:bodyPr/>
        <a:lstStyle/>
        <a:p>
          <a:endParaRPr lang="en-US"/>
        </a:p>
      </dgm:t>
    </dgm:pt>
    <dgm:pt modelId="{07646CED-2BAB-4F60-86AC-236DFDE6356D}">
      <dgm:prSet/>
      <dgm:spPr/>
      <dgm:t>
        <a:bodyPr/>
        <a:lstStyle/>
        <a:p>
          <a:r>
            <a:rPr lang="en-US" dirty="0" err="1"/>
            <a:t>Terlambat</a:t>
          </a:r>
          <a:r>
            <a:rPr lang="en-US" dirty="0"/>
            <a:t> </a:t>
          </a:r>
          <a:r>
            <a:rPr lang="en-US" dirty="0" err="1"/>
            <a:t>mengumpulkan</a:t>
          </a:r>
          <a:r>
            <a:rPr lang="en-US" dirty="0"/>
            <a:t> </a:t>
          </a:r>
          <a:r>
            <a:rPr lang="en-US" dirty="0" err="1"/>
            <a:t>tugas</a:t>
          </a:r>
          <a:r>
            <a:rPr lang="en-US" dirty="0"/>
            <a:t> = </a:t>
          </a:r>
          <a:r>
            <a:rPr lang="en-US" dirty="0" err="1"/>
            <a:t>poin</a:t>
          </a:r>
          <a:r>
            <a:rPr lang="en-US" dirty="0"/>
            <a:t> </a:t>
          </a:r>
          <a:r>
            <a:rPr lang="en-US" dirty="0" err="1"/>
            <a:t>hilang</a:t>
          </a:r>
          <a:endParaRPr lang="en-US" dirty="0"/>
        </a:p>
      </dgm:t>
    </dgm:pt>
    <dgm:pt modelId="{C61D3CC4-49F4-4944-A7E7-DF750965FD5D}" type="parTrans" cxnId="{E64270D5-809A-46A8-9F02-179B9B82B323}">
      <dgm:prSet/>
      <dgm:spPr/>
      <dgm:t>
        <a:bodyPr/>
        <a:lstStyle/>
        <a:p>
          <a:endParaRPr lang="en-US"/>
        </a:p>
      </dgm:t>
    </dgm:pt>
    <dgm:pt modelId="{D3A03640-084B-484A-816D-92C96D3D9277}" type="sibTrans" cxnId="{E64270D5-809A-46A8-9F02-179B9B82B323}">
      <dgm:prSet/>
      <dgm:spPr/>
      <dgm:t>
        <a:bodyPr/>
        <a:lstStyle/>
        <a:p>
          <a:endParaRPr lang="en-US"/>
        </a:p>
      </dgm:t>
    </dgm:pt>
    <dgm:pt modelId="{7B595B08-5247-49F2-91CC-C5FE030B8EF9}">
      <dgm:prSet/>
      <dgm:spPr/>
      <dgm:t>
        <a:bodyPr/>
        <a:lstStyle/>
        <a:p>
          <a:r>
            <a:rPr lang="en-US" dirty="0"/>
            <a:t>Cheating = </a:t>
          </a:r>
          <a:r>
            <a:rPr lang="en-US" dirty="0" err="1"/>
            <a:t>nilai</a:t>
          </a:r>
          <a:r>
            <a:rPr lang="en-US" dirty="0"/>
            <a:t> 0</a:t>
          </a:r>
        </a:p>
      </dgm:t>
    </dgm:pt>
    <dgm:pt modelId="{F5C2EF18-C168-4085-97A5-8E568B541050}" type="parTrans" cxnId="{3F1CB1C0-EC35-492B-A446-002BC81814FB}">
      <dgm:prSet/>
      <dgm:spPr/>
      <dgm:t>
        <a:bodyPr/>
        <a:lstStyle/>
        <a:p>
          <a:endParaRPr lang="en-US"/>
        </a:p>
      </dgm:t>
    </dgm:pt>
    <dgm:pt modelId="{D306BC73-1464-4ECF-BF0A-85FB4B93FF0D}" type="sibTrans" cxnId="{3F1CB1C0-EC35-492B-A446-002BC81814FB}">
      <dgm:prSet/>
      <dgm:spPr/>
      <dgm:t>
        <a:bodyPr/>
        <a:lstStyle/>
        <a:p>
          <a:endParaRPr lang="en-US"/>
        </a:p>
      </dgm:t>
    </dgm:pt>
    <dgm:pt modelId="{CE3F60BB-B309-4187-9FC1-39D82092F8C9}">
      <dgm:prSet/>
      <dgm:spPr/>
      <dgm:t>
        <a:bodyPr/>
        <a:lstStyle/>
        <a:p>
          <a:r>
            <a:rPr lang="en-US" dirty="0" err="1"/>
            <a:t>Buat</a:t>
          </a:r>
          <a:r>
            <a:rPr lang="en-US" dirty="0"/>
            <a:t> </a:t>
          </a:r>
          <a:r>
            <a:rPr lang="en-US" dirty="0" err="1"/>
            <a:t>grup</a:t>
          </a:r>
          <a:r>
            <a:rPr lang="en-US" dirty="0"/>
            <a:t> WA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koordinasi</a:t>
          </a:r>
          <a:r>
            <a:rPr lang="en-US" dirty="0"/>
            <a:t> dan </a:t>
          </a:r>
          <a:r>
            <a:rPr lang="en-US" dirty="0" err="1"/>
            <a:t>informasi</a:t>
          </a:r>
          <a:endParaRPr lang="en-US" dirty="0"/>
        </a:p>
      </dgm:t>
    </dgm:pt>
    <dgm:pt modelId="{2E3E4E1F-1D61-48BF-A6CF-E19E79F13BE6}" type="parTrans" cxnId="{C0E14EEE-0221-4B94-A5A1-B3BB2F0D9979}">
      <dgm:prSet/>
      <dgm:spPr/>
      <dgm:t>
        <a:bodyPr/>
        <a:lstStyle/>
        <a:p>
          <a:endParaRPr lang="en-US"/>
        </a:p>
      </dgm:t>
    </dgm:pt>
    <dgm:pt modelId="{B8BAF774-DCEE-43F2-9264-0BE056FB9C51}" type="sibTrans" cxnId="{C0E14EEE-0221-4B94-A5A1-B3BB2F0D9979}">
      <dgm:prSet/>
      <dgm:spPr/>
      <dgm:t>
        <a:bodyPr/>
        <a:lstStyle/>
        <a:p>
          <a:endParaRPr lang="en-US"/>
        </a:p>
      </dgm:t>
    </dgm:pt>
    <dgm:pt modelId="{F632E682-C700-4822-B847-76A9AD25823E}" type="pres">
      <dgm:prSet presAssocID="{D8075472-0D19-485A-B97E-0A503EC836A9}" presName="linear" presStyleCnt="0">
        <dgm:presLayoutVars>
          <dgm:animLvl val="lvl"/>
          <dgm:resizeHandles val="exact"/>
        </dgm:presLayoutVars>
      </dgm:prSet>
      <dgm:spPr/>
    </dgm:pt>
    <dgm:pt modelId="{92F9EEA5-77FF-441C-85D7-7C5EAFC7C196}" type="pres">
      <dgm:prSet presAssocID="{12B7C936-C84B-4AA9-84EB-7CE8250BC1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C952B2-FAEA-4DD0-B77C-4062276E2EC5}" type="pres">
      <dgm:prSet presAssocID="{56FF58B1-7605-4D2B-880E-827BA114CA0F}" presName="spacer" presStyleCnt="0"/>
      <dgm:spPr/>
    </dgm:pt>
    <dgm:pt modelId="{FB2BBBF0-74D8-4406-9A9C-76AAAE893484}" type="pres">
      <dgm:prSet presAssocID="{07646CED-2BAB-4F60-86AC-236DFDE635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A9532E-BF5E-4948-95C2-A499A205C0B0}" type="pres">
      <dgm:prSet presAssocID="{D3A03640-084B-484A-816D-92C96D3D9277}" presName="spacer" presStyleCnt="0"/>
      <dgm:spPr/>
    </dgm:pt>
    <dgm:pt modelId="{72C646C4-089C-477F-A3F0-4EE1CC4697E8}" type="pres">
      <dgm:prSet presAssocID="{7B595B08-5247-49F2-91CC-C5FE030B8E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BC3A2B-D6F4-4E46-BBEB-1C015E2A5CBD}" type="pres">
      <dgm:prSet presAssocID="{D306BC73-1464-4ECF-BF0A-85FB4B93FF0D}" presName="spacer" presStyleCnt="0"/>
      <dgm:spPr/>
    </dgm:pt>
    <dgm:pt modelId="{D7A1F427-7DC3-4463-A97C-23317C020ED8}" type="pres">
      <dgm:prSet presAssocID="{CE3F60BB-B309-4187-9FC1-39D82092F8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8BC35C-65AB-46F5-B33D-B1A8043071C3}" type="presOf" srcId="{12B7C936-C84B-4AA9-84EB-7CE8250BC1C3}" destId="{92F9EEA5-77FF-441C-85D7-7C5EAFC7C196}" srcOrd="0" destOrd="0" presId="urn:microsoft.com/office/officeart/2005/8/layout/vList2"/>
    <dgm:cxn modelId="{765580AF-3415-423F-AE73-298A9190DAD5}" srcId="{D8075472-0D19-485A-B97E-0A503EC836A9}" destId="{12B7C936-C84B-4AA9-84EB-7CE8250BC1C3}" srcOrd="0" destOrd="0" parTransId="{A1D57987-6141-4828-BC5B-C02FD0156964}" sibTransId="{56FF58B1-7605-4D2B-880E-827BA114CA0F}"/>
    <dgm:cxn modelId="{3F1CB1C0-EC35-492B-A446-002BC81814FB}" srcId="{D8075472-0D19-485A-B97E-0A503EC836A9}" destId="{7B595B08-5247-49F2-91CC-C5FE030B8EF9}" srcOrd="2" destOrd="0" parTransId="{F5C2EF18-C168-4085-97A5-8E568B541050}" sibTransId="{D306BC73-1464-4ECF-BF0A-85FB4B93FF0D}"/>
    <dgm:cxn modelId="{B3BBC0C6-F4C8-43F9-81CE-AF922400A163}" type="presOf" srcId="{07646CED-2BAB-4F60-86AC-236DFDE6356D}" destId="{FB2BBBF0-74D8-4406-9A9C-76AAAE893484}" srcOrd="0" destOrd="0" presId="urn:microsoft.com/office/officeart/2005/8/layout/vList2"/>
    <dgm:cxn modelId="{E64270D5-809A-46A8-9F02-179B9B82B323}" srcId="{D8075472-0D19-485A-B97E-0A503EC836A9}" destId="{07646CED-2BAB-4F60-86AC-236DFDE6356D}" srcOrd="1" destOrd="0" parTransId="{C61D3CC4-49F4-4944-A7E7-DF750965FD5D}" sibTransId="{D3A03640-084B-484A-816D-92C96D3D9277}"/>
    <dgm:cxn modelId="{A56821E6-5BB9-4C71-8D5D-0FB5F420AAE3}" type="presOf" srcId="{CE3F60BB-B309-4187-9FC1-39D82092F8C9}" destId="{D7A1F427-7DC3-4463-A97C-23317C020ED8}" srcOrd="0" destOrd="0" presId="urn:microsoft.com/office/officeart/2005/8/layout/vList2"/>
    <dgm:cxn modelId="{C0E14EEE-0221-4B94-A5A1-B3BB2F0D9979}" srcId="{D8075472-0D19-485A-B97E-0A503EC836A9}" destId="{CE3F60BB-B309-4187-9FC1-39D82092F8C9}" srcOrd="3" destOrd="0" parTransId="{2E3E4E1F-1D61-48BF-A6CF-E19E79F13BE6}" sibTransId="{B8BAF774-DCEE-43F2-9264-0BE056FB9C51}"/>
    <dgm:cxn modelId="{6568F6F3-67DC-457D-AB1B-6B9F33A33E97}" type="presOf" srcId="{7B595B08-5247-49F2-91CC-C5FE030B8EF9}" destId="{72C646C4-089C-477F-A3F0-4EE1CC4697E8}" srcOrd="0" destOrd="0" presId="urn:microsoft.com/office/officeart/2005/8/layout/vList2"/>
    <dgm:cxn modelId="{AE4CD6FD-A4DF-4809-AEF8-5BCB092D8D94}" type="presOf" srcId="{D8075472-0D19-485A-B97E-0A503EC836A9}" destId="{F632E682-C700-4822-B847-76A9AD25823E}" srcOrd="0" destOrd="0" presId="urn:microsoft.com/office/officeart/2005/8/layout/vList2"/>
    <dgm:cxn modelId="{386D0DF1-2BF9-4431-BE7A-0DF2D139368D}" type="presParOf" srcId="{F632E682-C700-4822-B847-76A9AD25823E}" destId="{92F9EEA5-77FF-441C-85D7-7C5EAFC7C196}" srcOrd="0" destOrd="0" presId="urn:microsoft.com/office/officeart/2005/8/layout/vList2"/>
    <dgm:cxn modelId="{DFBEB920-7F6F-47C6-B0A7-62EB8116C487}" type="presParOf" srcId="{F632E682-C700-4822-B847-76A9AD25823E}" destId="{D2C952B2-FAEA-4DD0-B77C-4062276E2EC5}" srcOrd="1" destOrd="0" presId="urn:microsoft.com/office/officeart/2005/8/layout/vList2"/>
    <dgm:cxn modelId="{E7D292D6-31C3-48F9-89B8-C2C1EB8E2908}" type="presParOf" srcId="{F632E682-C700-4822-B847-76A9AD25823E}" destId="{FB2BBBF0-74D8-4406-9A9C-76AAAE893484}" srcOrd="2" destOrd="0" presId="urn:microsoft.com/office/officeart/2005/8/layout/vList2"/>
    <dgm:cxn modelId="{51A8FDEC-53EC-441F-A942-8BD7D9BFBF0A}" type="presParOf" srcId="{F632E682-C700-4822-B847-76A9AD25823E}" destId="{A9A9532E-BF5E-4948-95C2-A499A205C0B0}" srcOrd="3" destOrd="0" presId="urn:microsoft.com/office/officeart/2005/8/layout/vList2"/>
    <dgm:cxn modelId="{722D83F0-33EC-4249-829D-3F7C0FC703F3}" type="presParOf" srcId="{F632E682-C700-4822-B847-76A9AD25823E}" destId="{72C646C4-089C-477F-A3F0-4EE1CC4697E8}" srcOrd="4" destOrd="0" presId="urn:microsoft.com/office/officeart/2005/8/layout/vList2"/>
    <dgm:cxn modelId="{7F09CD46-C6BD-429C-ACD3-C4FCE922762D}" type="presParOf" srcId="{F632E682-C700-4822-B847-76A9AD25823E}" destId="{A4BC3A2B-D6F4-4E46-BBEB-1C015E2A5CBD}" srcOrd="5" destOrd="0" presId="urn:microsoft.com/office/officeart/2005/8/layout/vList2"/>
    <dgm:cxn modelId="{C86150F9-214E-490B-8FA8-3C4B9A90ED12}" type="presParOf" srcId="{F632E682-C700-4822-B847-76A9AD25823E}" destId="{D7A1F427-7DC3-4463-A97C-23317C020E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AC07C-D5BC-4F24-83F0-FA3F7FB5BA2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70B1D4-B865-4C54-96D9-E49B05970DF7}">
      <dgm:prSet/>
      <dgm:spPr/>
      <dgm:t>
        <a:bodyPr/>
        <a:lstStyle/>
        <a:p>
          <a:r>
            <a:rPr lang="en-GB"/>
            <a:t>Basis Data dan Data Modelling (Konsep basis data, Entity, Atribut, Pemodelan data dengan CDM dan PDM, Penggalian Informasi dengan query sederhana)</a:t>
          </a:r>
          <a:endParaRPr lang="en-US"/>
        </a:p>
      </dgm:t>
    </dgm:pt>
    <dgm:pt modelId="{01DB2532-3E6E-43F5-976C-EE73B6B46DCC}" type="parTrans" cxnId="{A0D8EB71-A872-4990-96F1-C0ACB61E3865}">
      <dgm:prSet/>
      <dgm:spPr/>
      <dgm:t>
        <a:bodyPr/>
        <a:lstStyle/>
        <a:p>
          <a:endParaRPr lang="en-US"/>
        </a:p>
      </dgm:t>
    </dgm:pt>
    <dgm:pt modelId="{ADAC4B8D-52C7-497A-BA17-5A4D7E19E438}" type="sibTrans" cxnId="{A0D8EB71-A872-4990-96F1-C0ACB61E3865}">
      <dgm:prSet/>
      <dgm:spPr/>
      <dgm:t>
        <a:bodyPr/>
        <a:lstStyle/>
        <a:p>
          <a:endParaRPr lang="en-US"/>
        </a:p>
      </dgm:t>
    </dgm:pt>
    <dgm:pt modelId="{288D1976-0C60-4A0D-88EF-9A8D725347E4}">
      <dgm:prSet/>
      <dgm:spPr/>
      <dgm:t>
        <a:bodyPr/>
        <a:lstStyle/>
        <a:p>
          <a:r>
            <a:rPr lang="en-GB"/>
            <a:t>Query (Query Bersarang (Nested Query), Query Complex (Complex Query), UNION, INTERSECT &amp; EXCEPT, Operator Agregasi, Nilai Null (null values))</a:t>
          </a:r>
          <a:endParaRPr lang="en-US"/>
        </a:p>
      </dgm:t>
    </dgm:pt>
    <dgm:pt modelId="{044845A7-655C-4677-90CD-B9CB94947273}" type="parTrans" cxnId="{C591CA41-DAB1-4441-B019-9374E56F0AAD}">
      <dgm:prSet/>
      <dgm:spPr/>
      <dgm:t>
        <a:bodyPr/>
        <a:lstStyle/>
        <a:p>
          <a:endParaRPr lang="en-US"/>
        </a:p>
      </dgm:t>
    </dgm:pt>
    <dgm:pt modelId="{953FA1E5-A238-47CE-B7F3-4A07F6C9D68F}" type="sibTrans" cxnId="{C591CA41-DAB1-4441-B019-9374E56F0AAD}">
      <dgm:prSet/>
      <dgm:spPr/>
      <dgm:t>
        <a:bodyPr/>
        <a:lstStyle/>
        <a:p>
          <a:endParaRPr lang="en-US"/>
        </a:p>
      </dgm:t>
    </dgm:pt>
    <dgm:pt modelId="{DC98A36D-8107-4FB7-A48E-0D97E3656466}">
      <dgm:prSet/>
      <dgm:spPr/>
      <dgm:t>
        <a:bodyPr/>
        <a:lstStyle/>
        <a:p>
          <a:r>
            <a:rPr lang="en-GB"/>
            <a:t>Object Database dan Change Management (Konsep Temporal Database, Associating Facts with Time, Temporal Query Languages)</a:t>
          </a:r>
          <a:endParaRPr lang="en-US"/>
        </a:p>
      </dgm:t>
    </dgm:pt>
    <dgm:pt modelId="{EC651843-E46E-420A-8C3E-D29265F7DF7D}" type="parTrans" cxnId="{9F9BAAB0-85C6-42CC-A6EF-EE0AF3683FBB}">
      <dgm:prSet/>
      <dgm:spPr/>
      <dgm:t>
        <a:bodyPr/>
        <a:lstStyle/>
        <a:p>
          <a:endParaRPr lang="en-US"/>
        </a:p>
      </dgm:t>
    </dgm:pt>
    <dgm:pt modelId="{335454E3-BAA8-41BD-930E-53D82E5B75A4}" type="sibTrans" cxnId="{9F9BAAB0-85C6-42CC-A6EF-EE0AF3683FBB}">
      <dgm:prSet/>
      <dgm:spPr/>
      <dgm:t>
        <a:bodyPr/>
        <a:lstStyle/>
        <a:p>
          <a:endParaRPr lang="en-US"/>
        </a:p>
      </dgm:t>
    </dgm:pt>
    <dgm:pt modelId="{FAABF074-37BC-4969-A19A-0AD1AF5E0C89}">
      <dgm:prSet/>
      <dgm:spPr/>
      <dgm:t>
        <a:bodyPr/>
        <a:lstStyle/>
        <a:p>
          <a:r>
            <a:rPr lang="en-GB"/>
            <a:t>Active Database dan Trigger</a:t>
          </a:r>
          <a:endParaRPr lang="en-US"/>
        </a:p>
      </dgm:t>
    </dgm:pt>
    <dgm:pt modelId="{CEA34DD8-9995-45FB-87A7-C90EB7959AA3}" type="parTrans" cxnId="{7B10111E-1B5E-4197-A09A-25A9D8DAC6A9}">
      <dgm:prSet/>
      <dgm:spPr/>
      <dgm:t>
        <a:bodyPr/>
        <a:lstStyle/>
        <a:p>
          <a:endParaRPr lang="en-US"/>
        </a:p>
      </dgm:t>
    </dgm:pt>
    <dgm:pt modelId="{77C2B3D6-AC96-4113-B7A7-0A5E2CA73BDD}" type="sibTrans" cxnId="{7B10111E-1B5E-4197-A09A-25A9D8DAC6A9}">
      <dgm:prSet/>
      <dgm:spPr/>
      <dgm:t>
        <a:bodyPr/>
        <a:lstStyle/>
        <a:p>
          <a:endParaRPr lang="en-US"/>
        </a:p>
      </dgm:t>
    </dgm:pt>
    <dgm:pt modelId="{F3EE2771-B035-4325-8A74-832A3F24E5EB}">
      <dgm:prSet/>
      <dgm:spPr/>
      <dgm:t>
        <a:bodyPr/>
        <a:lstStyle/>
        <a:p>
          <a:r>
            <a:rPr lang="en-GB"/>
            <a:t>Pengindekan (indexing)</a:t>
          </a:r>
          <a:endParaRPr lang="en-US"/>
        </a:p>
      </dgm:t>
    </dgm:pt>
    <dgm:pt modelId="{257B51A2-B742-45B7-95D0-62B3848D1E58}" type="parTrans" cxnId="{2AF9D852-19A4-4236-92AF-DFABEA8D0559}">
      <dgm:prSet/>
      <dgm:spPr/>
      <dgm:t>
        <a:bodyPr/>
        <a:lstStyle/>
        <a:p>
          <a:endParaRPr lang="en-US"/>
        </a:p>
      </dgm:t>
    </dgm:pt>
    <dgm:pt modelId="{3AD5625E-84BF-4F06-BF45-26925881613E}" type="sibTrans" cxnId="{2AF9D852-19A4-4236-92AF-DFABEA8D0559}">
      <dgm:prSet/>
      <dgm:spPr/>
      <dgm:t>
        <a:bodyPr/>
        <a:lstStyle/>
        <a:p>
          <a:endParaRPr lang="en-US"/>
        </a:p>
      </dgm:t>
    </dgm:pt>
    <dgm:pt modelId="{3C64E0B4-D55C-433D-B8D8-AE737ED49FCD}">
      <dgm:prSet/>
      <dgm:spPr/>
      <dgm:t>
        <a:bodyPr/>
        <a:lstStyle/>
        <a:p>
          <a:r>
            <a:rPr lang="en-GB"/>
            <a:t>Optimasi dan Manipulasi Query</a:t>
          </a:r>
          <a:endParaRPr lang="en-US"/>
        </a:p>
      </dgm:t>
    </dgm:pt>
    <dgm:pt modelId="{00E3FE7A-4F83-46C6-A823-6EE44D5EC0CE}" type="parTrans" cxnId="{09E4FFC1-D594-4FD5-989C-8186AD1DD7C6}">
      <dgm:prSet/>
      <dgm:spPr/>
      <dgm:t>
        <a:bodyPr/>
        <a:lstStyle/>
        <a:p>
          <a:endParaRPr lang="en-US"/>
        </a:p>
      </dgm:t>
    </dgm:pt>
    <dgm:pt modelId="{D680A684-828D-482B-ACD4-C4C771DE24C3}" type="sibTrans" cxnId="{09E4FFC1-D594-4FD5-989C-8186AD1DD7C6}">
      <dgm:prSet/>
      <dgm:spPr/>
      <dgm:t>
        <a:bodyPr/>
        <a:lstStyle/>
        <a:p>
          <a:endParaRPr lang="en-US"/>
        </a:p>
      </dgm:t>
    </dgm:pt>
    <dgm:pt modelId="{7502C4B2-D39B-4AC3-8046-A03C01731A94}">
      <dgm:prSet/>
      <dgm:spPr/>
      <dgm:t>
        <a:bodyPr/>
        <a:lstStyle/>
        <a:p>
          <a:r>
            <a:rPr lang="en-GB"/>
            <a:t>Database Administrator</a:t>
          </a:r>
          <a:endParaRPr lang="en-US"/>
        </a:p>
      </dgm:t>
    </dgm:pt>
    <dgm:pt modelId="{9BE28130-2229-4CEB-87E9-81E973326121}" type="parTrans" cxnId="{4A796867-D3CA-408A-832F-1B01548A66C4}">
      <dgm:prSet/>
      <dgm:spPr/>
      <dgm:t>
        <a:bodyPr/>
        <a:lstStyle/>
        <a:p>
          <a:endParaRPr lang="en-US"/>
        </a:p>
      </dgm:t>
    </dgm:pt>
    <dgm:pt modelId="{C250657C-5A9F-4F46-8ACF-D27CED59476B}" type="sibTrans" cxnId="{4A796867-D3CA-408A-832F-1B01548A66C4}">
      <dgm:prSet/>
      <dgm:spPr/>
      <dgm:t>
        <a:bodyPr/>
        <a:lstStyle/>
        <a:p>
          <a:endParaRPr lang="en-US"/>
        </a:p>
      </dgm:t>
    </dgm:pt>
    <dgm:pt modelId="{F66477F9-55DC-482E-9755-2D2DC09B9AE9}">
      <dgm:prSet/>
      <dgm:spPr/>
      <dgm:t>
        <a:bodyPr/>
        <a:lstStyle/>
        <a:p>
          <a:r>
            <a:rPr lang="en-GB"/>
            <a:t>Database Tuning</a:t>
          </a:r>
          <a:endParaRPr lang="en-US"/>
        </a:p>
      </dgm:t>
    </dgm:pt>
    <dgm:pt modelId="{EB9BE02E-8FD0-4242-A95A-76015BFBB592}" type="parTrans" cxnId="{E47A9D43-7919-4EA1-B859-9A9821A8E832}">
      <dgm:prSet/>
      <dgm:spPr/>
      <dgm:t>
        <a:bodyPr/>
        <a:lstStyle/>
        <a:p>
          <a:endParaRPr lang="en-US"/>
        </a:p>
      </dgm:t>
    </dgm:pt>
    <dgm:pt modelId="{50EC0011-BDD5-4103-B898-FC6899EEC534}" type="sibTrans" cxnId="{E47A9D43-7919-4EA1-B859-9A9821A8E832}">
      <dgm:prSet/>
      <dgm:spPr/>
      <dgm:t>
        <a:bodyPr/>
        <a:lstStyle/>
        <a:p>
          <a:endParaRPr lang="en-US"/>
        </a:p>
      </dgm:t>
    </dgm:pt>
    <dgm:pt modelId="{70B25860-387C-425E-9A3F-84B79E44853A}" type="pres">
      <dgm:prSet presAssocID="{3C8AC07C-D5BC-4F24-83F0-FA3F7FB5BA20}" presName="vert0" presStyleCnt="0">
        <dgm:presLayoutVars>
          <dgm:dir/>
          <dgm:animOne val="branch"/>
          <dgm:animLvl val="lvl"/>
        </dgm:presLayoutVars>
      </dgm:prSet>
      <dgm:spPr/>
    </dgm:pt>
    <dgm:pt modelId="{945753FF-AAB5-46A9-99E9-EAF25CA2F0F9}" type="pres">
      <dgm:prSet presAssocID="{4A70B1D4-B865-4C54-96D9-E49B05970DF7}" presName="thickLine" presStyleLbl="alignNode1" presStyleIdx="0" presStyleCnt="8"/>
      <dgm:spPr/>
    </dgm:pt>
    <dgm:pt modelId="{69F9ABD5-ED04-43B8-AC76-78FBB5F11E2A}" type="pres">
      <dgm:prSet presAssocID="{4A70B1D4-B865-4C54-96D9-E49B05970DF7}" presName="horz1" presStyleCnt="0"/>
      <dgm:spPr/>
    </dgm:pt>
    <dgm:pt modelId="{40CBF5FF-9FE6-4C5F-A8B8-796B3D6A811C}" type="pres">
      <dgm:prSet presAssocID="{4A70B1D4-B865-4C54-96D9-E49B05970DF7}" presName="tx1" presStyleLbl="revTx" presStyleIdx="0" presStyleCnt="8"/>
      <dgm:spPr/>
    </dgm:pt>
    <dgm:pt modelId="{58F2F4B5-E38C-4536-90F8-C78B2228970D}" type="pres">
      <dgm:prSet presAssocID="{4A70B1D4-B865-4C54-96D9-E49B05970DF7}" presName="vert1" presStyleCnt="0"/>
      <dgm:spPr/>
    </dgm:pt>
    <dgm:pt modelId="{A082FAFB-0A65-4848-8220-8F451EE84313}" type="pres">
      <dgm:prSet presAssocID="{288D1976-0C60-4A0D-88EF-9A8D725347E4}" presName="thickLine" presStyleLbl="alignNode1" presStyleIdx="1" presStyleCnt="8"/>
      <dgm:spPr/>
    </dgm:pt>
    <dgm:pt modelId="{F0087954-2035-4048-845B-52BAD21FCBA8}" type="pres">
      <dgm:prSet presAssocID="{288D1976-0C60-4A0D-88EF-9A8D725347E4}" presName="horz1" presStyleCnt="0"/>
      <dgm:spPr/>
    </dgm:pt>
    <dgm:pt modelId="{68BB9CE2-97D9-454C-B7F7-CC28F487B703}" type="pres">
      <dgm:prSet presAssocID="{288D1976-0C60-4A0D-88EF-9A8D725347E4}" presName="tx1" presStyleLbl="revTx" presStyleIdx="1" presStyleCnt="8"/>
      <dgm:spPr/>
    </dgm:pt>
    <dgm:pt modelId="{2BD42F8A-B696-488F-8240-FE05319DDC2C}" type="pres">
      <dgm:prSet presAssocID="{288D1976-0C60-4A0D-88EF-9A8D725347E4}" presName="vert1" presStyleCnt="0"/>
      <dgm:spPr/>
    </dgm:pt>
    <dgm:pt modelId="{8257EADE-10EB-4082-89D2-FE8270155E4C}" type="pres">
      <dgm:prSet presAssocID="{DC98A36D-8107-4FB7-A48E-0D97E3656466}" presName="thickLine" presStyleLbl="alignNode1" presStyleIdx="2" presStyleCnt="8"/>
      <dgm:spPr/>
    </dgm:pt>
    <dgm:pt modelId="{973828FD-4E40-4434-A022-5F7202AB4BBE}" type="pres">
      <dgm:prSet presAssocID="{DC98A36D-8107-4FB7-A48E-0D97E3656466}" presName="horz1" presStyleCnt="0"/>
      <dgm:spPr/>
    </dgm:pt>
    <dgm:pt modelId="{B9A46A46-2085-4608-96C4-590FE15DA447}" type="pres">
      <dgm:prSet presAssocID="{DC98A36D-8107-4FB7-A48E-0D97E3656466}" presName="tx1" presStyleLbl="revTx" presStyleIdx="2" presStyleCnt="8"/>
      <dgm:spPr/>
    </dgm:pt>
    <dgm:pt modelId="{EBE47FC6-5182-401B-9951-F7AE10E75B46}" type="pres">
      <dgm:prSet presAssocID="{DC98A36D-8107-4FB7-A48E-0D97E3656466}" presName="vert1" presStyleCnt="0"/>
      <dgm:spPr/>
    </dgm:pt>
    <dgm:pt modelId="{E9A1E19A-8789-4989-A69C-1C3758138BD3}" type="pres">
      <dgm:prSet presAssocID="{FAABF074-37BC-4969-A19A-0AD1AF5E0C89}" presName="thickLine" presStyleLbl="alignNode1" presStyleIdx="3" presStyleCnt="8"/>
      <dgm:spPr/>
    </dgm:pt>
    <dgm:pt modelId="{692CB6C6-662D-4DBF-A7B3-84DFB4F34A0C}" type="pres">
      <dgm:prSet presAssocID="{FAABF074-37BC-4969-A19A-0AD1AF5E0C89}" presName="horz1" presStyleCnt="0"/>
      <dgm:spPr/>
    </dgm:pt>
    <dgm:pt modelId="{202110D5-B0B0-4A0C-A11B-75E9A9EC3727}" type="pres">
      <dgm:prSet presAssocID="{FAABF074-37BC-4969-A19A-0AD1AF5E0C89}" presName="tx1" presStyleLbl="revTx" presStyleIdx="3" presStyleCnt="8"/>
      <dgm:spPr/>
    </dgm:pt>
    <dgm:pt modelId="{B8FE1BFE-34C5-4A99-AF41-1A5569B86813}" type="pres">
      <dgm:prSet presAssocID="{FAABF074-37BC-4969-A19A-0AD1AF5E0C89}" presName="vert1" presStyleCnt="0"/>
      <dgm:spPr/>
    </dgm:pt>
    <dgm:pt modelId="{BD47E8F4-46E5-4473-9AB5-BCBC935D9029}" type="pres">
      <dgm:prSet presAssocID="{F3EE2771-B035-4325-8A74-832A3F24E5EB}" presName="thickLine" presStyleLbl="alignNode1" presStyleIdx="4" presStyleCnt="8"/>
      <dgm:spPr/>
    </dgm:pt>
    <dgm:pt modelId="{0CFE2D86-9DE5-4900-BF84-EFC3B99AC32B}" type="pres">
      <dgm:prSet presAssocID="{F3EE2771-B035-4325-8A74-832A3F24E5EB}" presName="horz1" presStyleCnt="0"/>
      <dgm:spPr/>
    </dgm:pt>
    <dgm:pt modelId="{90DE1A1A-D27F-4E88-B48E-7F85F8D232B5}" type="pres">
      <dgm:prSet presAssocID="{F3EE2771-B035-4325-8A74-832A3F24E5EB}" presName="tx1" presStyleLbl="revTx" presStyleIdx="4" presStyleCnt="8"/>
      <dgm:spPr/>
    </dgm:pt>
    <dgm:pt modelId="{31732C21-F0D2-4D9A-BFDE-1CC00C078440}" type="pres">
      <dgm:prSet presAssocID="{F3EE2771-B035-4325-8A74-832A3F24E5EB}" presName="vert1" presStyleCnt="0"/>
      <dgm:spPr/>
    </dgm:pt>
    <dgm:pt modelId="{609C57EE-ABF0-4FFC-8B8E-5A3DB009DC4C}" type="pres">
      <dgm:prSet presAssocID="{3C64E0B4-D55C-433D-B8D8-AE737ED49FCD}" presName="thickLine" presStyleLbl="alignNode1" presStyleIdx="5" presStyleCnt="8"/>
      <dgm:spPr/>
    </dgm:pt>
    <dgm:pt modelId="{0A1D11B0-E15F-4AC9-9FF1-5A5B0823ACD0}" type="pres">
      <dgm:prSet presAssocID="{3C64E0B4-D55C-433D-B8D8-AE737ED49FCD}" presName="horz1" presStyleCnt="0"/>
      <dgm:spPr/>
    </dgm:pt>
    <dgm:pt modelId="{D38576E3-DB90-493E-8420-90D857BE7AB4}" type="pres">
      <dgm:prSet presAssocID="{3C64E0B4-D55C-433D-B8D8-AE737ED49FCD}" presName="tx1" presStyleLbl="revTx" presStyleIdx="5" presStyleCnt="8"/>
      <dgm:spPr/>
    </dgm:pt>
    <dgm:pt modelId="{ECC7242F-B32A-4D9E-BBAF-8C5E36C09451}" type="pres">
      <dgm:prSet presAssocID="{3C64E0B4-D55C-433D-B8D8-AE737ED49FCD}" presName="vert1" presStyleCnt="0"/>
      <dgm:spPr/>
    </dgm:pt>
    <dgm:pt modelId="{93CD7C96-D83C-4B71-B44A-122631EAFEAD}" type="pres">
      <dgm:prSet presAssocID="{7502C4B2-D39B-4AC3-8046-A03C01731A94}" presName="thickLine" presStyleLbl="alignNode1" presStyleIdx="6" presStyleCnt="8"/>
      <dgm:spPr/>
    </dgm:pt>
    <dgm:pt modelId="{35D48BD7-6981-4C2B-A139-B63C14784728}" type="pres">
      <dgm:prSet presAssocID="{7502C4B2-D39B-4AC3-8046-A03C01731A94}" presName="horz1" presStyleCnt="0"/>
      <dgm:spPr/>
    </dgm:pt>
    <dgm:pt modelId="{97BE286E-9CCE-4749-8FD7-3060BBCCA025}" type="pres">
      <dgm:prSet presAssocID="{7502C4B2-D39B-4AC3-8046-A03C01731A94}" presName="tx1" presStyleLbl="revTx" presStyleIdx="6" presStyleCnt="8"/>
      <dgm:spPr/>
    </dgm:pt>
    <dgm:pt modelId="{CDB9D8E2-FF45-47F7-87A5-E046742728C2}" type="pres">
      <dgm:prSet presAssocID="{7502C4B2-D39B-4AC3-8046-A03C01731A94}" presName="vert1" presStyleCnt="0"/>
      <dgm:spPr/>
    </dgm:pt>
    <dgm:pt modelId="{2501F9B2-34A1-4D13-BA53-E1C76FB9155D}" type="pres">
      <dgm:prSet presAssocID="{F66477F9-55DC-482E-9755-2D2DC09B9AE9}" presName="thickLine" presStyleLbl="alignNode1" presStyleIdx="7" presStyleCnt="8"/>
      <dgm:spPr/>
    </dgm:pt>
    <dgm:pt modelId="{09CFE187-FF02-4EDB-8BE7-27747840F533}" type="pres">
      <dgm:prSet presAssocID="{F66477F9-55DC-482E-9755-2D2DC09B9AE9}" presName="horz1" presStyleCnt="0"/>
      <dgm:spPr/>
    </dgm:pt>
    <dgm:pt modelId="{B537D17E-3FC4-4632-A8F1-9B428E36D053}" type="pres">
      <dgm:prSet presAssocID="{F66477F9-55DC-482E-9755-2D2DC09B9AE9}" presName="tx1" presStyleLbl="revTx" presStyleIdx="7" presStyleCnt="8"/>
      <dgm:spPr/>
    </dgm:pt>
    <dgm:pt modelId="{BE83AFBA-2677-4BFF-AEA4-1C2B7A0C9E9C}" type="pres">
      <dgm:prSet presAssocID="{F66477F9-55DC-482E-9755-2D2DC09B9AE9}" presName="vert1" presStyleCnt="0"/>
      <dgm:spPr/>
    </dgm:pt>
  </dgm:ptLst>
  <dgm:cxnLst>
    <dgm:cxn modelId="{7B10111E-1B5E-4197-A09A-25A9D8DAC6A9}" srcId="{3C8AC07C-D5BC-4F24-83F0-FA3F7FB5BA20}" destId="{FAABF074-37BC-4969-A19A-0AD1AF5E0C89}" srcOrd="3" destOrd="0" parTransId="{CEA34DD8-9995-45FB-87A7-C90EB7959AA3}" sibTransId="{77C2B3D6-AC96-4113-B7A7-0A5E2CA73BDD}"/>
    <dgm:cxn modelId="{5B919338-EBB9-4CF1-9FFB-04080EF2FAC3}" type="presOf" srcId="{F66477F9-55DC-482E-9755-2D2DC09B9AE9}" destId="{B537D17E-3FC4-4632-A8F1-9B428E36D053}" srcOrd="0" destOrd="0" presId="urn:microsoft.com/office/officeart/2008/layout/LinedList"/>
    <dgm:cxn modelId="{C591CA41-DAB1-4441-B019-9374E56F0AAD}" srcId="{3C8AC07C-D5BC-4F24-83F0-FA3F7FB5BA20}" destId="{288D1976-0C60-4A0D-88EF-9A8D725347E4}" srcOrd="1" destOrd="0" parTransId="{044845A7-655C-4677-90CD-B9CB94947273}" sibTransId="{953FA1E5-A238-47CE-B7F3-4A07F6C9D68F}"/>
    <dgm:cxn modelId="{E47A9D43-7919-4EA1-B859-9A9821A8E832}" srcId="{3C8AC07C-D5BC-4F24-83F0-FA3F7FB5BA20}" destId="{F66477F9-55DC-482E-9755-2D2DC09B9AE9}" srcOrd="7" destOrd="0" parTransId="{EB9BE02E-8FD0-4242-A95A-76015BFBB592}" sibTransId="{50EC0011-BDD5-4103-B898-FC6899EEC534}"/>
    <dgm:cxn modelId="{4A796867-D3CA-408A-832F-1B01548A66C4}" srcId="{3C8AC07C-D5BC-4F24-83F0-FA3F7FB5BA20}" destId="{7502C4B2-D39B-4AC3-8046-A03C01731A94}" srcOrd="6" destOrd="0" parTransId="{9BE28130-2229-4CEB-87E9-81E973326121}" sibTransId="{C250657C-5A9F-4F46-8ACF-D27CED59476B}"/>
    <dgm:cxn modelId="{A0D8EB71-A872-4990-96F1-C0ACB61E3865}" srcId="{3C8AC07C-D5BC-4F24-83F0-FA3F7FB5BA20}" destId="{4A70B1D4-B865-4C54-96D9-E49B05970DF7}" srcOrd="0" destOrd="0" parTransId="{01DB2532-3E6E-43F5-976C-EE73B6B46DCC}" sibTransId="{ADAC4B8D-52C7-497A-BA17-5A4D7E19E438}"/>
    <dgm:cxn modelId="{2AF9D852-19A4-4236-92AF-DFABEA8D0559}" srcId="{3C8AC07C-D5BC-4F24-83F0-FA3F7FB5BA20}" destId="{F3EE2771-B035-4325-8A74-832A3F24E5EB}" srcOrd="4" destOrd="0" parTransId="{257B51A2-B742-45B7-95D0-62B3848D1E58}" sibTransId="{3AD5625E-84BF-4F06-BF45-26925881613E}"/>
    <dgm:cxn modelId="{D8E82A77-CD7F-4F98-B307-3E5C9CFF583B}" type="presOf" srcId="{3C64E0B4-D55C-433D-B8D8-AE737ED49FCD}" destId="{D38576E3-DB90-493E-8420-90D857BE7AB4}" srcOrd="0" destOrd="0" presId="urn:microsoft.com/office/officeart/2008/layout/LinedList"/>
    <dgm:cxn modelId="{D0774681-2000-42B9-8CDA-F3B908DE91AB}" type="presOf" srcId="{FAABF074-37BC-4969-A19A-0AD1AF5E0C89}" destId="{202110D5-B0B0-4A0C-A11B-75E9A9EC3727}" srcOrd="0" destOrd="0" presId="urn:microsoft.com/office/officeart/2008/layout/LinedList"/>
    <dgm:cxn modelId="{F875C498-D23B-4FD4-A2C4-CDAA10A88AFD}" type="presOf" srcId="{3C8AC07C-D5BC-4F24-83F0-FA3F7FB5BA20}" destId="{70B25860-387C-425E-9A3F-84B79E44853A}" srcOrd="0" destOrd="0" presId="urn:microsoft.com/office/officeart/2008/layout/LinedList"/>
    <dgm:cxn modelId="{510F7B99-795F-4564-A1BF-14B21073239D}" type="presOf" srcId="{F3EE2771-B035-4325-8A74-832A3F24E5EB}" destId="{90DE1A1A-D27F-4E88-B48E-7F85F8D232B5}" srcOrd="0" destOrd="0" presId="urn:microsoft.com/office/officeart/2008/layout/LinedList"/>
    <dgm:cxn modelId="{9F9BAAB0-85C6-42CC-A6EF-EE0AF3683FBB}" srcId="{3C8AC07C-D5BC-4F24-83F0-FA3F7FB5BA20}" destId="{DC98A36D-8107-4FB7-A48E-0D97E3656466}" srcOrd="2" destOrd="0" parTransId="{EC651843-E46E-420A-8C3E-D29265F7DF7D}" sibTransId="{335454E3-BAA8-41BD-930E-53D82E5B75A4}"/>
    <dgm:cxn modelId="{09E4FFC1-D594-4FD5-989C-8186AD1DD7C6}" srcId="{3C8AC07C-D5BC-4F24-83F0-FA3F7FB5BA20}" destId="{3C64E0B4-D55C-433D-B8D8-AE737ED49FCD}" srcOrd="5" destOrd="0" parTransId="{00E3FE7A-4F83-46C6-A823-6EE44D5EC0CE}" sibTransId="{D680A684-828D-482B-ACD4-C4C771DE24C3}"/>
    <dgm:cxn modelId="{F7DCC0CA-15D5-4A8F-BF47-56299C62AA0F}" type="presOf" srcId="{288D1976-0C60-4A0D-88EF-9A8D725347E4}" destId="{68BB9CE2-97D9-454C-B7F7-CC28F487B703}" srcOrd="0" destOrd="0" presId="urn:microsoft.com/office/officeart/2008/layout/LinedList"/>
    <dgm:cxn modelId="{00AA2DF1-8E53-4C8D-92D6-C0DFFBDE6BD9}" type="presOf" srcId="{4A70B1D4-B865-4C54-96D9-E49B05970DF7}" destId="{40CBF5FF-9FE6-4C5F-A8B8-796B3D6A811C}" srcOrd="0" destOrd="0" presId="urn:microsoft.com/office/officeart/2008/layout/LinedList"/>
    <dgm:cxn modelId="{FDC304F8-31F0-4259-AB11-4E2F69AC2079}" type="presOf" srcId="{DC98A36D-8107-4FB7-A48E-0D97E3656466}" destId="{B9A46A46-2085-4608-96C4-590FE15DA447}" srcOrd="0" destOrd="0" presId="urn:microsoft.com/office/officeart/2008/layout/LinedList"/>
    <dgm:cxn modelId="{36E3E3FF-092A-471C-BCEC-6ACCC0750DD7}" type="presOf" srcId="{7502C4B2-D39B-4AC3-8046-A03C01731A94}" destId="{97BE286E-9CCE-4749-8FD7-3060BBCCA025}" srcOrd="0" destOrd="0" presId="urn:microsoft.com/office/officeart/2008/layout/LinedList"/>
    <dgm:cxn modelId="{8BDBC8BF-B831-4E09-A053-69386137BA9A}" type="presParOf" srcId="{70B25860-387C-425E-9A3F-84B79E44853A}" destId="{945753FF-AAB5-46A9-99E9-EAF25CA2F0F9}" srcOrd="0" destOrd="0" presId="urn:microsoft.com/office/officeart/2008/layout/LinedList"/>
    <dgm:cxn modelId="{22EAD19A-44A6-466D-8811-D6FD3D6F5D71}" type="presParOf" srcId="{70B25860-387C-425E-9A3F-84B79E44853A}" destId="{69F9ABD5-ED04-43B8-AC76-78FBB5F11E2A}" srcOrd="1" destOrd="0" presId="urn:microsoft.com/office/officeart/2008/layout/LinedList"/>
    <dgm:cxn modelId="{2EF5E40E-2B3B-4C35-8E13-CEFD66BE8E9F}" type="presParOf" srcId="{69F9ABD5-ED04-43B8-AC76-78FBB5F11E2A}" destId="{40CBF5FF-9FE6-4C5F-A8B8-796B3D6A811C}" srcOrd="0" destOrd="0" presId="urn:microsoft.com/office/officeart/2008/layout/LinedList"/>
    <dgm:cxn modelId="{8477C6EF-5DA8-4FDB-8735-ECB883189735}" type="presParOf" srcId="{69F9ABD5-ED04-43B8-AC76-78FBB5F11E2A}" destId="{58F2F4B5-E38C-4536-90F8-C78B2228970D}" srcOrd="1" destOrd="0" presId="urn:microsoft.com/office/officeart/2008/layout/LinedList"/>
    <dgm:cxn modelId="{BF18233D-D218-40F7-81F6-F2A1DB5C97F3}" type="presParOf" srcId="{70B25860-387C-425E-9A3F-84B79E44853A}" destId="{A082FAFB-0A65-4848-8220-8F451EE84313}" srcOrd="2" destOrd="0" presId="urn:microsoft.com/office/officeart/2008/layout/LinedList"/>
    <dgm:cxn modelId="{687C5096-21F3-49D7-AF99-B051176A3684}" type="presParOf" srcId="{70B25860-387C-425E-9A3F-84B79E44853A}" destId="{F0087954-2035-4048-845B-52BAD21FCBA8}" srcOrd="3" destOrd="0" presId="urn:microsoft.com/office/officeart/2008/layout/LinedList"/>
    <dgm:cxn modelId="{82BE4993-E0FE-4600-AD76-A1F40213721F}" type="presParOf" srcId="{F0087954-2035-4048-845B-52BAD21FCBA8}" destId="{68BB9CE2-97D9-454C-B7F7-CC28F487B703}" srcOrd="0" destOrd="0" presId="urn:microsoft.com/office/officeart/2008/layout/LinedList"/>
    <dgm:cxn modelId="{4FF6EC76-0D03-4572-AC62-764B637D145F}" type="presParOf" srcId="{F0087954-2035-4048-845B-52BAD21FCBA8}" destId="{2BD42F8A-B696-488F-8240-FE05319DDC2C}" srcOrd="1" destOrd="0" presId="urn:microsoft.com/office/officeart/2008/layout/LinedList"/>
    <dgm:cxn modelId="{D7818BF2-8064-499D-B6A4-50A5DCC6DBF4}" type="presParOf" srcId="{70B25860-387C-425E-9A3F-84B79E44853A}" destId="{8257EADE-10EB-4082-89D2-FE8270155E4C}" srcOrd="4" destOrd="0" presId="urn:microsoft.com/office/officeart/2008/layout/LinedList"/>
    <dgm:cxn modelId="{F6D9010C-BC7E-4439-9264-F63EB4F64309}" type="presParOf" srcId="{70B25860-387C-425E-9A3F-84B79E44853A}" destId="{973828FD-4E40-4434-A022-5F7202AB4BBE}" srcOrd="5" destOrd="0" presId="urn:microsoft.com/office/officeart/2008/layout/LinedList"/>
    <dgm:cxn modelId="{62BADE16-FA99-45E3-BFA7-DA0134CFDE06}" type="presParOf" srcId="{973828FD-4E40-4434-A022-5F7202AB4BBE}" destId="{B9A46A46-2085-4608-96C4-590FE15DA447}" srcOrd="0" destOrd="0" presId="urn:microsoft.com/office/officeart/2008/layout/LinedList"/>
    <dgm:cxn modelId="{6B2A52B4-5CBD-48E9-8701-D978DBA4431A}" type="presParOf" srcId="{973828FD-4E40-4434-A022-5F7202AB4BBE}" destId="{EBE47FC6-5182-401B-9951-F7AE10E75B46}" srcOrd="1" destOrd="0" presId="urn:microsoft.com/office/officeart/2008/layout/LinedList"/>
    <dgm:cxn modelId="{A432ADE8-4684-4E32-9479-AF7E4879B588}" type="presParOf" srcId="{70B25860-387C-425E-9A3F-84B79E44853A}" destId="{E9A1E19A-8789-4989-A69C-1C3758138BD3}" srcOrd="6" destOrd="0" presId="urn:microsoft.com/office/officeart/2008/layout/LinedList"/>
    <dgm:cxn modelId="{4E7C4D68-6760-46D8-96A1-72EA3E311A27}" type="presParOf" srcId="{70B25860-387C-425E-9A3F-84B79E44853A}" destId="{692CB6C6-662D-4DBF-A7B3-84DFB4F34A0C}" srcOrd="7" destOrd="0" presId="urn:microsoft.com/office/officeart/2008/layout/LinedList"/>
    <dgm:cxn modelId="{83A2A362-A349-42A0-9322-EF2CB50C92F0}" type="presParOf" srcId="{692CB6C6-662D-4DBF-A7B3-84DFB4F34A0C}" destId="{202110D5-B0B0-4A0C-A11B-75E9A9EC3727}" srcOrd="0" destOrd="0" presId="urn:microsoft.com/office/officeart/2008/layout/LinedList"/>
    <dgm:cxn modelId="{420102EF-4307-422F-8C74-13C9E417BA00}" type="presParOf" srcId="{692CB6C6-662D-4DBF-A7B3-84DFB4F34A0C}" destId="{B8FE1BFE-34C5-4A99-AF41-1A5569B86813}" srcOrd="1" destOrd="0" presId="urn:microsoft.com/office/officeart/2008/layout/LinedList"/>
    <dgm:cxn modelId="{C87320FC-919C-4B1C-8426-8EFBBD191257}" type="presParOf" srcId="{70B25860-387C-425E-9A3F-84B79E44853A}" destId="{BD47E8F4-46E5-4473-9AB5-BCBC935D9029}" srcOrd="8" destOrd="0" presId="urn:microsoft.com/office/officeart/2008/layout/LinedList"/>
    <dgm:cxn modelId="{9AF3CD3F-3D2B-4E01-A828-907D2FE7D0B1}" type="presParOf" srcId="{70B25860-387C-425E-9A3F-84B79E44853A}" destId="{0CFE2D86-9DE5-4900-BF84-EFC3B99AC32B}" srcOrd="9" destOrd="0" presId="urn:microsoft.com/office/officeart/2008/layout/LinedList"/>
    <dgm:cxn modelId="{0E07B5F1-7FD0-4756-80E8-A34E42E07A3C}" type="presParOf" srcId="{0CFE2D86-9DE5-4900-BF84-EFC3B99AC32B}" destId="{90DE1A1A-D27F-4E88-B48E-7F85F8D232B5}" srcOrd="0" destOrd="0" presId="urn:microsoft.com/office/officeart/2008/layout/LinedList"/>
    <dgm:cxn modelId="{3D4541B0-B4F5-42A9-9C2F-CD3C0D20A201}" type="presParOf" srcId="{0CFE2D86-9DE5-4900-BF84-EFC3B99AC32B}" destId="{31732C21-F0D2-4D9A-BFDE-1CC00C078440}" srcOrd="1" destOrd="0" presId="urn:microsoft.com/office/officeart/2008/layout/LinedList"/>
    <dgm:cxn modelId="{96780EE7-E38F-4425-BD3C-4429BE12A618}" type="presParOf" srcId="{70B25860-387C-425E-9A3F-84B79E44853A}" destId="{609C57EE-ABF0-4FFC-8B8E-5A3DB009DC4C}" srcOrd="10" destOrd="0" presId="urn:microsoft.com/office/officeart/2008/layout/LinedList"/>
    <dgm:cxn modelId="{7E4383C6-D992-4B2B-AA6B-77E344B1D359}" type="presParOf" srcId="{70B25860-387C-425E-9A3F-84B79E44853A}" destId="{0A1D11B0-E15F-4AC9-9FF1-5A5B0823ACD0}" srcOrd="11" destOrd="0" presId="urn:microsoft.com/office/officeart/2008/layout/LinedList"/>
    <dgm:cxn modelId="{5A969926-290D-41EA-860B-C696FA24E582}" type="presParOf" srcId="{0A1D11B0-E15F-4AC9-9FF1-5A5B0823ACD0}" destId="{D38576E3-DB90-493E-8420-90D857BE7AB4}" srcOrd="0" destOrd="0" presId="urn:microsoft.com/office/officeart/2008/layout/LinedList"/>
    <dgm:cxn modelId="{5B98DBE3-0FAA-4203-9FB4-A37187D12E7E}" type="presParOf" srcId="{0A1D11B0-E15F-4AC9-9FF1-5A5B0823ACD0}" destId="{ECC7242F-B32A-4D9E-BBAF-8C5E36C09451}" srcOrd="1" destOrd="0" presId="urn:microsoft.com/office/officeart/2008/layout/LinedList"/>
    <dgm:cxn modelId="{D437E70D-9067-4785-80CB-F9F9BB466363}" type="presParOf" srcId="{70B25860-387C-425E-9A3F-84B79E44853A}" destId="{93CD7C96-D83C-4B71-B44A-122631EAFEAD}" srcOrd="12" destOrd="0" presId="urn:microsoft.com/office/officeart/2008/layout/LinedList"/>
    <dgm:cxn modelId="{CE517252-61D0-4329-BE79-B7F210A94AB6}" type="presParOf" srcId="{70B25860-387C-425E-9A3F-84B79E44853A}" destId="{35D48BD7-6981-4C2B-A139-B63C14784728}" srcOrd="13" destOrd="0" presId="urn:microsoft.com/office/officeart/2008/layout/LinedList"/>
    <dgm:cxn modelId="{F64B653E-23B3-4C18-849A-5CFC985B6EEE}" type="presParOf" srcId="{35D48BD7-6981-4C2B-A139-B63C14784728}" destId="{97BE286E-9CCE-4749-8FD7-3060BBCCA025}" srcOrd="0" destOrd="0" presId="urn:microsoft.com/office/officeart/2008/layout/LinedList"/>
    <dgm:cxn modelId="{EAE394CB-EA44-4631-BED3-B052689972FF}" type="presParOf" srcId="{35D48BD7-6981-4C2B-A139-B63C14784728}" destId="{CDB9D8E2-FF45-47F7-87A5-E046742728C2}" srcOrd="1" destOrd="0" presId="urn:microsoft.com/office/officeart/2008/layout/LinedList"/>
    <dgm:cxn modelId="{E87067F1-D99A-47A5-80CE-EC74336493C1}" type="presParOf" srcId="{70B25860-387C-425E-9A3F-84B79E44853A}" destId="{2501F9B2-34A1-4D13-BA53-E1C76FB9155D}" srcOrd="14" destOrd="0" presId="urn:microsoft.com/office/officeart/2008/layout/LinedList"/>
    <dgm:cxn modelId="{D7D38995-8D63-426C-B90E-D7805E303885}" type="presParOf" srcId="{70B25860-387C-425E-9A3F-84B79E44853A}" destId="{09CFE187-FF02-4EDB-8BE7-27747840F533}" srcOrd="15" destOrd="0" presId="urn:microsoft.com/office/officeart/2008/layout/LinedList"/>
    <dgm:cxn modelId="{CA1FDF5E-510A-45B4-8D5D-E47C32BCEE34}" type="presParOf" srcId="{09CFE187-FF02-4EDB-8BE7-27747840F533}" destId="{B537D17E-3FC4-4632-A8F1-9B428E36D053}" srcOrd="0" destOrd="0" presId="urn:microsoft.com/office/officeart/2008/layout/LinedList"/>
    <dgm:cxn modelId="{4219EE08-B3B2-47D2-8D3E-ED4278584E0C}" type="presParOf" srcId="{09CFE187-FF02-4EDB-8BE7-27747840F533}" destId="{BE83AFBA-2677-4BFF-AEA4-1C2B7A0C9E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9EEA5-77FF-441C-85D7-7C5EAFC7C196}">
      <dsp:nvSpPr>
        <dsp:cNvPr id="0" name=""/>
        <dsp:cNvSpPr/>
      </dsp:nvSpPr>
      <dsp:spPr>
        <a:xfrm>
          <a:off x="0" y="2246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Toleransi keterlambatan kuliah 15 menit</a:t>
          </a:r>
        </a:p>
      </dsp:txBody>
      <dsp:txXfrm>
        <a:off x="62141" y="84604"/>
        <a:ext cx="6139358" cy="1148678"/>
      </dsp:txXfrm>
    </dsp:sp>
    <dsp:sp modelId="{FB2BBBF0-74D8-4406-9A9C-76AAAE893484}">
      <dsp:nvSpPr>
        <dsp:cNvPr id="0" name=""/>
        <dsp:cNvSpPr/>
      </dsp:nvSpPr>
      <dsp:spPr>
        <a:xfrm>
          <a:off x="0" y="138758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Terlambat</a:t>
          </a:r>
          <a:r>
            <a:rPr lang="en-US" sz="3200" kern="1200" dirty="0"/>
            <a:t> </a:t>
          </a:r>
          <a:r>
            <a:rPr lang="en-US" sz="3200" kern="1200" dirty="0" err="1"/>
            <a:t>mengumpulkan</a:t>
          </a:r>
          <a:r>
            <a:rPr lang="en-US" sz="3200" kern="1200" dirty="0"/>
            <a:t> </a:t>
          </a:r>
          <a:r>
            <a:rPr lang="en-US" sz="3200" kern="1200" dirty="0" err="1"/>
            <a:t>tugas</a:t>
          </a:r>
          <a:r>
            <a:rPr lang="en-US" sz="3200" kern="1200" dirty="0"/>
            <a:t> = </a:t>
          </a:r>
          <a:r>
            <a:rPr lang="en-US" sz="3200" kern="1200" dirty="0" err="1"/>
            <a:t>poin</a:t>
          </a:r>
          <a:r>
            <a:rPr lang="en-US" sz="3200" kern="1200" dirty="0"/>
            <a:t> </a:t>
          </a:r>
          <a:r>
            <a:rPr lang="en-US" sz="3200" kern="1200" dirty="0" err="1"/>
            <a:t>hilang</a:t>
          </a:r>
          <a:endParaRPr lang="en-US" sz="3200" kern="1200" dirty="0"/>
        </a:p>
      </dsp:txBody>
      <dsp:txXfrm>
        <a:off x="62141" y="1449724"/>
        <a:ext cx="6139358" cy="1148678"/>
      </dsp:txXfrm>
    </dsp:sp>
    <dsp:sp modelId="{72C646C4-089C-477F-A3F0-4EE1CC4697E8}">
      <dsp:nvSpPr>
        <dsp:cNvPr id="0" name=""/>
        <dsp:cNvSpPr/>
      </dsp:nvSpPr>
      <dsp:spPr>
        <a:xfrm>
          <a:off x="0" y="2752704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Cheating = </a:t>
          </a:r>
          <a:r>
            <a:rPr lang="en-US" sz="3200" kern="1200" dirty="0" err="1"/>
            <a:t>nilai</a:t>
          </a:r>
          <a:r>
            <a:rPr lang="en-US" sz="3200" kern="1200" dirty="0"/>
            <a:t> 0</a:t>
          </a:r>
        </a:p>
      </dsp:txBody>
      <dsp:txXfrm>
        <a:off x="62141" y="2814845"/>
        <a:ext cx="6139358" cy="1148678"/>
      </dsp:txXfrm>
    </dsp:sp>
    <dsp:sp modelId="{D7A1F427-7DC3-4463-A97C-23317C020ED8}">
      <dsp:nvSpPr>
        <dsp:cNvPr id="0" name=""/>
        <dsp:cNvSpPr/>
      </dsp:nvSpPr>
      <dsp:spPr>
        <a:xfrm>
          <a:off x="0" y="411782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Buat</a:t>
          </a:r>
          <a:r>
            <a:rPr lang="en-US" sz="3200" kern="1200" dirty="0"/>
            <a:t> </a:t>
          </a:r>
          <a:r>
            <a:rPr lang="en-US" sz="3200" kern="1200" dirty="0" err="1"/>
            <a:t>grup</a:t>
          </a:r>
          <a:r>
            <a:rPr lang="en-US" sz="3200" kern="1200" dirty="0"/>
            <a:t> WA </a:t>
          </a:r>
          <a:r>
            <a:rPr lang="en-US" sz="3200" kern="1200" dirty="0" err="1"/>
            <a:t>untuk</a:t>
          </a:r>
          <a:r>
            <a:rPr lang="en-US" sz="3200" kern="1200" dirty="0"/>
            <a:t> </a:t>
          </a:r>
          <a:r>
            <a:rPr lang="en-US" sz="3200" kern="1200" dirty="0" err="1"/>
            <a:t>koordinasi</a:t>
          </a:r>
          <a:r>
            <a:rPr lang="en-US" sz="3200" kern="1200" dirty="0"/>
            <a:t> dan </a:t>
          </a:r>
          <a:r>
            <a:rPr lang="en-US" sz="3200" kern="1200" dirty="0" err="1"/>
            <a:t>informasi</a:t>
          </a:r>
          <a:endParaRPr lang="en-US" sz="3200" kern="1200" dirty="0"/>
        </a:p>
      </dsp:txBody>
      <dsp:txXfrm>
        <a:off x="62141" y="4179965"/>
        <a:ext cx="613935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753FF-AAB5-46A9-99E9-EAF25CA2F0F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BF5FF-9FE6-4C5F-A8B8-796B3D6A811C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Basis Data dan Data Modelling (Konsep basis data, Entity, Atribut, Pemodelan data dengan CDM dan PDM, Penggalian Informasi dengan query sederhana)</a:t>
          </a:r>
          <a:endParaRPr lang="en-US" sz="1700" kern="1200"/>
        </a:p>
      </dsp:txBody>
      <dsp:txXfrm>
        <a:off x="0" y="0"/>
        <a:ext cx="6900512" cy="692017"/>
      </dsp:txXfrm>
    </dsp:sp>
    <dsp:sp modelId="{A082FAFB-0A65-4848-8220-8F451EE84313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B9CE2-97D9-454C-B7F7-CC28F487B703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Query (Query Bersarang (Nested Query), Query Complex (Complex Query), UNION, INTERSECT &amp; EXCEPT, Operator Agregasi, Nilai Null (null values))</a:t>
          </a:r>
          <a:endParaRPr lang="en-US" sz="1700" kern="1200"/>
        </a:p>
      </dsp:txBody>
      <dsp:txXfrm>
        <a:off x="0" y="692017"/>
        <a:ext cx="6900512" cy="692017"/>
      </dsp:txXfrm>
    </dsp:sp>
    <dsp:sp modelId="{8257EADE-10EB-4082-89D2-FE8270155E4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46A46-2085-4608-96C4-590FE15DA447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Object Database dan Change Management (Konsep Temporal Database, Associating Facts with Time, Temporal Query Languages)</a:t>
          </a:r>
          <a:endParaRPr lang="en-US" sz="1700" kern="1200"/>
        </a:p>
      </dsp:txBody>
      <dsp:txXfrm>
        <a:off x="0" y="1384035"/>
        <a:ext cx="6900512" cy="692017"/>
      </dsp:txXfrm>
    </dsp:sp>
    <dsp:sp modelId="{E9A1E19A-8789-4989-A69C-1C3758138BD3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110D5-B0B0-4A0C-A11B-75E9A9EC3727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Active Database dan Trigger</a:t>
          </a:r>
          <a:endParaRPr lang="en-US" sz="1700" kern="1200"/>
        </a:p>
      </dsp:txBody>
      <dsp:txXfrm>
        <a:off x="0" y="2076052"/>
        <a:ext cx="6900512" cy="692017"/>
      </dsp:txXfrm>
    </dsp:sp>
    <dsp:sp modelId="{BD47E8F4-46E5-4473-9AB5-BCBC935D902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E1A1A-D27F-4E88-B48E-7F85F8D232B5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Pengindekan (indexing)</a:t>
          </a:r>
          <a:endParaRPr lang="en-US" sz="1700" kern="1200"/>
        </a:p>
      </dsp:txBody>
      <dsp:txXfrm>
        <a:off x="0" y="2768070"/>
        <a:ext cx="6900512" cy="692017"/>
      </dsp:txXfrm>
    </dsp:sp>
    <dsp:sp modelId="{609C57EE-ABF0-4FFC-8B8E-5A3DB009DC4C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576E3-DB90-493E-8420-90D857BE7AB4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Optimasi dan Manipulasi Query</a:t>
          </a:r>
          <a:endParaRPr lang="en-US" sz="1700" kern="1200"/>
        </a:p>
      </dsp:txBody>
      <dsp:txXfrm>
        <a:off x="0" y="3460088"/>
        <a:ext cx="6900512" cy="692017"/>
      </dsp:txXfrm>
    </dsp:sp>
    <dsp:sp modelId="{93CD7C96-D83C-4B71-B44A-122631EAFEA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E286E-9CCE-4749-8FD7-3060BBCCA025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Database Administrator</a:t>
          </a:r>
          <a:endParaRPr lang="en-US" sz="1700" kern="1200"/>
        </a:p>
      </dsp:txBody>
      <dsp:txXfrm>
        <a:off x="0" y="4152105"/>
        <a:ext cx="6900512" cy="692017"/>
      </dsp:txXfrm>
    </dsp:sp>
    <dsp:sp modelId="{2501F9B2-34A1-4D13-BA53-E1C76FB9155D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7D17E-3FC4-4632-A8F1-9B428E36D053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Database Tuning</a:t>
          </a:r>
          <a:endParaRPr lang="en-US" sz="1700" kern="1200"/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8803-DB03-467B-A3E0-B267C37B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C3B10-5BB4-4AF5-88D3-90814D90B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27B4-DC59-4B85-BB7E-6B29CC24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504C-BD65-441E-9994-64128A66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B4E6-6435-4F28-A018-2346A0DF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5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1BFD-8A75-4F11-B6E9-E6B4F8FF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EBF84-78CE-4B78-AABB-9CFF6590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9DE7-E493-435C-8CC2-BC2B10E9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917F-D5E0-45E4-80EC-38698DC1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CE7B-74EA-4D82-91F3-E487BADF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EE3C4-E201-47B7-8579-32663F5C3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CD55A-6907-4012-B296-40CB54A8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E197-B412-4D62-94E4-0B8A681C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090B-DBEB-48A4-9E18-F7F44839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6226-5706-4605-816B-258AA062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9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9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6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1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5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1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26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57E-34AD-4551-869D-E5ADF661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67D9-7CA1-46DD-8BF8-8A302E5E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BB20-A26E-4F17-B261-203BEF3F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1BF3-080F-4524-BB94-6D04FE36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C145-B3E5-4D04-9C7B-17E385E3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59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0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6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7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A073-1D69-4282-8984-17424017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CEAE-4915-40EB-A2DA-9EFE020F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E84B-DD2F-4345-B6E3-415BECCE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5972-7863-496D-96E8-5B5EE661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5EC3-37F7-4D34-8548-53FCBB66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5F30-C398-4725-9382-259A5010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5BB7-63BB-471B-989E-B7C36A30C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1896-4F67-4BD3-8929-61003426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853C-0A4E-4141-9019-619FBFBC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13D8E-F821-4BC7-88F7-59279586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70D74-D785-458D-BE50-B8748B79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1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AD2-2A3E-435B-A4A7-572F935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4A7C9-F343-47C3-B699-09A549FD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19B0-A7A6-4698-97B9-43AFF274A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A806E-A470-4B38-8E6D-6C319FD8D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94F4A-5E16-4B72-A947-6C83EBC23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A5CEC-9A86-4456-A1DE-6CE3E977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F1AE8-6BD7-4537-95DC-58DA62F2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F9DE0-F058-4463-BB7C-C867C74B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6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CC1F-B056-443D-976A-C0857EAF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4158-5156-4154-9CB2-47AF1BDE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3D70F-3E5E-48F7-852F-C332FB3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C4A18-A31C-4297-8B54-9AE443B1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0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2DCE5-38AC-4382-8A39-7F5A1C2F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CD223-F387-47A4-8A34-A2880A04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82745-E1A1-485A-B515-F153120A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7937-D0A9-4C84-92DA-F6676822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B9CD-81EC-400A-B31B-48BC7045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E9C9-542E-4021-824E-E66EB337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9160F-CDAC-4C68-8DC4-7F2CE8C9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7059-CB97-4976-87AC-34276E89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6150F-0E6E-43F1-86E3-D9D79D5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C03E-5EE2-4C00-882A-EB7A40D7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5CBC4-B9C9-4168-BBD5-768663BFC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3BB9-DFB3-469D-936C-BE762B61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42A9-8311-4C2C-9654-A0184FFD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59F4-E98E-45FC-A031-FA63AAA1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D3E2-B579-4666-B3AD-D0102617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4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2BF14-4D59-403E-A0AB-D63653B1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E40AD-0E7B-4063-BD56-3D1E807F7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8D71-91C5-4246-9B94-E2CDBAE2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0044-7A06-42A8-9E5C-0BF9416EE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15C-000A-4A2E-9760-F5F6D6F6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EAEB80-0546-4C11-B00A-5B29EF47FF5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B9090-527B-4DFE-80EF-85FB69940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7F92E-CFA8-4E72-8FFE-E35658AF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GB" sz="8000"/>
              <a:t>Manajemen Basis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51152-56F7-45F1-984D-658F4287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GB"/>
              <a:t>Ratih Nur Esti Anggraini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7526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fik di dokumen dengan pena">
            <a:extLst>
              <a:ext uri="{FF2B5EF4-FFF2-40B4-BE49-F238E27FC236}">
                <a16:creationId xmlns:a16="http://schemas.microsoft.com/office/drawing/2014/main" id="{1EBA2A9C-8983-4490-AF53-8714F1906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60528-8507-4B89-8254-28B1D66A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Mengapa basis data dibutuhkan?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512A-BF18-465C-BDCC-003F5D4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93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00FDD7-FDA8-4166-885F-BCFF97AD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Jenis</a:t>
            </a:r>
            <a:r>
              <a:rPr lang="en-GB" dirty="0"/>
              <a:t> Model Basis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48A1A-8FFA-43BF-B44C-D7B39F0C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Basis Data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konsep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menciptakan</a:t>
            </a:r>
            <a:r>
              <a:rPr lang="en-GB" dirty="0"/>
              <a:t> </a:t>
            </a:r>
            <a:r>
              <a:rPr lang="en-GB" dirty="0" err="1"/>
              <a:t>hubungan</a:t>
            </a:r>
            <a:r>
              <a:rPr lang="en-GB" dirty="0"/>
              <a:t> (relationship) </a:t>
            </a:r>
            <a:r>
              <a:rPr lang="en-GB" dirty="0" err="1"/>
              <a:t>antara</a:t>
            </a:r>
            <a:r>
              <a:rPr lang="en-GB" dirty="0"/>
              <a:t> data dan </a:t>
            </a:r>
            <a:r>
              <a:rPr lang="en-GB" dirty="0" err="1"/>
              <a:t>batasan</a:t>
            </a:r>
            <a:r>
              <a:rPr lang="en-GB" dirty="0"/>
              <a:t> (constraints)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basis data</a:t>
            </a:r>
          </a:p>
          <a:p>
            <a:r>
              <a:rPr lang="en-GB" dirty="0" err="1"/>
              <a:t>Jenis</a:t>
            </a:r>
            <a:r>
              <a:rPr lang="en-GB" dirty="0"/>
              <a:t> model basis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Sistem</a:t>
            </a:r>
            <a:r>
              <a:rPr lang="en-GB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Basis data </a:t>
            </a:r>
            <a:r>
              <a:rPr lang="en-GB" dirty="0" err="1"/>
              <a:t>hirarki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Basis data </a:t>
            </a:r>
            <a:r>
              <a:rPr lang="en-GB" dirty="0" err="1"/>
              <a:t>jaringan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Basis data </a:t>
            </a:r>
            <a:r>
              <a:rPr lang="en-GB" dirty="0" err="1"/>
              <a:t>relasional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Basis data </a:t>
            </a:r>
            <a:r>
              <a:rPr lang="en-GB" dirty="0" err="1"/>
              <a:t>graf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59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868527" y="2606355"/>
            <a:ext cx="167439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909" y="2599042"/>
            <a:ext cx="167439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7322" y="1825625"/>
            <a:ext cx="5896478" cy="4351338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200" dirty="0"/>
              <a:t>Data </a:t>
            </a:r>
            <a:r>
              <a:rPr lang="en-US" sz="2200" dirty="0" err="1"/>
              <a:t>disimpan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files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mengakomodasi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endParaRPr lang="en-US" sz="2200" dirty="0"/>
          </a:p>
          <a:p>
            <a:pPr marL="457200" indent="-457200" algn="just"/>
            <a:r>
              <a:rPr lang="en-US" sz="2200" dirty="0" err="1"/>
              <a:t>Struktur</a:t>
            </a:r>
            <a:r>
              <a:rPr lang="en-US" sz="2200" dirty="0"/>
              <a:t> file </a:t>
            </a:r>
            <a:r>
              <a:rPr lang="en-US" sz="2200" dirty="0" err="1"/>
              <a:t>terduplikasi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manual di </a:t>
            </a:r>
            <a:r>
              <a:rPr lang="en-US" sz="2200" dirty="0" err="1"/>
              <a:t>komputer</a:t>
            </a:r>
            <a:endParaRPr lang="en-US" sz="2200" dirty="0"/>
          </a:p>
          <a:p>
            <a:pPr marL="457200" indent="-457200" algn="just"/>
            <a:r>
              <a:rPr lang="en-US" sz="2200" b="1" dirty="0" err="1"/>
              <a:t>Kekurangan</a:t>
            </a:r>
            <a:r>
              <a:rPr lang="en-US" sz="2200" b="1" dirty="0"/>
              <a:t> :</a:t>
            </a:r>
          </a:p>
          <a:p>
            <a:pPr marL="914400" indent="-514350" algn="just">
              <a:buFont typeface="+mj-lt"/>
              <a:buAutoNum type="arabicPeriod"/>
            </a:pPr>
            <a:r>
              <a:rPr lang="en-US" sz="2200" dirty="0" err="1"/>
              <a:t>Duplikasi</a:t>
            </a:r>
            <a:endParaRPr lang="en-US" sz="2200" dirty="0"/>
          </a:p>
          <a:p>
            <a:pPr marL="914400" indent="-514350" algn="just">
              <a:buFont typeface="+mj-lt"/>
              <a:buAutoNum type="arabicPeriod"/>
            </a:pPr>
            <a:r>
              <a:rPr lang="en-US" sz="2200" dirty="0" err="1"/>
              <a:t>Inkonsistensi</a:t>
            </a:r>
            <a:endParaRPr lang="en-US" sz="2200" dirty="0"/>
          </a:p>
          <a:p>
            <a:pPr marL="914400" indent="-514350" algn="just">
              <a:buFont typeface="+mj-lt"/>
              <a:buAutoNum type="arabicPeriod"/>
            </a:pPr>
            <a:r>
              <a:rPr lang="en-US" sz="2200" dirty="0"/>
              <a:t>Kaku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Britannic Bold" panose="020B0903060703020204" pitchFamily="34" charset="0"/>
              </a:rPr>
              <a:t>Sistem</a:t>
            </a:r>
            <a:r>
              <a:rPr lang="en-US" dirty="0">
                <a:latin typeface="Britannic Bold" panose="020B0903060703020204" pitchFamily="34" charset="0"/>
              </a:rPr>
              <a:t> File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1679407" y="1427511"/>
            <a:ext cx="1636293" cy="66750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Lecturer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49478" y="2443927"/>
            <a:ext cx="157814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report program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1607" y="2443928"/>
            <a:ext cx="167439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management program</a:t>
            </a:r>
          </a:p>
        </p:txBody>
      </p: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315700" y="1761262"/>
            <a:ext cx="322850" cy="68266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1"/>
            <a:endCxn id="17" idx="0"/>
          </p:cNvCxnSpPr>
          <p:nvPr/>
        </p:nvCxnSpPr>
        <p:spPr>
          <a:xfrm rot="10800000" flipV="1">
            <a:off x="1448805" y="1761262"/>
            <a:ext cx="230603" cy="682666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49478" y="4968012"/>
            <a:ext cx="167439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860" y="4960699"/>
            <a:ext cx="167439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1660358" y="3789168"/>
            <a:ext cx="1636293" cy="66750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File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0429" y="4805584"/>
            <a:ext cx="157814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report program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2558" y="4805585"/>
            <a:ext cx="1674393" cy="97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management program</a:t>
            </a:r>
          </a:p>
        </p:txBody>
      </p:sp>
      <p:cxnSp>
        <p:nvCxnSpPr>
          <p:cNvPr id="34" name="Elbow Connector 33"/>
          <p:cNvCxnSpPr>
            <a:stCxn id="31" idx="3"/>
            <a:endCxn id="32" idx="0"/>
          </p:cNvCxnSpPr>
          <p:nvPr/>
        </p:nvCxnSpPr>
        <p:spPr>
          <a:xfrm>
            <a:off x="3296651" y="4122919"/>
            <a:ext cx="322850" cy="68266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1" idx="1"/>
            <a:endCxn id="33" idx="0"/>
          </p:cNvCxnSpPr>
          <p:nvPr/>
        </p:nvCxnSpPr>
        <p:spPr>
          <a:xfrm rot="10800000" flipV="1">
            <a:off x="1429756" y="4122919"/>
            <a:ext cx="230603" cy="682666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6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658" y="1846554"/>
            <a:ext cx="4808621" cy="4195471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200" dirty="0" err="1"/>
              <a:t>Modelnya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i="1" dirty="0"/>
              <a:t>tree</a:t>
            </a:r>
          </a:p>
          <a:p>
            <a:pPr marL="457200" indent="-457200" algn="just"/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node</a:t>
            </a:r>
            <a:r>
              <a:rPr lang="en-US" sz="2200" dirty="0"/>
              <a:t>,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i="1" dirty="0"/>
              <a:t>child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i="1" dirty="0"/>
              <a:t>parent</a:t>
            </a:r>
            <a:r>
              <a:rPr lang="en-US" sz="2200" dirty="0"/>
              <a:t>, </a:t>
            </a:r>
            <a:r>
              <a:rPr lang="en-US" sz="2200" dirty="0" err="1"/>
              <a:t>sedangkan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i="1" dirty="0"/>
              <a:t>child</a:t>
            </a:r>
          </a:p>
          <a:p>
            <a:pPr marL="457200" indent="-457200" algn="just"/>
            <a:r>
              <a:rPr lang="en-US" sz="2200" dirty="0"/>
              <a:t>Node paling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i="1" dirty="0"/>
              <a:t>root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128ED5-A00D-4AAB-82EF-5E17D449D4DA}"/>
              </a:ext>
            </a:extLst>
          </p:cNvPr>
          <p:cNvGrpSpPr/>
          <p:nvPr/>
        </p:nvGrpSpPr>
        <p:grpSpPr>
          <a:xfrm>
            <a:off x="368969" y="2015609"/>
            <a:ext cx="5896475" cy="3414880"/>
            <a:chOff x="368969" y="1690688"/>
            <a:chExt cx="5896475" cy="3414880"/>
          </a:xfrm>
        </p:grpSpPr>
        <p:sp>
          <p:nvSpPr>
            <p:cNvPr id="4" name="Rectangle 3"/>
            <p:cNvSpPr/>
            <p:nvPr/>
          </p:nvSpPr>
          <p:spPr>
            <a:xfrm>
              <a:off x="1900989" y="1690688"/>
              <a:ext cx="2189748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Lecturer 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09473" y="3016251"/>
              <a:ext cx="1949116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Subject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Database 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Management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3768" y="3016251"/>
              <a:ext cx="1949116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Subject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Process Mining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8969" y="4341814"/>
              <a:ext cx="1243264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Yutika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0989" y="4341814"/>
              <a:ext cx="1215189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Dewi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55332" y="4341814"/>
              <a:ext cx="1215189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Charis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0255" y="4341814"/>
              <a:ext cx="1215189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Afina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4" idx="2"/>
              <a:endCxn id="7" idx="0"/>
            </p:cNvCxnSpPr>
            <p:nvPr/>
          </p:nvCxnSpPr>
          <p:spPr>
            <a:xfrm rot="5400000">
              <a:off x="2041191" y="2061578"/>
              <a:ext cx="561809" cy="1347537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6" idx="0"/>
            </p:cNvCxnSpPr>
            <p:nvPr/>
          </p:nvCxnSpPr>
          <p:spPr>
            <a:xfrm rot="16200000" flipH="1">
              <a:off x="3509043" y="1941262"/>
              <a:ext cx="561809" cy="15881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7" idx="2"/>
              <a:endCxn id="8" idx="0"/>
            </p:cNvCxnSpPr>
            <p:nvPr/>
          </p:nvCxnSpPr>
          <p:spPr>
            <a:xfrm rot="5400000">
              <a:off x="1038560" y="3732047"/>
              <a:ext cx="561809" cy="65772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2"/>
              <a:endCxn id="9" idx="0"/>
            </p:cNvCxnSpPr>
            <p:nvPr/>
          </p:nvCxnSpPr>
          <p:spPr>
            <a:xfrm rot="16200000" flipH="1">
              <a:off x="1797551" y="3630780"/>
              <a:ext cx="561809" cy="86025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2"/>
              <a:endCxn id="10" idx="0"/>
            </p:cNvCxnSpPr>
            <p:nvPr/>
          </p:nvCxnSpPr>
          <p:spPr>
            <a:xfrm rot="5400000">
              <a:off x="4092575" y="3850357"/>
              <a:ext cx="561809" cy="4211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6" idx="2"/>
              <a:endCxn id="11" idx="0"/>
            </p:cNvCxnSpPr>
            <p:nvPr/>
          </p:nvCxnSpPr>
          <p:spPr>
            <a:xfrm rot="16200000" flipH="1">
              <a:off x="4840036" y="3523999"/>
              <a:ext cx="561809" cy="107381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Hierarchical Database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0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Hierarchical Database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 err="1"/>
              <a:t>Kelebihan</a:t>
            </a:r>
            <a:endParaRPr lang="en-US" sz="2200" b="1" dirty="0"/>
          </a:p>
          <a:p>
            <a:pPr lvl="1">
              <a:lnSpc>
                <a:spcPct val="80000"/>
              </a:lnSpc>
            </a:pPr>
            <a:r>
              <a:rPr lang="en-US" sz="2200" dirty="0" err="1"/>
              <a:t>Penyederhanaan</a:t>
            </a:r>
            <a:r>
              <a:rPr lang="en-US" sz="2200" dirty="0"/>
              <a:t> </a:t>
            </a:r>
            <a:r>
              <a:rPr lang="en-US" sz="2200" dirty="0" err="1"/>
              <a:t>konseptual</a:t>
            </a:r>
            <a:endParaRPr lang="en-US" sz="2200" dirty="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 data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dihubungkan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endParaRPr lang="en-US" sz="2200" dirty="0"/>
          </a:p>
          <a:p>
            <a:pPr lvl="2">
              <a:lnSpc>
                <a:spcPct val="80000"/>
              </a:lnSpc>
            </a:pPr>
            <a:r>
              <a:rPr lang="en-US" sz="2200" dirty="0"/>
              <a:t>Data yang </a:t>
            </a:r>
            <a:r>
              <a:rPr lang="en-US" sz="2200" dirty="0" err="1"/>
              <a:t>terhubung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ditampilkan</a:t>
            </a:r>
            <a:r>
              <a:rPr lang="en-US" sz="2200" dirty="0"/>
              <a:t> </a:t>
            </a:r>
            <a:r>
              <a:rPr lang="en-US" sz="2200" dirty="0" err="1"/>
              <a:t>bersama</a:t>
            </a:r>
            <a:endParaRPr lang="en-US" sz="22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 err="1">
                <a:solidFill>
                  <a:schemeClr val="tx1"/>
                </a:solidFill>
              </a:rPr>
              <a:t>Pemusatan</a:t>
            </a:r>
            <a:r>
              <a:rPr lang="en-US" sz="2200" dirty="0">
                <a:solidFill>
                  <a:schemeClr val="tx1"/>
                </a:solidFill>
              </a:rPr>
              <a:t> data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Mengurangi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redundansi</a:t>
            </a:r>
            <a:r>
              <a:rPr lang="en-US" sz="1800" dirty="0">
                <a:solidFill>
                  <a:schemeClr val="tx1"/>
                </a:solidFill>
              </a:rPr>
              <a:t> dan </a:t>
            </a:r>
            <a:r>
              <a:rPr lang="en-US" sz="1800" dirty="0" err="1">
                <a:solidFill>
                  <a:schemeClr val="tx1"/>
                </a:solidFill>
              </a:rPr>
              <a:t>menambah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konsistensi</a:t>
            </a:r>
            <a:r>
              <a:rPr lang="en-US" sz="1800" dirty="0">
                <a:solidFill>
                  <a:schemeClr val="tx1"/>
                </a:solidFill>
              </a:rPr>
              <a:t> data</a:t>
            </a:r>
            <a:br>
              <a:rPr lang="en-US" sz="2000" dirty="0"/>
            </a:b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 err="1"/>
              <a:t>Kekurangan</a:t>
            </a:r>
            <a:endParaRPr lang="en-US" sz="2200" b="1" dirty="0"/>
          </a:p>
          <a:p>
            <a:pPr lvl="1">
              <a:lnSpc>
                <a:spcPct val="80000"/>
              </a:lnSpc>
            </a:pPr>
            <a:r>
              <a:rPr lang="en-US" sz="2200" dirty="0" err="1">
                <a:solidFill>
                  <a:schemeClr val="tx1"/>
                </a:solidFill>
              </a:rPr>
              <a:t>Representasi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relasi</a:t>
            </a:r>
            <a:r>
              <a:rPr lang="en-US" sz="2200" dirty="0">
                <a:solidFill>
                  <a:schemeClr val="tx1"/>
                </a:solidFill>
              </a:rPr>
              <a:t> data </a:t>
            </a:r>
            <a:r>
              <a:rPr lang="en-US" sz="2200" dirty="0" err="1">
                <a:solidFill>
                  <a:schemeClr val="tx1"/>
                </a:solidFill>
              </a:rPr>
              <a:t>sangat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terbatas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 err="1"/>
              <a:t>Implementasinya</a:t>
            </a:r>
            <a:r>
              <a:rPr lang="en-US" sz="2200" dirty="0"/>
              <a:t> </a:t>
            </a:r>
            <a:r>
              <a:rPr lang="en-US" sz="2200" dirty="0" err="1"/>
              <a:t>kompleks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868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178" y="1825625"/>
            <a:ext cx="4808621" cy="4351338"/>
          </a:xfrm>
        </p:spPr>
        <p:txBody>
          <a:bodyPr/>
          <a:lstStyle/>
          <a:p>
            <a:pPr marL="457200" indent="-457200" algn="just"/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</a:t>
            </a:r>
            <a:r>
              <a:rPr lang="en-US" dirty="0" err="1"/>
              <a:t>hirarti</a:t>
            </a:r>
            <a:endParaRPr lang="en-US" dirty="0"/>
          </a:p>
          <a:p>
            <a:pPr marL="457200" indent="-457200" algn="just"/>
            <a:r>
              <a:rPr lang="en-US" dirty="0" err="1"/>
              <a:t>Bedanya</a:t>
            </a:r>
            <a:r>
              <a:rPr lang="en-US" dirty="0"/>
              <a:t>, </a:t>
            </a:r>
            <a:r>
              <a:rPr lang="en-US" dirty="0" err="1"/>
              <a:t>tiap</a:t>
            </a:r>
            <a:r>
              <a:rPr lang="en-US" dirty="0"/>
              <a:t> child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parent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Network Database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64A99-7A86-41F3-9BE5-625D5671D8CC}"/>
              </a:ext>
            </a:extLst>
          </p:cNvPr>
          <p:cNvGrpSpPr/>
          <p:nvPr/>
        </p:nvGrpSpPr>
        <p:grpSpPr>
          <a:xfrm>
            <a:off x="422235" y="2015609"/>
            <a:ext cx="5896475" cy="3414880"/>
            <a:chOff x="368969" y="1690688"/>
            <a:chExt cx="5896475" cy="3414880"/>
          </a:xfrm>
        </p:grpSpPr>
        <p:sp>
          <p:nvSpPr>
            <p:cNvPr id="4" name="Rectangle 3"/>
            <p:cNvSpPr/>
            <p:nvPr/>
          </p:nvSpPr>
          <p:spPr>
            <a:xfrm>
              <a:off x="1900989" y="1690688"/>
              <a:ext cx="2189748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Lecturer 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09473" y="3016251"/>
              <a:ext cx="1949116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Subject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Database 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Management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3768" y="3016251"/>
              <a:ext cx="1949116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Subject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Process Mining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8969" y="4341814"/>
              <a:ext cx="1243264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Yutika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0989" y="4341814"/>
              <a:ext cx="1215189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Dewi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55332" y="4341814"/>
              <a:ext cx="1215189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Charis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0255" y="4341814"/>
              <a:ext cx="1215189" cy="763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Afina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4" idx="2"/>
              <a:endCxn id="7" idx="0"/>
            </p:cNvCxnSpPr>
            <p:nvPr/>
          </p:nvCxnSpPr>
          <p:spPr>
            <a:xfrm rot="5400000">
              <a:off x="2041191" y="2061578"/>
              <a:ext cx="561809" cy="1347537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6" idx="0"/>
            </p:cNvCxnSpPr>
            <p:nvPr/>
          </p:nvCxnSpPr>
          <p:spPr>
            <a:xfrm rot="16200000" flipH="1">
              <a:off x="3509043" y="1941262"/>
              <a:ext cx="561809" cy="15881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9" idx="0"/>
            </p:cNvCxnSpPr>
            <p:nvPr/>
          </p:nvCxnSpPr>
          <p:spPr>
            <a:xfrm flipH="1">
              <a:off x="2508584" y="3780005"/>
              <a:ext cx="2075447" cy="56180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" idx="0"/>
            </p:cNvCxnSpPr>
            <p:nvPr/>
          </p:nvCxnSpPr>
          <p:spPr>
            <a:xfrm flipH="1">
              <a:off x="4162927" y="3780005"/>
              <a:ext cx="421104" cy="56180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2"/>
              <a:endCxn id="8" idx="0"/>
            </p:cNvCxnSpPr>
            <p:nvPr/>
          </p:nvCxnSpPr>
          <p:spPr>
            <a:xfrm flipH="1">
              <a:off x="990601" y="3780005"/>
              <a:ext cx="657725" cy="56180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2"/>
            </p:cNvCxnSpPr>
            <p:nvPr/>
          </p:nvCxnSpPr>
          <p:spPr>
            <a:xfrm>
              <a:off x="1648326" y="3780005"/>
              <a:ext cx="4102769" cy="56180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9" idx="0"/>
            </p:cNvCxnSpPr>
            <p:nvPr/>
          </p:nvCxnSpPr>
          <p:spPr>
            <a:xfrm>
              <a:off x="1648326" y="3780005"/>
              <a:ext cx="860258" cy="56180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25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Network Database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1690688"/>
            <a:ext cx="8910918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 err="1"/>
              <a:t>Kelebihan</a:t>
            </a:r>
            <a:endParaRPr lang="en-US" sz="2200" b="1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data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endParaRPr lang="en-US" sz="22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Akses</a:t>
            </a:r>
            <a:r>
              <a:rPr lang="en-US" sz="2200" dirty="0"/>
              <a:t> data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efisien</a:t>
            </a:r>
            <a:r>
              <a:rPr lang="en-US" sz="2200" dirty="0"/>
              <a:t> dan </a:t>
            </a:r>
            <a:r>
              <a:rPr lang="en-US" sz="2200" dirty="0" err="1"/>
              <a:t>fleksibel</a:t>
            </a:r>
            <a:endParaRPr lang="en-US" sz="2200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“network” vs. “tree” path traversal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Sesuai</a:t>
            </a:r>
            <a:r>
              <a:rPr lang="en-US" sz="2200" dirty="0"/>
              <a:t> standard</a:t>
            </a:r>
            <a:endParaRPr lang="en-US" sz="2200" dirty="0">
              <a:solidFill>
                <a:srgbClr val="0000FF"/>
              </a:solidFill>
            </a:endParaRP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enhanced database administration and portability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b="1" dirty="0" err="1"/>
              <a:t>Kekurangan</a:t>
            </a:r>
            <a:endParaRPr lang="en-US" sz="2200" b="1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kompleks</a:t>
            </a:r>
            <a:endParaRPr lang="en-US" sz="2200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Harus </a:t>
            </a:r>
            <a:r>
              <a:rPr lang="en-US" sz="2200" dirty="0" err="1"/>
              <a:t>mengenal</a:t>
            </a:r>
            <a:r>
              <a:rPr lang="en-US" sz="2200" dirty="0"/>
              <a:t> </a:t>
            </a:r>
            <a:r>
              <a:rPr lang="en-US" sz="2200" dirty="0" err="1"/>
              <a:t>struktur</a:t>
            </a:r>
            <a:r>
              <a:rPr lang="en-US" sz="2200" dirty="0"/>
              <a:t> internal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mengakses</a:t>
            </a:r>
            <a:r>
              <a:rPr lang="en-US" sz="2200" dirty="0"/>
              <a:t> data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Kurangnya</a:t>
            </a:r>
            <a:r>
              <a:rPr lang="en-US" sz="2200" dirty="0"/>
              <a:t> </a:t>
            </a:r>
            <a:r>
              <a:rPr lang="en-US" sz="2200" dirty="0" err="1"/>
              <a:t>independensi</a:t>
            </a:r>
            <a:r>
              <a:rPr lang="en-US" sz="2200" dirty="0"/>
              <a:t> </a:t>
            </a:r>
            <a:r>
              <a:rPr lang="en-US" sz="2200" dirty="0" err="1"/>
              <a:t>stuktural</a:t>
            </a:r>
            <a:endParaRPr lang="en-US" sz="2200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Perubahan</a:t>
            </a:r>
            <a:r>
              <a:rPr lang="en-US" sz="2200" dirty="0"/>
              <a:t> </a:t>
            </a:r>
            <a:r>
              <a:rPr lang="en-US" sz="2200" dirty="0" err="1"/>
              <a:t>struktur</a:t>
            </a:r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program yang </a:t>
            </a:r>
            <a:r>
              <a:rPr lang="en-US" sz="2200" dirty="0" err="1"/>
              <a:t>signifikan</a:t>
            </a:r>
            <a:endParaRPr lang="en-US" sz="2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658" y="1690688"/>
            <a:ext cx="480862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Relationships can be :</a:t>
            </a:r>
          </a:p>
          <a:p>
            <a:pPr marL="514350" indent="-514350" algn="just">
              <a:buAutoNum type="alphaLcPeriod"/>
            </a:pPr>
            <a:r>
              <a:rPr lang="en-US" sz="2200" dirty="0"/>
              <a:t>1:1	: one data in a table has relation with one data in another table</a:t>
            </a:r>
          </a:p>
          <a:p>
            <a:pPr marL="514350" indent="-514350" algn="just">
              <a:buAutoNum type="alphaLcPeriod"/>
            </a:pPr>
            <a:r>
              <a:rPr lang="en-US" sz="2200" dirty="0"/>
              <a:t>1 : M	: one data in a table has relation with many data in another table</a:t>
            </a:r>
          </a:p>
          <a:p>
            <a:pPr marL="514350" indent="-514350" algn="just">
              <a:buAutoNum type="alphaLcPeriod"/>
            </a:pPr>
            <a:r>
              <a:rPr lang="en-US" sz="2200" dirty="0"/>
              <a:t>M : M	: many data in a table have relations with many data in another table</a:t>
            </a:r>
          </a:p>
          <a:p>
            <a:pPr marL="0" indent="0" algn="just">
              <a:buNone/>
            </a:pPr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90688"/>
          <a:ext cx="5283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 of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Izdihar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Farahdina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19900102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Hendy </a:t>
                      </a:r>
                      <a:r>
                        <a:rPr lang="en-US" dirty="0" err="1"/>
                        <a:t>Harfianto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38200" y="3046246"/>
          <a:ext cx="5283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Dewi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38200" y="4706604"/>
          <a:ext cx="52832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ID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Relational Database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0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Relational Database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Advantages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Structural independence</a:t>
            </a:r>
          </a:p>
          <a:p>
            <a:pPr lvl="2"/>
            <a:r>
              <a:rPr lang="en-US" sz="2200" dirty="0"/>
              <a:t>Separation of database design and physical data storage/access</a:t>
            </a:r>
          </a:p>
          <a:p>
            <a:pPr lvl="2"/>
            <a:r>
              <a:rPr lang="en-US" sz="2200" dirty="0"/>
              <a:t>Easier database design, implementation, management, and use     </a:t>
            </a:r>
          </a:p>
          <a:p>
            <a:pPr lvl="1"/>
            <a:r>
              <a:rPr lang="en-US" sz="2200" dirty="0">
                <a:solidFill>
                  <a:schemeClr val="hlink"/>
                </a:solidFill>
              </a:rPr>
              <a:t>Ad hoc query</a:t>
            </a:r>
            <a:r>
              <a:rPr lang="en-US" sz="2200" dirty="0"/>
              <a:t> capability with Structured Query Language (</a:t>
            </a:r>
            <a:r>
              <a:rPr lang="en-US" sz="2200" dirty="0">
                <a:solidFill>
                  <a:srgbClr val="0000FF"/>
                </a:solidFill>
              </a:rPr>
              <a:t>SQL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SQL translates user queries to codes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Disadvantages</a:t>
            </a:r>
          </a:p>
          <a:p>
            <a:pPr lvl="1"/>
            <a:r>
              <a:rPr lang="en-US" sz="2200" dirty="0"/>
              <a:t>Substantial hardware and system software </a:t>
            </a:r>
            <a:r>
              <a:rPr lang="en-US" sz="2200" dirty="0">
                <a:solidFill>
                  <a:srgbClr val="990000"/>
                </a:solidFill>
              </a:rPr>
              <a:t>overhead</a:t>
            </a:r>
          </a:p>
          <a:p>
            <a:pPr lvl="2"/>
            <a:r>
              <a:rPr lang="en-US" sz="2200" dirty="0"/>
              <a:t>more complex system</a:t>
            </a:r>
          </a:p>
          <a:p>
            <a:pPr lvl="1"/>
            <a:r>
              <a:rPr lang="en-US" sz="2200" dirty="0"/>
              <a:t>Poor design and implementation is made easy</a:t>
            </a:r>
          </a:p>
          <a:p>
            <a:pPr lvl="2"/>
            <a:r>
              <a:rPr lang="en-US" sz="2200" dirty="0"/>
              <a:t>ease-of-use allows </a:t>
            </a:r>
            <a:r>
              <a:rPr lang="en-US" sz="2200" dirty="0">
                <a:solidFill>
                  <a:srgbClr val="990000"/>
                </a:solidFill>
              </a:rPr>
              <a:t>careless use of RDBMS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965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Graph Database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714033" y="2140206"/>
            <a:ext cx="941295" cy="84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33784" y="2239997"/>
            <a:ext cx="941295" cy="84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65375" y="3917576"/>
            <a:ext cx="941295" cy="84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11" idx="7"/>
          </p:cNvCxnSpPr>
          <p:nvPr/>
        </p:nvCxnSpPr>
        <p:spPr>
          <a:xfrm flipH="1">
            <a:off x="6168821" y="2963098"/>
            <a:ext cx="2102812" cy="10785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11" idx="1"/>
          </p:cNvCxnSpPr>
          <p:nvPr/>
        </p:nvCxnSpPr>
        <p:spPr>
          <a:xfrm>
            <a:off x="3517479" y="2863307"/>
            <a:ext cx="1985745" cy="11783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2505" y="5485581"/>
            <a:ext cx="4551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Graph = Connecting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68" y="3917576"/>
            <a:ext cx="788310" cy="7883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4353" y="4705886"/>
            <a:ext cx="12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Ningsih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75" y="2197592"/>
            <a:ext cx="807911" cy="807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07" y="2259434"/>
            <a:ext cx="554145" cy="6087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79561" y="2963098"/>
            <a:ext cx="12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9312" y="3075828"/>
            <a:ext cx="121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Handoko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56344" y="3260494"/>
            <a:ext cx="9547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loves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2179" y="3147764"/>
            <a:ext cx="9547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loves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9209547" y="2140206"/>
            <a:ext cx="372603" cy="946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618" y="234246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41868" y="2126393"/>
            <a:ext cx="22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Relationship</a:t>
            </a:r>
          </a:p>
        </p:txBody>
      </p:sp>
      <p:sp>
        <p:nvSpPr>
          <p:cNvPr id="20" name="Right Brace 19"/>
          <p:cNvSpPr/>
          <p:nvPr/>
        </p:nvSpPr>
        <p:spPr>
          <a:xfrm rot="14510518">
            <a:off x="6642134" y="1984717"/>
            <a:ext cx="714853" cy="2138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628FF-146C-43BB-9A19-CABC99D8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Aturan Perkuliahan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863D-4129-4605-A87E-8079A8A8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67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Graph Database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65375" y="1427511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7687" t="17448" r="2855" b="8073"/>
          <a:stretch/>
        </p:blipFill>
        <p:spPr>
          <a:xfrm>
            <a:off x="1162050" y="1690689"/>
            <a:ext cx="9810750" cy="45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7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8FE17-71AC-4C73-808F-72D69AC6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Tugas Eksplorasi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D434AD15-85A5-4E0E-B0E5-EDFAE3CC6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0E2B-8A79-485C-817F-1D6EEC53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Apa beda file system dan DBMS?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Apa kelebihan DBMS?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Apa beda skema konseptual, skema fisik dan skema eksternal?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Apa yang dimaksud dengan transaksi dalam basis data? Jelaskan dengan contoh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Apa tugas DBA? Apa bedanya dengan programmer aplikasi?</a:t>
            </a:r>
          </a:p>
        </p:txBody>
      </p:sp>
    </p:spTree>
    <p:extLst>
      <p:ext uri="{BB962C8B-B14F-4D97-AF65-F5344CB8AC3E}">
        <p14:creationId xmlns:p14="http://schemas.microsoft.com/office/powerpoint/2010/main" val="33349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7D764-900B-427D-99FD-B0ECECA3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GB" sz="4000"/>
              <a:t>Aturan Perkuliahan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860B194-6330-4653-B3BA-0A88B61E0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777279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4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DC52-61DA-4D1A-8257-00D86123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Silabus Mata Kuliah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E0BC244-CE9D-4E2A-A2EF-E6E224C52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3833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2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6B1BF-3C37-4833-A9FA-8B60BC1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Referensi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F49ADF2C-90B8-49C3-9138-126A5265E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E9F9-BB36-40B9-92B6-50380034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Ramakrishnan, Raghu, Gehrke, Johannes. </a:t>
            </a:r>
            <a:r>
              <a:rPr lang="en-US" altLang="en-US" sz="2000" b="1">
                <a:solidFill>
                  <a:srgbClr val="000000"/>
                </a:solidFill>
              </a:rPr>
              <a:t>“Database Management Systems, Third Edition”</a:t>
            </a:r>
            <a:r>
              <a:rPr lang="en-US" altLang="en-US" sz="2000">
                <a:solidFill>
                  <a:srgbClr val="000000"/>
                </a:solidFill>
              </a:rPr>
              <a:t>. New York: The McGraw-Hill Companies, Inc. 2003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Howe, David; </a:t>
            </a:r>
            <a:r>
              <a:rPr lang="en-US" altLang="en-US" sz="2000" b="1">
                <a:solidFill>
                  <a:srgbClr val="000000"/>
                </a:solidFill>
              </a:rPr>
              <a:t>“Data analysis for Database Design”</a:t>
            </a:r>
            <a:r>
              <a:rPr lang="en-US" altLang="en-US" sz="2000">
                <a:solidFill>
                  <a:srgbClr val="000000"/>
                </a:solidFill>
              </a:rPr>
              <a:t>, third Edition, Butterworth-Heineman, 2001</a:t>
            </a:r>
          </a:p>
          <a:p>
            <a:pPr eaLnBrk="1" hangingPunct="1"/>
            <a:r>
              <a:rPr lang="en-US" altLang="en-US" sz="2000" b="1">
                <a:solidFill>
                  <a:srgbClr val="000000"/>
                </a:solidFill>
              </a:rPr>
              <a:t>“Advance Database System”</a:t>
            </a:r>
            <a:r>
              <a:rPr lang="en-US" altLang="en-US" sz="2000">
                <a:solidFill>
                  <a:srgbClr val="000000"/>
                </a:solidFill>
              </a:rPr>
              <a:t>, Morgan Kaufman Publisher, Inc.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Beberapa paper penunjang</a:t>
            </a:r>
          </a:p>
          <a:p>
            <a:endParaRPr lang="en-GB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1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 err="1">
                <a:solidFill>
                  <a:srgbClr val="FFFFFF"/>
                </a:solidFill>
              </a:rPr>
              <a:t>Pengantar</a:t>
            </a:r>
            <a:r>
              <a:rPr lang="en-GB" sz="6600" dirty="0">
                <a:solidFill>
                  <a:srgbClr val="FFFFFF"/>
                </a:solidFill>
              </a:rPr>
              <a:t> </a:t>
            </a:r>
            <a:r>
              <a:rPr lang="en-GB" sz="6600" dirty="0" err="1">
                <a:solidFill>
                  <a:srgbClr val="FFFFFF"/>
                </a:solidFill>
              </a:rPr>
              <a:t>Manajemen</a:t>
            </a:r>
            <a:r>
              <a:rPr lang="en-GB" sz="6600" dirty="0">
                <a:solidFill>
                  <a:srgbClr val="FFFFFF"/>
                </a:solidFill>
              </a:rPr>
              <a:t> Basis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B2B156-BF13-47BB-98F6-1339BFA5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2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4775-1E95-4D45-A5EF-3BD71FA5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System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D9ED-9C1F-4096-9880-5EB7B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Basis ...</a:t>
            </a:r>
          </a:p>
          <a:p>
            <a:r>
              <a:rPr lang="en-GB" dirty="0"/>
              <a:t>Data ...</a:t>
            </a:r>
          </a:p>
          <a:p>
            <a:pPr lvl="1"/>
            <a:r>
              <a:rPr lang="en-GB" dirty="0" err="1"/>
              <a:t>Contoh</a:t>
            </a:r>
            <a:endParaRPr lang="en-GB" dirty="0"/>
          </a:p>
          <a:p>
            <a:r>
              <a:rPr lang="en-GB" dirty="0"/>
              <a:t>Basis Data ...</a:t>
            </a:r>
          </a:p>
        </p:txBody>
      </p:sp>
    </p:spTree>
    <p:extLst>
      <p:ext uri="{BB962C8B-B14F-4D97-AF65-F5344CB8AC3E}">
        <p14:creationId xmlns:p14="http://schemas.microsoft.com/office/powerpoint/2010/main" val="239064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F72B-B363-4E0B-BF0A-9A93D73D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Manajemen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03E3-03CE-4DAB-99AB-BB8EF64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Definisi</a:t>
            </a:r>
            <a:r>
              <a:rPr lang="en-US" altLang="en-US" dirty="0"/>
              <a:t>: </a:t>
            </a:r>
            <a:r>
              <a:rPr lang="en-US" altLang="en-US" dirty="0" err="1"/>
              <a:t>Mengelola</a:t>
            </a:r>
            <a:r>
              <a:rPr lang="en-US" altLang="en-US" dirty="0"/>
              <a:t>, </a:t>
            </a:r>
            <a:r>
              <a:rPr lang="en-US" altLang="en-US" dirty="0" err="1"/>
              <a:t>mengatur</a:t>
            </a:r>
            <a:endParaRPr lang="en-US" altLang="en-US" dirty="0"/>
          </a:p>
          <a:p>
            <a:r>
              <a:rPr lang="en-US" altLang="en-US" dirty="0" err="1"/>
              <a:t>Tujuan</a:t>
            </a:r>
            <a:r>
              <a:rPr lang="en-US" altLang="en-US" dirty="0"/>
              <a:t> : </a:t>
            </a:r>
            <a:r>
              <a:rPr lang="en-US" altLang="en-US" dirty="0" err="1"/>
              <a:t>Kemudahan</a:t>
            </a:r>
            <a:r>
              <a:rPr lang="en-US" altLang="en-US" dirty="0"/>
              <a:t>, </a:t>
            </a:r>
            <a:r>
              <a:rPr lang="en-US" altLang="en-US" dirty="0" err="1"/>
              <a:t>keteraturan</a:t>
            </a:r>
            <a:r>
              <a:rPr lang="en-US" altLang="en-US" dirty="0"/>
              <a:t>, …….</a:t>
            </a:r>
          </a:p>
          <a:p>
            <a:r>
              <a:rPr lang="en-US" sz="2000" dirty="0" err="1"/>
              <a:t>Manajemen</a:t>
            </a:r>
            <a:r>
              <a:rPr lang="en-US" sz="2000" dirty="0"/>
              <a:t> data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dirty="0"/>
          </a:p>
          <a:p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aset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/</a:t>
            </a:r>
            <a:r>
              <a:rPr lang="en-US" sz="2000" dirty="0" err="1"/>
              <a:t>perusahaan</a:t>
            </a:r>
            <a:endParaRPr 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40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1DCE-7216-4137-B052-A9C95D91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Konsep Manajemen Basis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0708-38F4-4890-9937-4E1FEF29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Basis Data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sekumpulan</a:t>
            </a:r>
            <a:r>
              <a:rPr lang="en-GB" dirty="0"/>
              <a:t> data yang </a:t>
            </a:r>
            <a:r>
              <a:rPr lang="en-GB" dirty="0" err="1"/>
              <a:t>saling</a:t>
            </a:r>
            <a:r>
              <a:rPr lang="en-GB" dirty="0"/>
              <a:t> </a:t>
            </a:r>
            <a:r>
              <a:rPr lang="en-GB" dirty="0" err="1"/>
              <a:t>terhubung</a:t>
            </a:r>
            <a:r>
              <a:rPr lang="en-GB" dirty="0"/>
              <a:t>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metadatanya</a:t>
            </a:r>
            <a:r>
              <a:rPr lang="en-GB" dirty="0"/>
              <a:t> </a:t>
            </a:r>
            <a:r>
              <a:rPr lang="en-GB" dirty="0" err="1"/>
              <a:t>dikelola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format yang </a:t>
            </a:r>
            <a:r>
              <a:rPr lang="en-GB" dirty="0" err="1"/>
              <a:t>terstruktur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Manajemen</a:t>
            </a:r>
            <a:r>
              <a:rPr lang="en-GB" dirty="0"/>
              <a:t> Basis Data (DBMS)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yang </a:t>
            </a:r>
            <a:r>
              <a:rPr lang="en-GB" dirty="0" err="1"/>
              <a:t>memfasilitasi</a:t>
            </a:r>
            <a:r>
              <a:rPr lang="en-GB" dirty="0"/>
              <a:t> proses </a:t>
            </a:r>
            <a:r>
              <a:rPr lang="en-GB" dirty="0" err="1"/>
              <a:t>pendefinisian</a:t>
            </a:r>
            <a:r>
              <a:rPr lang="en-GB" dirty="0"/>
              <a:t>, </a:t>
            </a:r>
            <a:r>
              <a:rPr lang="en-GB" dirty="0" err="1"/>
              <a:t>pembuatan</a:t>
            </a:r>
            <a:r>
              <a:rPr lang="en-GB" dirty="0"/>
              <a:t> dan </a:t>
            </a:r>
            <a:r>
              <a:rPr lang="en-GB" dirty="0" err="1"/>
              <a:t>manipulasi</a:t>
            </a:r>
            <a:r>
              <a:rPr lang="en-GB" dirty="0"/>
              <a:t> basis data</a:t>
            </a:r>
          </a:p>
          <a:p>
            <a:r>
              <a:rPr lang="en-GB" dirty="0" err="1"/>
              <a:t>Sistem</a:t>
            </a:r>
            <a:r>
              <a:rPr lang="en-GB" dirty="0"/>
              <a:t> Basis Data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terintegrasi</a:t>
            </a:r>
            <a:r>
              <a:rPr lang="en-GB" dirty="0"/>
              <a:t> 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, orang, </a:t>
            </a:r>
            <a:r>
              <a:rPr lang="en-GB" dirty="0" err="1"/>
              <a:t>prosedur</a:t>
            </a:r>
            <a:r>
              <a:rPr lang="en-GB" dirty="0"/>
              <a:t>, dan data</a:t>
            </a:r>
          </a:p>
        </p:txBody>
      </p:sp>
    </p:spTree>
    <p:extLst>
      <p:ext uri="{BB962C8B-B14F-4D97-AF65-F5344CB8AC3E}">
        <p14:creationId xmlns:p14="http://schemas.microsoft.com/office/powerpoint/2010/main" val="37090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1553</TotalTime>
  <Words>761</Words>
  <Application>Microsoft Office PowerPoint</Application>
  <PresentationFormat>Widescreen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Office Theme</vt:lpstr>
      <vt:lpstr>Retrospect</vt:lpstr>
      <vt:lpstr>Manajemen Basis Data</vt:lpstr>
      <vt:lpstr>Aturan Perkuliahan</vt:lpstr>
      <vt:lpstr>Aturan Perkuliahan</vt:lpstr>
      <vt:lpstr>Silabus Mata Kuliah</vt:lpstr>
      <vt:lpstr>Referensi</vt:lpstr>
      <vt:lpstr>Pengantar Manajemen Basis Data</vt:lpstr>
      <vt:lpstr>Review System Basis Data</vt:lpstr>
      <vt:lpstr>Manajemen</vt:lpstr>
      <vt:lpstr>Konsep Manajemen Basis Data</vt:lpstr>
      <vt:lpstr>Mengapa basis data dibutuhkan?</vt:lpstr>
      <vt:lpstr>Jenis Model Basis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Eksplorasi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Basis Data</dc:title>
  <dc:creator>Ratih Anggraini</dc:creator>
  <cp:lastModifiedBy>Ratih Anggraini</cp:lastModifiedBy>
  <cp:revision>14</cp:revision>
  <dcterms:created xsi:type="dcterms:W3CDTF">2021-03-08T06:01:25Z</dcterms:created>
  <dcterms:modified xsi:type="dcterms:W3CDTF">2022-02-10T06:10:28Z</dcterms:modified>
</cp:coreProperties>
</file>