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42" r:id="rId7"/>
    <p:sldId id="260" r:id="rId8"/>
    <p:sldId id="309" r:id="rId9"/>
    <p:sldId id="298" r:id="rId10"/>
    <p:sldId id="343" r:id="rId11"/>
    <p:sldId id="307" r:id="rId12"/>
    <p:sldId id="310" r:id="rId13"/>
    <p:sldId id="311" r:id="rId14"/>
    <p:sldId id="312" r:id="rId15"/>
    <p:sldId id="318" r:id="rId16"/>
    <p:sldId id="308" r:id="rId17"/>
    <p:sldId id="313" r:id="rId18"/>
    <p:sldId id="316" r:id="rId19"/>
    <p:sldId id="317" r:id="rId20"/>
    <p:sldId id="325" r:id="rId21"/>
    <p:sldId id="322" r:id="rId22"/>
    <p:sldId id="320" r:id="rId23"/>
    <p:sldId id="315" r:id="rId24"/>
    <p:sldId id="319" r:id="rId25"/>
    <p:sldId id="323" r:id="rId26"/>
    <p:sldId id="321" r:id="rId27"/>
    <p:sldId id="324" r:id="rId28"/>
    <p:sldId id="264" r:id="rId29"/>
    <p:sldId id="327" r:id="rId30"/>
    <p:sldId id="328" r:id="rId31"/>
    <p:sldId id="329" r:id="rId32"/>
    <p:sldId id="330" r:id="rId33"/>
    <p:sldId id="331" r:id="rId34"/>
    <p:sldId id="287" r:id="rId35"/>
    <p:sldId id="333" r:id="rId36"/>
    <p:sldId id="334" r:id="rId37"/>
    <p:sldId id="335" r:id="rId38"/>
    <p:sldId id="336" r:id="rId39"/>
    <p:sldId id="337" r:id="rId40"/>
    <p:sldId id="284" r:id="rId41"/>
    <p:sldId id="339" r:id="rId42"/>
    <p:sldId id="340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CB-4DDD-B5B1-7F2B3838C8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CB-4DDD-B5B1-7F2B3838C8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CB-4DDD-B5B1-7F2B3838C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5-4F18-8019-3042FFDBAA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5-4F18-8019-3042FFDBAA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5-4F18-8019-3042FFDBA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102-439A-87FE-B0A300A4F1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102-439A-87FE-B0A300A4F1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102-439A-87FE-B0A300A4F1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102-439A-87FE-B0A300A4F1BF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02-439A-87FE-B0A300A4F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3F-4C5E-8101-EEC02FA51C4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3F-4C5E-8101-EEC02FA51C4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B3F-4C5E-8101-EEC02FA51C4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B3F-4C5E-8101-EEC02FA51C40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3F-4C5E-8101-EEC02FA51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15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E-42F7-8A4B-3032684F99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0E-42F7-8A4B-3032684F99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42</c:v>
                </c:pt>
                <c:pt idx="1">
                  <c:v>12</c:v>
                </c:pt>
                <c:pt idx="2">
                  <c:v>43</c:v>
                </c:pt>
                <c:pt idx="3">
                  <c:v>35</c:v>
                </c:pt>
                <c:pt idx="4">
                  <c:v>55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0E-42F7-8A4B-3032684F9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62692352"/>
        <c:axId val="65237760"/>
      </c:barChart>
      <c:catAx>
        <c:axId val="6269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id-ID"/>
          </a:p>
        </c:txPr>
        <c:crossAx val="65237760"/>
        <c:crosses val="autoZero"/>
        <c:auto val="1"/>
        <c:lblAlgn val="ctr"/>
        <c:lblOffset val="100"/>
        <c:noMultiLvlLbl val="0"/>
      </c:catAx>
      <c:valAx>
        <c:axId val="65237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id-ID"/>
          </a:p>
        </c:txPr>
        <c:crossAx val="6269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C-4C9B-91E1-EB0B65D9A4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0FCC-4C9B-91E1-EB0B65D9A44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CC-4C9B-91E1-EB0B65D9A4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FCC-4C9B-91E1-EB0B65D9A44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CC-4C9B-91E1-EB0B65D9A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C-4BCA-9407-C2C2CB5CB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1C-4BCA-9407-C2C2CB5CB8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61C-4BCA-9407-C2C2CB5CB86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1C-4BCA-9407-C2C2CB5CB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0-4C98-B4F5-833D92A32B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90-4C98-B4F5-833D92A32B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490-4C98-B4F5-833D92A32B29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90-4C98-B4F5-833D92A32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4-47A5-85F3-BE56D8975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4-47A5-85F3-BE56D89753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E54-47A5-85F3-BE56D897533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54-47A5-85F3-BE56D8975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4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3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75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90" r:id="rId7"/>
    <p:sldLayoutId id="2147483680" r:id="rId8"/>
    <p:sldLayoutId id="2147483681" r:id="rId9"/>
    <p:sldLayoutId id="2147483682" r:id="rId10"/>
    <p:sldLayoutId id="2147483691" r:id="rId11"/>
    <p:sldLayoutId id="2147483684" r:id="rId12"/>
    <p:sldLayoutId id="2147483693" r:id="rId13"/>
    <p:sldLayoutId id="2147483686" r:id="rId14"/>
    <p:sldLayoutId id="2147483692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720" y="4357972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>
                <a:solidFill>
                  <a:schemeClr val="bg1"/>
                </a:solidFill>
                <a:latin typeface="+mj-lt"/>
              </a:rPr>
              <a:t>Hybrid Technologi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066603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867" dirty="0">
                <a:solidFill>
                  <a:schemeClr val="bg1"/>
                </a:solidFill>
                <a:cs typeface="Arial" pitchFamily="34" charset="0"/>
              </a:rPr>
              <a:t>Solusi yang lebih baik untuk bisnis anda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9D385-68C1-4111-98E6-A9D569C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37" y="302201"/>
            <a:ext cx="1738616" cy="10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7033A8-D16B-44B6-8165-23660256C07B}"/>
              </a:ext>
            </a:extLst>
          </p:cNvPr>
          <p:cNvGrpSpPr/>
          <p:nvPr/>
        </p:nvGrpSpPr>
        <p:grpSpPr>
          <a:xfrm>
            <a:off x="4110916" y="2069181"/>
            <a:ext cx="3960932" cy="3960932"/>
            <a:chOff x="2455028" y="1729056"/>
            <a:chExt cx="3960932" cy="39609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746DB3-476B-48CC-B2DA-62A3A6AC30AE}"/>
                </a:ext>
              </a:extLst>
            </p:cNvPr>
            <p:cNvGrpSpPr/>
            <p:nvPr/>
          </p:nvGrpSpPr>
          <p:grpSpPr>
            <a:xfrm>
              <a:off x="2455028" y="1729056"/>
              <a:ext cx="3960932" cy="3960932"/>
              <a:chOff x="2455028" y="1729056"/>
              <a:chExt cx="3960932" cy="396093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0EA74A-4A17-4115-A331-03AA44DC6457}"/>
                  </a:ext>
                </a:extLst>
              </p:cNvPr>
              <p:cNvSpPr/>
              <p:nvPr/>
            </p:nvSpPr>
            <p:spPr>
              <a:xfrm>
                <a:off x="2779310" y="2053338"/>
                <a:ext cx="3312368" cy="331236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A43B67F-9921-4378-AA96-9A49083A14C7}"/>
                  </a:ext>
                </a:extLst>
              </p:cNvPr>
              <p:cNvGrpSpPr/>
              <p:nvPr/>
            </p:nvGrpSpPr>
            <p:grpSpPr>
              <a:xfrm>
                <a:off x="2455028" y="1729056"/>
                <a:ext cx="3960932" cy="3960932"/>
                <a:chOff x="2455028" y="1729056"/>
                <a:chExt cx="3960932" cy="396093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637ECCA-3499-4D79-9993-5A862B429025}"/>
                    </a:ext>
                  </a:extLst>
                </p:cNvPr>
                <p:cNvGrpSpPr/>
                <p:nvPr/>
              </p:nvGrpSpPr>
              <p:grpSpPr>
                <a:xfrm rot="2700000">
                  <a:off x="2455028" y="1729056"/>
                  <a:ext cx="3960932" cy="3960932"/>
                  <a:chOff x="1807830" y="1844332"/>
                  <a:chExt cx="3960932" cy="3960932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F107B8C5-52EB-4FF5-8AC9-1FE96C31B2FF}"/>
                      </a:ext>
                    </a:extLst>
                  </p:cNvPr>
                  <p:cNvGrpSpPr/>
                  <p:nvPr/>
                </p:nvGrpSpPr>
                <p:grpSpPr>
                  <a:xfrm>
                    <a:off x="3356247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21" name="Rounded Rectangle 3">
                      <a:extLst>
                        <a:ext uri="{FF2B5EF4-FFF2-40B4-BE49-F238E27FC236}">
                          <a16:creationId xmlns:a16="http://schemas.microsoft.com/office/drawing/2014/main" id="{7196B104-C02A-4C6C-913E-964854DF1B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2" name="Rounded Rectangle 3">
                      <a:extLst>
                        <a:ext uri="{FF2B5EF4-FFF2-40B4-BE49-F238E27FC236}">
                          <a16:creationId xmlns:a16="http://schemas.microsoft.com/office/drawing/2014/main" id="{FD3F5D8B-CFC4-4059-B31C-83D788285B9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4D7501F1-24C3-4E77-AC90-CDBF118B9B3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356248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19" name="Rounded Rectangle 3">
                      <a:extLst>
                        <a:ext uri="{FF2B5EF4-FFF2-40B4-BE49-F238E27FC236}">
                          <a16:creationId xmlns:a16="http://schemas.microsoft.com/office/drawing/2014/main" id="{91FA3E77-2299-4D5C-AB78-5D6941D8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alpha val="83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0" name="Rounded Rectangle 3">
                      <a:extLst>
                        <a:ext uri="{FF2B5EF4-FFF2-40B4-BE49-F238E27FC236}">
                          <a16:creationId xmlns:a16="http://schemas.microsoft.com/office/drawing/2014/main" id="{193A3B23-7B82-4D1C-9FB5-2D44C787A06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</p:grp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B575536-42BB-4CDC-BAA1-8342DC743550}"/>
                    </a:ext>
                  </a:extLst>
                </p:cNvPr>
                <p:cNvSpPr/>
                <p:nvPr/>
              </p:nvSpPr>
              <p:spPr>
                <a:xfrm>
                  <a:off x="4003446" y="327747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792908-02CF-41F3-9D1A-0C5769681FFF}"/>
                </a:ext>
              </a:extLst>
            </p:cNvPr>
            <p:cNvSpPr txBox="1"/>
            <p:nvPr/>
          </p:nvSpPr>
          <p:spPr>
            <a:xfrm>
              <a:off x="3607402" y="1914838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13B949-C87D-4B5E-ADCE-D5F9D6B1FB43}"/>
                </a:ext>
              </a:extLst>
            </p:cNvPr>
            <p:cNvSpPr txBox="1"/>
            <p:nvPr/>
          </p:nvSpPr>
          <p:spPr>
            <a:xfrm rot="5400000">
              <a:off x="5111062" y="3420493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97A2D5-069F-4FB8-A2F3-C04A6E296448}"/>
                </a:ext>
              </a:extLst>
            </p:cNvPr>
            <p:cNvSpPr txBox="1"/>
            <p:nvPr/>
          </p:nvSpPr>
          <p:spPr>
            <a:xfrm rot="10800000">
              <a:off x="3607401" y="4923412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E95D16-8B30-47F9-B004-D68910D9D72E}"/>
                </a:ext>
              </a:extLst>
            </p:cNvPr>
            <p:cNvSpPr txBox="1"/>
            <p:nvPr/>
          </p:nvSpPr>
          <p:spPr>
            <a:xfrm rot="16200000">
              <a:off x="2113360" y="3420494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F8BFBD-D64A-4CF0-B322-309D06C797C9}"/>
                </a:ext>
              </a:extLst>
            </p:cNvPr>
            <p:cNvSpPr txBox="1"/>
            <p:nvPr/>
          </p:nvSpPr>
          <p:spPr>
            <a:xfrm rot="18900000">
              <a:off x="4532619" y="2735592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3CE019-7592-47BA-A656-49483A9175CE}"/>
                </a:ext>
              </a:extLst>
            </p:cNvPr>
            <p:cNvSpPr txBox="1"/>
            <p:nvPr/>
          </p:nvSpPr>
          <p:spPr>
            <a:xfrm rot="2700000">
              <a:off x="2904581" y="272955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5EFF4-C23C-4D0E-B922-2BB7BEA06F95}"/>
                </a:ext>
              </a:extLst>
            </p:cNvPr>
            <p:cNvSpPr txBox="1"/>
            <p:nvPr/>
          </p:nvSpPr>
          <p:spPr>
            <a:xfrm rot="18900000">
              <a:off x="2931218" y="4359074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A02B-345A-4894-9229-4E7A4AC2AA75}"/>
                </a:ext>
              </a:extLst>
            </p:cNvPr>
            <p:cNvSpPr txBox="1"/>
            <p:nvPr/>
          </p:nvSpPr>
          <p:spPr>
            <a:xfrm rot="2700000">
              <a:off x="4548586" y="433663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2EBABD-6E9A-421B-B8C5-214CAA72040E}"/>
              </a:ext>
            </a:extLst>
          </p:cNvPr>
          <p:cNvGrpSpPr/>
          <p:nvPr/>
        </p:nvGrpSpPr>
        <p:grpSpPr>
          <a:xfrm>
            <a:off x="7940171" y="1887679"/>
            <a:ext cx="3410703" cy="853045"/>
            <a:chOff x="6372201" y="2011203"/>
            <a:chExt cx="2232249" cy="8530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D69925-16DE-4635-88A2-FA1BC4386867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C21A05-D855-46FF-A5E3-E0912FD8BF7D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14D504-AF7E-4458-AC08-43DFF56BBCEC}"/>
              </a:ext>
            </a:extLst>
          </p:cNvPr>
          <p:cNvGrpSpPr/>
          <p:nvPr/>
        </p:nvGrpSpPr>
        <p:grpSpPr>
          <a:xfrm>
            <a:off x="7940171" y="5309787"/>
            <a:ext cx="3410703" cy="853045"/>
            <a:chOff x="6372201" y="2011203"/>
            <a:chExt cx="2232249" cy="8530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52160B-8484-4E23-9A93-15238FFFD1AC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3936F2-A80B-45F7-8C05-C7BBDFE8418C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93C7D8-3B68-4C8C-99C0-64CB953D6B9B}"/>
              </a:ext>
            </a:extLst>
          </p:cNvPr>
          <p:cNvGrpSpPr/>
          <p:nvPr/>
        </p:nvGrpSpPr>
        <p:grpSpPr>
          <a:xfrm>
            <a:off x="883718" y="1887679"/>
            <a:ext cx="3410703" cy="853045"/>
            <a:chOff x="6372201" y="2011203"/>
            <a:chExt cx="2232249" cy="8530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BC2EF9-71CF-4B9A-8322-C73E355BF842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4DF2-3FA4-4CBC-89B7-50E2014CD2D4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936F7F-71A6-4D24-8266-94B1CE28F2CA}"/>
              </a:ext>
            </a:extLst>
          </p:cNvPr>
          <p:cNvGrpSpPr/>
          <p:nvPr/>
        </p:nvGrpSpPr>
        <p:grpSpPr>
          <a:xfrm>
            <a:off x="883718" y="5309787"/>
            <a:ext cx="3410703" cy="853045"/>
            <a:chOff x="6372201" y="2011203"/>
            <a:chExt cx="2232249" cy="8530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E6E01E-3D5B-4977-A541-B1A350EF21C6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D3C800-209B-499C-8510-F2221FCE7552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1">
            <a:extLst>
              <a:ext uri="{FF2B5EF4-FFF2-40B4-BE49-F238E27FC236}">
                <a16:creationId xmlns:a16="http://schemas.microsoft.com/office/drawing/2014/main" id="{5844CF83-6A70-4290-941A-61FD83E06973}"/>
              </a:ext>
            </a:extLst>
          </p:cNvPr>
          <p:cNvSpPr/>
          <p:nvPr/>
        </p:nvSpPr>
        <p:spPr>
          <a:xfrm>
            <a:off x="5913303" y="3804055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F406EDE-FDDC-44FF-9BAF-8E910E79C9D3}"/>
              </a:ext>
            </a:extLst>
          </p:cNvPr>
          <p:cNvSpPr/>
          <p:nvPr/>
        </p:nvSpPr>
        <p:spPr>
          <a:xfrm>
            <a:off x="5571522" y="547363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675B1A-6F17-4710-A194-372FE9EFF4E5}"/>
              </a:ext>
            </a:extLst>
          </p:cNvPr>
          <p:cNvGrpSpPr/>
          <p:nvPr/>
        </p:nvGrpSpPr>
        <p:grpSpPr>
          <a:xfrm>
            <a:off x="5971667" y="649078"/>
            <a:ext cx="1526872" cy="900096"/>
            <a:chOff x="4139952" y="1998365"/>
            <a:chExt cx="1309549" cy="7719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1CB995-2BD8-48B6-8159-BC6547FE542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5BD89E-6906-4D74-A7A3-994AB7F56DD3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FAB5C8-C117-40EE-9BF4-587A7330FACE}"/>
              </a:ext>
            </a:extLst>
          </p:cNvPr>
          <p:cNvGrpSpPr/>
          <p:nvPr/>
        </p:nvGrpSpPr>
        <p:grpSpPr>
          <a:xfrm>
            <a:off x="8049897" y="637973"/>
            <a:ext cx="1526872" cy="900096"/>
            <a:chOff x="4139952" y="1998365"/>
            <a:chExt cx="1309549" cy="771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034869-3B5B-4EF3-BE85-30BB5657611B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E1212F-7B8D-4C7A-AC3E-6AC3D1D5156E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8EF8CF-A55D-45DB-9CF0-8C0FC73A91A9}"/>
              </a:ext>
            </a:extLst>
          </p:cNvPr>
          <p:cNvGrpSpPr/>
          <p:nvPr/>
        </p:nvGrpSpPr>
        <p:grpSpPr>
          <a:xfrm>
            <a:off x="10128125" y="637973"/>
            <a:ext cx="1526872" cy="900096"/>
            <a:chOff x="4139952" y="1998365"/>
            <a:chExt cx="1309549" cy="7719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C90BEA-6891-4968-B0E6-0F5AA374D9C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51D09E-B0BD-4843-8B64-5DF1A74A336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F3E7B9-D0E7-4510-8FE4-81C5BD3785A9}"/>
              </a:ext>
            </a:extLst>
          </p:cNvPr>
          <p:cNvCxnSpPr/>
          <p:nvPr/>
        </p:nvCxnSpPr>
        <p:spPr>
          <a:xfrm>
            <a:off x="7774218" y="7951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3E5878-7331-4892-9480-057BF86C84A9}"/>
              </a:ext>
            </a:extLst>
          </p:cNvPr>
          <p:cNvCxnSpPr/>
          <p:nvPr/>
        </p:nvCxnSpPr>
        <p:spPr>
          <a:xfrm>
            <a:off x="9852448" y="80588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1C109CF-C9D0-4A24-85DE-737A363F8618}"/>
              </a:ext>
            </a:extLst>
          </p:cNvPr>
          <p:cNvSpPr/>
          <p:nvPr/>
        </p:nvSpPr>
        <p:spPr>
          <a:xfrm>
            <a:off x="5571522" y="2012790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964D8E-4CED-42BF-9D28-F8DC11880FFF}"/>
              </a:ext>
            </a:extLst>
          </p:cNvPr>
          <p:cNvGrpSpPr/>
          <p:nvPr/>
        </p:nvGrpSpPr>
        <p:grpSpPr>
          <a:xfrm>
            <a:off x="5971667" y="2114505"/>
            <a:ext cx="1526872" cy="900096"/>
            <a:chOff x="4139952" y="1998365"/>
            <a:chExt cx="1309549" cy="7719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909E2-F989-4C55-B5E2-99B8720FED0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70E5ED-6431-4E0F-8C57-6873881782B1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10C362-EB94-4018-9858-55BDEA08E63D}"/>
              </a:ext>
            </a:extLst>
          </p:cNvPr>
          <p:cNvGrpSpPr/>
          <p:nvPr/>
        </p:nvGrpSpPr>
        <p:grpSpPr>
          <a:xfrm>
            <a:off x="8049897" y="2103400"/>
            <a:ext cx="1526872" cy="900096"/>
            <a:chOff x="4139952" y="1998365"/>
            <a:chExt cx="1309549" cy="77198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7596A-A415-4303-A5A4-81B2E6982A5F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672A1B-4E2C-4EBF-BFBD-ABDFE705E015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C2A6B7-0D40-4939-B3EF-E2FBA0640CE0}"/>
              </a:ext>
            </a:extLst>
          </p:cNvPr>
          <p:cNvGrpSpPr/>
          <p:nvPr/>
        </p:nvGrpSpPr>
        <p:grpSpPr>
          <a:xfrm>
            <a:off x="10128125" y="2103400"/>
            <a:ext cx="1526872" cy="900096"/>
            <a:chOff x="4139952" y="1998365"/>
            <a:chExt cx="1309549" cy="7719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9C5523-EFD1-4AB2-A2B5-BD4FDD3D2A75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DF9B2-031F-4941-BD86-BAB67E7ECE6B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27A6D1-547D-45C5-98C5-360F6203AF96}"/>
              </a:ext>
            </a:extLst>
          </p:cNvPr>
          <p:cNvCxnSpPr/>
          <p:nvPr/>
        </p:nvCxnSpPr>
        <p:spPr>
          <a:xfrm>
            <a:off x="7774218" y="22606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4305C9-7236-47C2-8407-5472A81B2796}"/>
              </a:ext>
            </a:extLst>
          </p:cNvPr>
          <p:cNvCxnSpPr/>
          <p:nvPr/>
        </p:nvCxnSpPr>
        <p:spPr>
          <a:xfrm>
            <a:off x="9852448" y="227131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8D4529F-300E-42FF-BE74-2A6F62C842ED}"/>
              </a:ext>
            </a:extLst>
          </p:cNvPr>
          <p:cNvSpPr txBox="1"/>
          <p:nvPr/>
        </p:nvSpPr>
        <p:spPr>
          <a:xfrm>
            <a:off x="6399090" y="3442678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F3310-EA70-4275-99CE-59C69245AC95}"/>
              </a:ext>
            </a:extLst>
          </p:cNvPr>
          <p:cNvSpPr txBox="1"/>
          <p:nvPr/>
        </p:nvSpPr>
        <p:spPr>
          <a:xfrm>
            <a:off x="7359345" y="4246057"/>
            <a:ext cx="48326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2" name="Group 82">
            <a:extLst>
              <a:ext uri="{FF2B5EF4-FFF2-40B4-BE49-F238E27FC236}">
                <a16:creationId xmlns:a16="http://schemas.microsoft.com/office/drawing/2014/main" id="{B77A150C-8731-4B9F-A8F8-8608221DD6F7}"/>
              </a:ext>
            </a:extLst>
          </p:cNvPr>
          <p:cNvGrpSpPr/>
          <p:nvPr/>
        </p:nvGrpSpPr>
        <p:grpSpPr>
          <a:xfrm>
            <a:off x="7896433" y="5169387"/>
            <a:ext cx="3990767" cy="1314750"/>
            <a:chOff x="581891" y="2857852"/>
            <a:chExt cx="6301148" cy="13147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D20EDE-A20F-436D-9FB4-E4AE4DB192F6}"/>
                </a:ext>
              </a:extLst>
            </p:cNvPr>
            <p:cNvSpPr txBox="1"/>
            <p:nvPr/>
          </p:nvSpPr>
          <p:spPr>
            <a:xfrm>
              <a:off x="581891" y="3341605"/>
              <a:ext cx="63011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2E9FF9-3DE7-4909-A404-73806975B054}"/>
                </a:ext>
              </a:extLst>
            </p:cNvPr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F1B807FF-6DA4-429D-AD0B-DD5A0DBF371A}"/>
              </a:ext>
            </a:extLst>
          </p:cNvPr>
          <p:cNvSpPr/>
          <p:nvPr/>
        </p:nvSpPr>
        <p:spPr>
          <a:xfrm>
            <a:off x="4561858" y="2668556"/>
            <a:ext cx="3044834" cy="27374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61F9F-F933-41C0-B6F9-D194AACD0F61}"/>
              </a:ext>
            </a:extLst>
          </p:cNvPr>
          <p:cNvSpPr txBox="1"/>
          <p:nvPr/>
        </p:nvSpPr>
        <p:spPr>
          <a:xfrm>
            <a:off x="5140848" y="2101047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4BE57-2D33-4195-BF44-8DA12D79687A}"/>
              </a:ext>
            </a:extLst>
          </p:cNvPr>
          <p:cNvSpPr txBox="1"/>
          <p:nvPr/>
        </p:nvSpPr>
        <p:spPr>
          <a:xfrm>
            <a:off x="7709903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1DD3-303F-4E94-8F25-2DA4AC386D03}"/>
              </a:ext>
            </a:extLst>
          </p:cNvPr>
          <p:cNvSpPr txBox="1"/>
          <p:nvPr/>
        </p:nvSpPr>
        <p:spPr>
          <a:xfrm>
            <a:off x="2813359" y="388975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63554-9C68-4D7F-AF82-C34FE9527A3D}"/>
              </a:ext>
            </a:extLst>
          </p:cNvPr>
          <p:cNvSpPr txBox="1"/>
          <p:nvPr/>
        </p:nvSpPr>
        <p:spPr>
          <a:xfrm>
            <a:off x="5140848" y="5561373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76C66-9626-43BD-8E57-5E89DB6A6E4D}"/>
              </a:ext>
            </a:extLst>
          </p:cNvPr>
          <p:cNvGrpSpPr/>
          <p:nvPr/>
        </p:nvGrpSpPr>
        <p:grpSpPr>
          <a:xfrm>
            <a:off x="3924704" y="2102882"/>
            <a:ext cx="1418150" cy="1419242"/>
            <a:chOff x="1574372" y="2420888"/>
            <a:chExt cx="1557468" cy="1549192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9569B0BD-348E-4575-95AC-D367AFAFFD78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E49ED-D0E4-4682-BEC5-36D9750DE227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8103F-06FA-4F78-8835-232E8132E753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CD888-F736-437B-A38C-9BD65ACAAD8C}"/>
              </a:ext>
            </a:extLst>
          </p:cNvPr>
          <p:cNvGrpSpPr/>
          <p:nvPr/>
        </p:nvGrpSpPr>
        <p:grpSpPr>
          <a:xfrm flipH="1">
            <a:off x="6816080" y="2102882"/>
            <a:ext cx="1418150" cy="1419242"/>
            <a:chOff x="1480223" y="2420888"/>
            <a:chExt cx="1557468" cy="1549192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3C60B9F-62CE-4795-9DEE-AA8BE729835A}"/>
                </a:ext>
              </a:extLst>
            </p:cNvPr>
            <p:cNvSpPr/>
            <p:nvPr/>
          </p:nvSpPr>
          <p:spPr>
            <a:xfrm>
              <a:off x="1480223" y="2420888"/>
              <a:ext cx="1386746" cy="1386745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D691E-DFCB-4E06-9D5D-9C8D20809C8D}"/>
                </a:ext>
              </a:extLst>
            </p:cNvPr>
            <p:cNvSpPr/>
            <p:nvPr/>
          </p:nvSpPr>
          <p:spPr>
            <a:xfrm>
              <a:off x="2173595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CDE7CC-D65E-434A-BA00-F7D037C4DBDC}"/>
                </a:ext>
              </a:extLst>
            </p:cNvPr>
            <p:cNvSpPr/>
            <p:nvPr/>
          </p:nvSpPr>
          <p:spPr>
            <a:xfrm rot="5400000">
              <a:off x="1264182" y="3322032"/>
              <a:ext cx="86409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F99D6D-9C52-4DD3-AC3C-73EBCE7BD0F9}"/>
              </a:ext>
            </a:extLst>
          </p:cNvPr>
          <p:cNvGrpSpPr/>
          <p:nvPr/>
        </p:nvGrpSpPr>
        <p:grpSpPr>
          <a:xfrm rot="16200000">
            <a:off x="3925250" y="4510232"/>
            <a:ext cx="1418150" cy="1419242"/>
            <a:chOff x="1574372" y="2420888"/>
            <a:chExt cx="1557468" cy="1549192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12B06DE7-3CFF-4E57-93DE-0D78094F6EC2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6EA25-84A3-4649-80DB-AD671AB47703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11D2E-3435-4C53-92A8-913E0693BEF6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2DBEB6-EAA5-4747-B091-EE05452244DF}"/>
              </a:ext>
            </a:extLst>
          </p:cNvPr>
          <p:cNvGrpSpPr/>
          <p:nvPr/>
        </p:nvGrpSpPr>
        <p:grpSpPr>
          <a:xfrm rot="5400000" flipH="1">
            <a:off x="6818441" y="4515002"/>
            <a:ext cx="1418152" cy="1409719"/>
            <a:chOff x="1574370" y="2327313"/>
            <a:chExt cx="1557470" cy="1538797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33106CEC-4AB7-4F9E-816E-7AF89EBE509E}"/>
                </a:ext>
              </a:extLst>
            </p:cNvPr>
            <p:cNvSpPr/>
            <p:nvPr/>
          </p:nvSpPr>
          <p:spPr>
            <a:xfrm>
              <a:off x="1574372" y="2327313"/>
              <a:ext cx="1386745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CFEA24-704D-4F48-8A6F-E32BED03C541}"/>
                </a:ext>
              </a:extLst>
            </p:cNvPr>
            <p:cNvSpPr/>
            <p:nvPr/>
          </p:nvSpPr>
          <p:spPr>
            <a:xfrm>
              <a:off x="2267744" y="2327314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7B7AC7-679F-4500-9C88-ED2AB4F0F15D}"/>
                </a:ext>
              </a:extLst>
            </p:cNvPr>
            <p:cNvSpPr/>
            <p:nvPr/>
          </p:nvSpPr>
          <p:spPr>
            <a:xfrm rot="5400000">
              <a:off x="1358321" y="3218061"/>
              <a:ext cx="864098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420ADEA4-7DD0-4151-9546-BA59248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2224006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4F89994-2651-4FC3-B743-886D578F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437745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5EE95A3-A2B6-492D-B7F2-0BAFCBED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03954" y="4423490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93482EE-AF19-452C-A887-A9A7E1D5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5644961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6318AAA-12B0-4046-8C05-7849BC1E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5668667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AEA772E-C9D3-48F4-8C9B-996AFFB5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2188054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65093A1-2E43-4E8A-886F-72BF33E6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3452173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116EE51-0312-40A6-AF6F-679F36A9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5065" y="4437918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36A6D3D-F534-45AE-A76E-40BE19D2EB02}"/>
              </a:ext>
            </a:extLst>
          </p:cNvPr>
          <p:cNvGrpSpPr/>
          <p:nvPr/>
        </p:nvGrpSpPr>
        <p:grpSpPr>
          <a:xfrm>
            <a:off x="5193508" y="3665964"/>
            <a:ext cx="1781534" cy="728994"/>
            <a:chOff x="3681233" y="2551862"/>
            <a:chExt cx="1781534" cy="7289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2F6DD8-D986-4D0B-A13C-9EEA819C554A}"/>
                </a:ext>
              </a:extLst>
            </p:cNvPr>
            <p:cNvSpPr txBox="1"/>
            <p:nvPr/>
          </p:nvSpPr>
          <p:spPr>
            <a:xfrm>
              <a:off x="3681233" y="2593194"/>
              <a:ext cx="1781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SWOT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896D3D-33EF-4B1B-9520-375637D59B45}"/>
                </a:ext>
              </a:extLst>
            </p:cNvPr>
            <p:cNvSpPr/>
            <p:nvPr/>
          </p:nvSpPr>
          <p:spPr>
            <a:xfrm>
              <a:off x="3762000" y="2551862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32DE04-EDA7-4A68-8CD6-F290C48879A0}"/>
                </a:ext>
              </a:extLst>
            </p:cNvPr>
            <p:cNvSpPr/>
            <p:nvPr/>
          </p:nvSpPr>
          <p:spPr>
            <a:xfrm>
              <a:off x="3762000" y="3208848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4A92E8F-7A07-4074-8F77-EAAFB747EEBB}"/>
              </a:ext>
            </a:extLst>
          </p:cNvPr>
          <p:cNvSpPr txBox="1"/>
          <p:nvPr/>
        </p:nvSpPr>
        <p:spPr>
          <a:xfrm>
            <a:off x="4890138" y="2759006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14A85-C67F-4213-954C-0E86DAD39903}"/>
              </a:ext>
            </a:extLst>
          </p:cNvPr>
          <p:cNvSpPr txBox="1"/>
          <p:nvPr/>
        </p:nvSpPr>
        <p:spPr>
          <a:xfrm>
            <a:off x="4890138" y="4470920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F7A8B6-D6DF-4E88-97BF-7170F87C9DEE}"/>
              </a:ext>
            </a:extLst>
          </p:cNvPr>
          <p:cNvGrpSpPr/>
          <p:nvPr/>
        </p:nvGrpSpPr>
        <p:grpSpPr>
          <a:xfrm>
            <a:off x="877429" y="5036022"/>
            <a:ext cx="2752932" cy="1107996"/>
            <a:chOff x="6210996" y="1433695"/>
            <a:chExt cx="1712589" cy="7882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B6EF09-9206-418D-9740-CB1E72D01CC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3750BA-1827-4241-A243-48B7BFCFDA5F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6785AA-9AA5-487A-B6DD-8CF7FA55DFAB}"/>
              </a:ext>
            </a:extLst>
          </p:cNvPr>
          <p:cNvGrpSpPr/>
          <p:nvPr/>
        </p:nvGrpSpPr>
        <p:grpSpPr>
          <a:xfrm>
            <a:off x="877429" y="1939718"/>
            <a:ext cx="2752932" cy="1107996"/>
            <a:chOff x="6210996" y="1433695"/>
            <a:chExt cx="1712589" cy="7882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E4B4B5-C596-4A15-A9EF-B9DF6298518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8BC973-501D-4B8E-87C1-B0EB22AAF19B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F514AA-64D8-462F-A185-48AE445AC99B}"/>
              </a:ext>
            </a:extLst>
          </p:cNvPr>
          <p:cNvGrpSpPr/>
          <p:nvPr/>
        </p:nvGrpSpPr>
        <p:grpSpPr>
          <a:xfrm>
            <a:off x="8537249" y="5036022"/>
            <a:ext cx="2733956" cy="1107996"/>
            <a:chOff x="6210996" y="1433695"/>
            <a:chExt cx="1712589" cy="7882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2BBE48-EF04-451F-A034-9B985359F81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5B401-7EA8-47A3-BAD7-13CEAC3AF70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99F710-7EFB-4EAA-91C0-4AD35A25DE54}"/>
              </a:ext>
            </a:extLst>
          </p:cNvPr>
          <p:cNvGrpSpPr/>
          <p:nvPr/>
        </p:nvGrpSpPr>
        <p:grpSpPr>
          <a:xfrm>
            <a:off x="8537249" y="1939718"/>
            <a:ext cx="2733956" cy="1107996"/>
            <a:chOff x="6210996" y="1433695"/>
            <a:chExt cx="1712589" cy="7882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5AEC20-8C66-48D5-969B-3E5AFF5369C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C59ADB-AF14-4F56-9A35-154E0FA88103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C9BF78A8-8CD1-434F-8640-4A3F13D46E77}"/>
              </a:ext>
            </a:extLst>
          </p:cNvPr>
          <p:cNvGrpSpPr/>
          <p:nvPr/>
        </p:nvGrpSpPr>
        <p:grpSpPr>
          <a:xfrm>
            <a:off x="86635" y="319449"/>
            <a:ext cx="5524821" cy="6538551"/>
            <a:chOff x="3889868" y="2615973"/>
            <a:chExt cx="3503018" cy="41457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DDEAF1E-5208-45DC-B836-F3570746042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67CEAF-D994-40CE-B3EC-488538B19E6D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65DF08-E52E-45BA-9E9E-000E2511AD49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C5E49A-B9AE-4542-87CA-8CF3ADCC395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C449CB-B097-463E-8A4A-A8440060DE4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C66848-5697-43F9-ABB0-F910B39C36BB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228073-857F-4AA4-B9A5-C9E218D95A6E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FAAB57-75B5-4E65-8B19-031DD6B987BF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914C39-3796-4315-AE25-76DC64B162A6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5EE36-7FD4-4AED-A02B-3720C021F5AF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직사각형 5">
            <a:extLst>
              <a:ext uri="{FF2B5EF4-FFF2-40B4-BE49-F238E27FC236}">
                <a16:creationId xmlns:a16="http://schemas.microsoft.com/office/drawing/2014/main" id="{62FCDA44-6A11-4862-AC43-2EE435C27F3A}"/>
              </a:ext>
            </a:extLst>
          </p:cNvPr>
          <p:cNvSpPr/>
          <p:nvPr/>
        </p:nvSpPr>
        <p:spPr>
          <a:xfrm>
            <a:off x="6328140" y="55194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9266FBDC-2D84-4241-A1FD-123F18935DC5}"/>
              </a:ext>
            </a:extLst>
          </p:cNvPr>
          <p:cNvSpPr/>
          <p:nvPr/>
        </p:nvSpPr>
        <p:spPr>
          <a:xfrm>
            <a:off x="6328139" y="1272587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57BB9-368F-4C04-979B-4E8515CF3BDE}"/>
              </a:ext>
            </a:extLst>
          </p:cNvPr>
          <p:cNvSpPr txBox="1"/>
          <p:nvPr/>
        </p:nvSpPr>
        <p:spPr>
          <a:xfrm>
            <a:off x="6042575" y="2451151"/>
            <a:ext cx="549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A66FC-E2EB-4D90-BF32-61E4AB230ECC}"/>
              </a:ext>
            </a:extLst>
          </p:cNvPr>
          <p:cNvSpPr txBox="1"/>
          <p:nvPr/>
        </p:nvSpPr>
        <p:spPr>
          <a:xfrm>
            <a:off x="6042576" y="3100210"/>
            <a:ext cx="549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5BFCC-C26F-4356-95AB-BF0E87D0E96C}"/>
              </a:ext>
            </a:extLst>
          </p:cNvPr>
          <p:cNvGrpSpPr/>
          <p:nvPr/>
        </p:nvGrpSpPr>
        <p:grpSpPr>
          <a:xfrm>
            <a:off x="6042575" y="4475130"/>
            <a:ext cx="1541930" cy="1750270"/>
            <a:chOff x="7577191" y="234924"/>
            <a:chExt cx="1956955" cy="17502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CD29F0-7F5C-402D-9582-EB9DDA4CAE41}"/>
                </a:ext>
              </a:extLst>
            </p:cNvPr>
            <p:cNvSpPr txBox="1"/>
            <p:nvPr/>
          </p:nvSpPr>
          <p:spPr>
            <a:xfrm>
              <a:off x="7577191" y="234924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A6E7178-7876-40B0-B9D5-04E9DD712B2C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1120367"/>
              <a:chOff x="803640" y="3362835"/>
              <a:chExt cx="2059657" cy="84027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3F521D-E767-4F5A-8505-AEB1970AB78C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E9A9FD-8D76-4BD9-8154-BCC9E56C545E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0D8547-7E97-4236-9606-1E92E3281612}"/>
              </a:ext>
            </a:extLst>
          </p:cNvPr>
          <p:cNvGrpSpPr/>
          <p:nvPr/>
        </p:nvGrpSpPr>
        <p:grpSpPr>
          <a:xfrm>
            <a:off x="8018374" y="4475130"/>
            <a:ext cx="1541930" cy="1750270"/>
            <a:chOff x="7577191" y="1784099"/>
            <a:chExt cx="1956955" cy="17502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3425D-F2F4-481D-A627-46AA13DA4D94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F5574C-8ED0-4776-A23E-27E4D1D33B2C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6F1F58-8F88-487C-A168-71B2E296DD1B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75B945-01B3-4AF2-A275-3F7D42FECA2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D51B0D-FFCE-45A4-A293-CEDED8C1E4AE}"/>
              </a:ext>
            </a:extLst>
          </p:cNvPr>
          <p:cNvGrpSpPr/>
          <p:nvPr/>
        </p:nvGrpSpPr>
        <p:grpSpPr>
          <a:xfrm>
            <a:off x="9994174" y="4475130"/>
            <a:ext cx="1541930" cy="1750270"/>
            <a:chOff x="7577191" y="1784099"/>
            <a:chExt cx="1956955" cy="17502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05D624-14FD-42F6-92AE-61AC81833829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$150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7AA561-1D98-4D6F-B22B-E2E729EE758B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1120367"/>
              <a:chOff x="803640" y="3362835"/>
              <a:chExt cx="2059657" cy="84027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B262B0-B8E5-479B-A6EA-3E3CA291B9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62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245C5B-8972-4534-8017-E614F16ABD37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0A3E1-88FE-444E-827E-9779C6C4EE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797817" y="3557117"/>
            <a:ext cx="11394183" cy="330088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9E84-295C-428D-9A13-40A5F631C137}"/>
              </a:ext>
            </a:extLst>
          </p:cNvPr>
          <p:cNvSpPr txBox="1"/>
          <p:nvPr/>
        </p:nvSpPr>
        <p:spPr>
          <a:xfrm>
            <a:off x="2652469" y="5413767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D1E55-8524-4CDD-BDEF-CA04BFA8855D}"/>
              </a:ext>
            </a:extLst>
          </p:cNvPr>
          <p:cNvSpPr txBox="1"/>
          <p:nvPr/>
        </p:nvSpPr>
        <p:spPr>
          <a:xfrm>
            <a:off x="2652469" y="6100980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Power Point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3363F-3EEB-4DB1-B38E-EC4BAF4E5462}"/>
              </a:ext>
            </a:extLst>
          </p:cNvPr>
          <p:cNvSpPr txBox="1"/>
          <p:nvPr/>
        </p:nvSpPr>
        <p:spPr>
          <a:xfrm>
            <a:off x="2652469" y="5157441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직사각형 1">
            <a:extLst>
              <a:ext uri="{FF2B5EF4-FFF2-40B4-BE49-F238E27FC236}">
                <a16:creationId xmlns:a16="http://schemas.microsoft.com/office/drawing/2014/main" id="{50433F83-051F-4448-8AE5-1A2B14BE25ED}"/>
              </a:ext>
            </a:extLst>
          </p:cNvPr>
          <p:cNvSpPr/>
          <p:nvPr/>
        </p:nvSpPr>
        <p:spPr>
          <a:xfrm>
            <a:off x="6381155" y="1592155"/>
            <a:ext cx="2602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3E6F58-6E3A-45C2-B8D7-C4AEAC1A9B14}"/>
              </a:ext>
            </a:extLst>
          </p:cNvPr>
          <p:cNvSpPr txBox="1"/>
          <p:nvPr/>
        </p:nvSpPr>
        <p:spPr>
          <a:xfrm>
            <a:off x="6381156" y="389757"/>
            <a:ext cx="257667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81F60E-FC09-4C60-B418-8799A325E5A9}"/>
              </a:ext>
            </a:extLst>
          </p:cNvPr>
          <p:cNvSpPr txBox="1"/>
          <p:nvPr/>
        </p:nvSpPr>
        <p:spPr>
          <a:xfrm>
            <a:off x="9353368" y="1260345"/>
            <a:ext cx="250368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C53D6-8107-466A-8BF0-DD06A53BC156}"/>
              </a:ext>
            </a:extLst>
          </p:cNvPr>
          <p:cNvSpPr txBox="1"/>
          <p:nvPr/>
        </p:nvSpPr>
        <p:spPr>
          <a:xfrm>
            <a:off x="9235673" y="389757"/>
            <a:ext cx="26074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9449AF0B-F282-4480-A44E-24DB7F50A649}"/>
              </a:ext>
            </a:extLst>
          </p:cNvPr>
          <p:cNvGrpSpPr/>
          <p:nvPr/>
        </p:nvGrpSpPr>
        <p:grpSpPr>
          <a:xfrm>
            <a:off x="8658846" y="1925860"/>
            <a:ext cx="2443203" cy="4312740"/>
            <a:chOff x="8544520" y="2061601"/>
            <a:chExt cx="2443203" cy="431274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1E46E8-82E3-429C-85D1-55700657B702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ED2552-6696-4D55-8F1F-5E9BE176AC19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3DA1A3-33E4-4AF2-B547-087027F8928B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3896F5-3D6C-4401-BC1A-96987C392B67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그룹 3">
            <a:extLst>
              <a:ext uri="{FF2B5EF4-FFF2-40B4-BE49-F238E27FC236}">
                <a16:creationId xmlns:a16="http://schemas.microsoft.com/office/drawing/2014/main" id="{519E1504-20CF-46FE-80FC-9FD9BDC587E9}"/>
              </a:ext>
            </a:extLst>
          </p:cNvPr>
          <p:cNvGrpSpPr/>
          <p:nvPr/>
        </p:nvGrpSpPr>
        <p:grpSpPr>
          <a:xfrm>
            <a:off x="845184" y="1659893"/>
            <a:ext cx="7052820" cy="1921507"/>
            <a:chOff x="8070434" y="1471620"/>
            <a:chExt cx="2925465" cy="1921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F79096-9040-45AE-8404-10B7BAED79D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665BF-96FD-4F4D-9ED7-B8AE0C9BBB39}"/>
                </a:ext>
              </a:extLst>
            </p:cNvPr>
            <p:cNvSpPr txBox="1"/>
            <p:nvPr/>
          </p:nvSpPr>
          <p:spPr>
            <a:xfrm>
              <a:off x="8070434" y="1471620"/>
              <a:ext cx="2925465" cy="515526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Power Presentation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11C7CC-5087-4C16-AC76-D2EFA3360B6B}"/>
              </a:ext>
            </a:extLst>
          </p:cNvPr>
          <p:cNvSpPr txBox="1"/>
          <p:nvPr/>
        </p:nvSpPr>
        <p:spPr>
          <a:xfrm>
            <a:off x="1089951" y="3733699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6A62E-77CC-4656-95D2-5AB321C8E020}"/>
              </a:ext>
            </a:extLst>
          </p:cNvPr>
          <p:cNvSpPr txBox="1"/>
          <p:nvPr/>
        </p:nvSpPr>
        <p:spPr>
          <a:xfrm>
            <a:off x="1089951" y="4387656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5E1BB-EE55-4784-9779-56AA666E362C}"/>
              </a:ext>
            </a:extLst>
          </p:cNvPr>
          <p:cNvSpPr txBox="1"/>
          <p:nvPr/>
        </p:nvSpPr>
        <p:spPr>
          <a:xfrm>
            <a:off x="1089951" y="5041613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53E22-75A1-48D9-B7AA-B7AD0F15434B}"/>
              </a:ext>
            </a:extLst>
          </p:cNvPr>
          <p:cNvSpPr txBox="1"/>
          <p:nvPr/>
        </p:nvSpPr>
        <p:spPr>
          <a:xfrm>
            <a:off x="1089951" y="5695571"/>
            <a:ext cx="695877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0D59EE32-5B19-483B-9B48-3F2380980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29971"/>
              </p:ext>
            </p:extLst>
          </p:nvPr>
        </p:nvGraphicFramePr>
        <p:xfrm>
          <a:off x="6462937" y="1843761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6E5605-BD0A-41B2-AD34-3E0BCB1B6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635163"/>
              </p:ext>
            </p:extLst>
          </p:nvPr>
        </p:nvGraphicFramePr>
        <p:xfrm>
          <a:off x="1320334" y="1843761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8B6DF-874B-4CF3-AEA0-AB87FAB2A27B}"/>
              </a:ext>
            </a:extLst>
          </p:cNvPr>
          <p:cNvSpPr txBox="1"/>
          <p:nvPr/>
        </p:nvSpPr>
        <p:spPr>
          <a:xfrm>
            <a:off x="2711160" y="4508733"/>
            <a:ext cx="29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90290-7B54-4C29-846F-894E1F9DFC93}"/>
              </a:ext>
            </a:extLst>
          </p:cNvPr>
          <p:cNvSpPr txBox="1"/>
          <p:nvPr/>
        </p:nvSpPr>
        <p:spPr>
          <a:xfrm>
            <a:off x="1469115" y="4539510"/>
            <a:ext cx="124204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</a:rPr>
              <a:t>60</a:t>
            </a:r>
            <a:r>
              <a:rPr lang="en-US" altLang="ko-KR" sz="1600" b="1" dirty="0">
                <a:solidFill>
                  <a:schemeClr val="accent2"/>
                </a:solidFill>
              </a:rPr>
              <a:t>%</a:t>
            </a:r>
            <a:endParaRPr lang="ko-KR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BB348-FB65-49AF-871A-4318A257D1CA}"/>
              </a:ext>
            </a:extLst>
          </p:cNvPr>
          <p:cNvSpPr txBox="1"/>
          <p:nvPr/>
        </p:nvSpPr>
        <p:spPr>
          <a:xfrm>
            <a:off x="7853763" y="4508733"/>
            <a:ext cx="291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37ED-1529-4DC7-AFC7-B1C896495446}"/>
              </a:ext>
            </a:extLst>
          </p:cNvPr>
          <p:cNvSpPr txBox="1"/>
          <p:nvPr/>
        </p:nvSpPr>
        <p:spPr>
          <a:xfrm>
            <a:off x="6611718" y="4539510"/>
            <a:ext cx="12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85</a:t>
            </a:r>
            <a:r>
              <a:rPr lang="en-US" altLang="ko-KR" sz="1600" b="1" dirty="0">
                <a:solidFill>
                  <a:schemeClr val="accent4"/>
                </a:solidFill>
              </a:rPr>
              <a:t>%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23B40-8A9A-429E-899D-086436E5E71C}"/>
              </a:ext>
            </a:extLst>
          </p:cNvPr>
          <p:cNvGrpSpPr/>
          <p:nvPr/>
        </p:nvGrpSpPr>
        <p:grpSpPr>
          <a:xfrm>
            <a:off x="905610" y="5445484"/>
            <a:ext cx="10383714" cy="720079"/>
            <a:chOff x="132074" y="5157190"/>
            <a:chExt cx="10057612" cy="102960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5E94D074-7F9A-452E-B7E2-F7BA037A256E}"/>
                </a:ext>
              </a:extLst>
            </p:cNvPr>
            <p:cNvSpPr/>
            <p:nvPr/>
          </p:nvSpPr>
          <p:spPr>
            <a:xfrm rot="16200000" flipH="1">
              <a:off x="4652515" y="636751"/>
              <a:ext cx="1016730" cy="10057612"/>
            </a:xfrm>
            <a:prstGeom prst="roundRect">
              <a:avLst>
                <a:gd name="adj" fmla="val 21357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1" name="Round Same Side Corner Rectangle 11">
              <a:extLst>
                <a:ext uri="{FF2B5EF4-FFF2-40B4-BE49-F238E27FC236}">
                  <a16:creationId xmlns:a16="http://schemas.microsoft.com/office/drawing/2014/main" id="{052CA507-F9C8-46FC-A496-540676500517}"/>
                </a:ext>
              </a:extLst>
            </p:cNvPr>
            <p:cNvSpPr/>
            <p:nvPr/>
          </p:nvSpPr>
          <p:spPr>
            <a:xfrm rot="16200000">
              <a:off x="583861" y="4705404"/>
              <a:ext cx="1029601" cy="1933174"/>
            </a:xfrm>
            <a:prstGeom prst="round2SameRect">
              <a:avLst>
                <a:gd name="adj1" fmla="val 1748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782E95-6009-4594-BD31-1E707EFCAE25}"/>
              </a:ext>
            </a:extLst>
          </p:cNvPr>
          <p:cNvSpPr txBox="1"/>
          <p:nvPr/>
        </p:nvSpPr>
        <p:spPr>
          <a:xfrm>
            <a:off x="1235669" y="5651634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84C76-ACB4-4790-975A-DC0F4A77D2B1}"/>
              </a:ext>
            </a:extLst>
          </p:cNvPr>
          <p:cNvSpPr txBox="1"/>
          <p:nvPr/>
        </p:nvSpPr>
        <p:spPr>
          <a:xfrm>
            <a:off x="3213205" y="5482358"/>
            <a:ext cx="775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D19D7-0AF7-473C-A4F3-35F106A2A8F6}"/>
              </a:ext>
            </a:extLst>
          </p:cNvPr>
          <p:cNvSpPr txBox="1"/>
          <p:nvPr/>
        </p:nvSpPr>
        <p:spPr>
          <a:xfrm>
            <a:off x="6471139" y="841763"/>
            <a:ext cx="4976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48A7B-F52E-4115-B0DB-408D4440DDA8}"/>
              </a:ext>
            </a:extLst>
          </p:cNvPr>
          <p:cNvSpPr txBox="1"/>
          <p:nvPr/>
        </p:nvSpPr>
        <p:spPr>
          <a:xfrm>
            <a:off x="6471139" y="6137803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A0ED3-6074-4658-8777-5B87189719FE}"/>
              </a:ext>
            </a:extLst>
          </p:cNvPr>
          <p:cNvSpPr txBox="1"/>
          <p:nvPr/>
        </p:nvSpPr>
        <p:spPr>
          <a:xfrm>
            <a:off x="6471139" y="5376981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2E4D8-0B03-41C6-B24F-CCABD3CF4130}"/>
              </a:ext>
            </a:extLst>
          </p:cNvPr>
          <p:cNvSpPr txBox="1"/>
          <p:nvPr/>
        </p:nvSpPr>
        <p:spPr>
          <a:xfrm>
            <a:off x="744008" y="687875"/>
            <a:ext cx="308812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DC61A9-C04F-4671-B8D8-86744B395B7D}"/>
              </a:ext>
            </a:extLst>
          </p:cNvPr>
          <p:cNvGrpSpPr/>
          <p:nvPr/>
        </p:nvGrpSpPr>
        <p:grpSpPr>
          <a:xfrm>
            <a:off x="3741176" y="2237322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7A1577B-1DF4-47FA-87F0-30DBCF738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FABD66-D134-4EF4-89EC-A6C2E27D48A6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C675D221-8905-40E2-8D19-8A1D86331146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DFBA10B9-A7B7-4528-8BD0-B1D0DB106895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2A9DD5CD-0E35-46BF-8856-D30D1C0A7717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9940D5AC-8F77-4C44-A4DD-DFA33C49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0AA8B0-D317-4EAF-B258-55E0D41EA06D}"/>
              </a:ext>
            </a:extLst>
          </p:cNvPr>
          <p:cNvGrpSpPr/>
          <p:nvPr/>
        </p:nvGrpSpPr>
        <p:grpSpPr>
          <a:xfrm>
            <a:off x="8743953" y="2632016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9061B4-3393-40DD-B1A3-9994D85C93C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779DE-A78D-4D84-9071-1C33FC615C9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606448-D792-47F4-9B0D-ACF55E600AD3}"/>
              </a:ext>
            </a:extLst>
          </p:cNvPr>
          <p:cNvSpPr/>
          <p:nvPr/>
        </p:nvSpPr>
        <p:spPr>
          <a:xfrm>
            <a:off x="9761526" y="1963481"/>
            <a:ext cx="622189" cy="62218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B5BCF5D3-F569-4691-996E-AC420A75974B}"/>
              </a:ext>
            </a:extLst>
          </p:cNvPr>
          <p:cNvSpPr/>
          <p:nvPr/>
        </p:nvSpPr>
        <p:spPr>
          <a:xfrm>
            <a:off x="9929917" y="2150215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59987A-96B3-401F-ABD0-E14D70DD8445}"/>
              </a:ext>
            </a:extLst>
          </p:cNvPr>
          <p:cNvGrpSpPr/>
          <p:nvPr/>
        </p:nvGrpSpPr>
        <p:grpSpPr>
          <a:xfrm>
            <a:off x="8743953" y="5160827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ADF53-26DF-429F-A603-452EA222A7B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A7590-01D6-425C-8EDF-1D91784B852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B1666-9FF1-4BEE-8FA1-47F152762AE2}"/>
              </a:ext>
            </a:extLst>
          </p:cNvPr>
          <p:cNvSpPr/>
          <p:nvPr/>
        </p:nvSpPr>
        <p:spPr>
          <a:xfrm>
            <a:off x="9761526" y="4492292"/>
            <a:ext cx="622189" cy="62218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DD5D23-671C-42C2-997B-D59A6A3EABD2}"/>
              </a:ext>
            </a:extLst>
          </p:cNvPr>
          <p:cNvGrpSpPr/>
          <p:nvPr/>
        </p:nvGrpSpPr>
        <p:grpSpPr>
          <a:xfrm>
            <a:off x="840558" y="2640908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FA2FD5-E65E-455A-8C02-FD71BAD9E1E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24835-ABEC-4B6D-9045-E6E8975C5BD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CB972-3728-4D5F-86D9-BC249C1A86E4}"/>
              </a:ext>
            </a:extLst>
          </p:cNvPr>
          <p:cNvSpPr/>
          <p:nvPr/>
        </p:nvSpPr>
        <p:spPr>
          <a:xfrm>
            <a:off x="1858132" y="1972373"/>
            <a:ext cx="622189" cy="62218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77BEB-2373-4390-A030-9EE778898979}"/>
              </a:ext>
            </a:extLst>
          </p:cNvPr>
          <p:cNvGrpSpPr/>
          <p:nvPr/>
        </p:nvGrpSpPr>
        <p:grpSpPr>
          <a:xfrm>
            <a:off x="840558" y="5169720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8FC50-7602-4E81-A8C2-79165DE26F0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53B04-6DE6-4077-8B7C-C1327D34499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D69EEF-801A-455C-8A33-8FE83526E3BE}"/>
              </a:ext>
            </a:extLst>
          </p:cNvPr>
          <p:cNvSpPr/>
          <p:nvPr/>
        </p:nvSpPr>
        <p:spPr>
          <a:xfrm>
            <a:off x="1858132" y="4501185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E155EBA-C9CF-4FAE-9855-550DDD49744E}"/>
              </a:ext>
            </a:extLst>
          </p:cNvPr>
          <p:cNvSpPr/>
          <p:nvPr/>
        </p:nvSpPr>
        <p:spPr>
          <a:xfrm rot="20700000">
            <a:off x="1998970" y="467479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3A6B6CCC-8314-492C-8EAC-33CF7EABED14}"/>
              </a:ext>
            </a:extLst>
          </p:cNvPr>
          <p:cNvSpPr/>
          <p:nvPr/>
        </p:nvSpPr>
        <p:spPr>
          <a:xfrm>
            <a:off x="9910595" y="4637842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E6E3BA17-300F-45EB-8378-EDBBC7BB6827}"/>
              </a:ext>
            </a:extLst>
          </p:cNvPr>
          <p:cNvSpPr/>
          <p:nvPr/>
        </p:nvSpPr>
        <p:spPr>
          <a:xfrm>
            <a:off x="1991022" y="2105435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309F74BD-CE85-4FE4-8810-1EDAB03B9F39}"/>
              </a:ext>
            </a:extLst>
          </p:cNvPr>
          <p:cNvGrpSpPr/>
          <p:nvPr/>
        </p:nvGrpSpPr>
        <p:grpSpPr>
          <a:xfrm>
            <a:off x="5396784" y="2909081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B3C51B-C42C-4B78-B151-10459C597F2A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EC84B45-4EC3-45CD-8ED2-91999E0E067B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CCA3BB-DA4B-49A2-BECA-336EFAA6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52424"/>
              </p:ext>
            </p:extLst>
          </p:nvPr>
        </p:nvGraphicFramePr>
        <p:xfrm>
          <a:off x="3467713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B5D4B7-D66B-46DA-9757-0419818DC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92478"/>
              </p:ext>
            </p:extLst>
          </p:nvPr>
        </p:nvGraphicFramePr>
        <p:xfrm>
          <a:off x="780471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2">
                  <a:extLst>
                    <a:ext uri="{9D8B030D-6E8A-4147-A177-3AD203B41FA5}">
                      <a16:colId xmlns:a16="http://schemas.microsoft.com/office/drawing/2014/main" val="187347094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35178818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3355307088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23015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6734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116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951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9264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3522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48008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35992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18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3628FB-93BF-41DC-BE8D-DF8E7590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6121"/>
              </p:ext>
            </p:extLst>
          </p:nvPr>
        </p:nvGraphicFramePr>
        <p:xfrm>
          <a:off x="8842197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36818928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3244720975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1256753128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8981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27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4675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0919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995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6977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5675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60291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768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B81296-88A3-4374-8357-15F2CE27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97764"/>
              </p:ext>
            </p:extLst>
          </p:nvPr>
        </p:nvGraphicFramePr>
        <p:xfrm>
          <a:off x="6154955" y="1888412"/>
          <a:ext cx="2587199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122">
                  <a:extLst>
                    <a:ext uri="{9D8B030D-6E8A-4147-A177-3AD203B41FA5}">
                      <a16:colId xmlns:a16="http://schemas.microsoft.com/office/drawing/2014/main" val="298187451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59806731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4048089094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90717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96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17417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55949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9523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7282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9054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81565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482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4630D2-25FD-4DEA-B037-A8A924B36605}"/>
              </a:ext>
            </a:extLst>
          </p:cNvPr>
          <p:cNvSpPr/>
          <p:nvPr/>
        </p:nvSpPr>
        <p:spPr>
          <a:xfrm>
            <a:off x="9724338" y="2445602"/>
            <a:ext cx="822915" cy="674760"/>
          </a:xfrm>
          <a:custGeom>
            <a:avLst/>
            <a:gdLst>
              <a:gd name="connsiteX0" fmla="*/ 498522 w 822915"/>
              <a:gd name="connsiteY0" fmla="*/ 142253 h 674760"/>
              <a:gd name="connsiteX1" fmla="*/ 259978 w 822915"/>
              <a:gd name="connsiteY1" fmla="*/ 279827 h 674760"/>
              <a:gd name="connsiteX2" fmla="*/ 335890 w 822915"/>
              <a:gd name="connsiteY2" fmla="*/ 323851 h 674760"/>
              <a:gd name="connsiteX3" fmla="*/ 574434 w 822915"/>
              <a:gd name="connsiteY3" fmla="*/ 186228 h 674760"/>
              <a:gd name="connsiteX4" fmla="*/ 624258 w 822915"/>
              <a:gd name="connsiteY4" fmla="*/ 0 h 674760"/>
              <a:gd name="connsiteX5" fmla="*/ 818941 w 822915"/>
              <a:gd name="connsiteY5" fmla="*/ 112777 h 674760"/>
              <a:gd name="connsiteX6" fmla="*/ 822915 w 822915"/>
              <a:gd name="connsiteY6" fmla="*/ 110485 h 674760"/>
              <a:gd name="connsiteX7" fmla="*/ 822915 w 822915"/>
              <a:gd name="connsiteY7" fmla="*/ 115079 h 674760"/>
              <a:gd name="connsiteX8" fmla="*/ 822915 w 822915"/>
              <a:gd name="connsiteY8" fmla="*/ 115080 h 674760"/>
              <a:gd name="connsiteX9" fmla="*/ 822915 w 822915"/>
              <a:gd name="connsiteY9" fmla="*/ 186990 h 674760"/>
              <a:gd name="connsiteX10" fmla="*/ 795896 w 822915"/>
              <a:gd name="connsiteY10" fmla="*/ 202534 h 674760"/>
              <a:gd name="connsiteX11" fmla="*/ 795720 w 822915"/>
              <a:gd name="connsiteY11" fmla="*/ 231800 h 674760"/>
              <a:gd name="connsiteX12" fmla="*/ 783184 w 822915"/>
              <a:gd name="connsiteY12" fmla="*/ 240287 h 674760"/>
              <a:gd name="connsiteX13" fmla="*/ 782862 w 822915"/>
              <a:gd name="connsiteY13" fmla="*/ 360767 h 674760"/>
              <a:gd name="connsiteX14" fmla="*/ 770583 w 822915"/>
              <a:gd name="connsiteY14" fmla="*/ 367903 h 674760"/>
              <a:gd name="connsiteX15" fmla="*/ 769811 w 822915"/>
              <a:gd name="connsiteY15" fmla="*/ 247101 h 674760"/>
              <a:gd name="connsiteX16" fmla="*/ 756632 w 822915"/>
              <a:gd name="connsiteY16" fmla="*/ 253080 h 674760"/>
              <a:gd name="connsiteX17" fmla="*/ 756564 w 822915"/>
              <a:gd name="connsiteY17" fmla="*/ 225161 h 674760"/>
              <a:gd name="connsiteX18" fmla="*/ 729502 w 822915"/>
              <a:gd name="connsiteY18" fmla="*/ 240728 h 674760"/>
              <a:gd name="connsiteX19" fmla="*/ 729308 w 822915"/>
              <a:gd name="connsiteY19" fmla="*/ 270181 h 674760"/>
              <a:gd name="connsiteX20" fmla="*/ 716772 w 822915"/>
              <a:gd name="connsiteY20" fmla="*/ 278668 h 674760"/>
              <a:gd name="connsiteX21" fmla="*/ 716450 w 822915"/>
              <a:gd name="connsiteY21" fmla="*/ 399148 h 674760"/>
              <a:gd name="connsiteX22" fmla="*/ 704171 w 822915"/>
              <a:gd name="connsiteY22" fmla="*/ 406220 h 674760"/>
              <a:gd name="connsiteX23" fmla="*/ 703400 w 822915"/>
              <a:gd name="connsiteY23" fmla="*/ 285483 h 674760"/>
              <a:gd name="connsiteX24" fmla="*/ 690220 w 822915"/>
              <a:gd name="connsiteY24" fmla="*/ 291461 h 674760"/>
              <a:gd name="connsiteX25" fmla="*/ 690151 w 822915"/>
              <a:gd name="connsiteY25" fmla="*/ 263367 h 674760"/>
              <a:gd name="connsiteX26" fmla="*/ 663139 w 822915"/>
              <a:gd name="connsiteY26" fmla="*/ 278907 h 674760"/>
              <a:gd name="connsiteX27" fmla="*/ 662961 w 822915"/>
              <a:gd name="connsiteY27" fmla="*/ 308562 h 674760"/>
              <a:gd name="connsiteX28" fmla="*/ 650360 w 822915"/>
              <a:gd name="connsiteY28" fmla="*/ 317049 h 674760"/>
              <a:gd name="connsiteX29" fmla="*/ 650039 w 822915"/>
              <a:gd name="connsiteY29" fmla="*/ 437464 h 674760"/>
              <a:gd name="connsiteX30" fmla="*/ 637824 w 822915"/>
              <a:gd name="connsiteY30" fmla="*/ 444601 h 674760"/>
              <a:gd name="connsiteX31" fmla="*/ 636988 w 822915"/>
              <a:gd name="connsiteY31" fmla="*/ 323864 h 674760"/>
              <a:gd name="connsiteX32" fmla="*/ 623808 w 822915"/>
              <a:gd name="connsiteY32" fmla="*/ 329843 h 674760"/>
              <a:gd name="connsiteX33" fmla="*/ 623739 w 822915"/>
              <a:gd name="connsiteY33" fmla="*/ 301572 h 674760"/>
              <a:gd name="connsiteX34" fmla="*/ 596728 w 822915"/>
              <a:gd name="connsiteY34" fmla="*/ 317112 h 674760"/>
              <a:gd name="connsiteX35" fmla="*/ 596549 w 822915"/>
              <a:gd name="connsiteY35" fmla="*/ 346880 h 674760"/>
              <a:gd name="connsiteX36" fmla="*/ 584013 w 822915"/>
              <a:gd name="connsiteY36" fmla="*/ 355366 h 674760"/>
              <a:gd name="connsiteX37" fmla="*/ 583627 w 822915"/>
              <a:gd name="connsiteY37" fmla="*/ 475846 h 674760"/>
              <a:gd name="connsiteX38" fmla="*/ 571412 w 822915"/>
              <a:gd name="connsiteY38" fmla="*/ 482982 h 674760"/>
              <a:gd name="connsiteX39" fmla="*/ 570576 w 822915"/>
              <a:gd name="connsiteY39" fmla="*/ 362245 h 674760"/>
              <a:gd name="connsiteX40" fmla="*/ 557396 w 822915"/>
              <a:gd name="connsiteY40" fmla="*/ 368160 h 674760"/>
              <a:gd name="connsiteX41" fmla="*/ 557344 w 822915"/>
              <a:gd name="connsiteY41" fmla="*/ 339768 h 674760"/>
              <a:gd name="connsiteX42" fmla="*/ 530316 w 822915"/>
              <a:gd name="connsiteY42" fmla="*/ 355317 h 674760"/>
              <a:gd name="connsiteX43" fmla="*/ 530137 w 822915"/>
              <a:gd name="connsiteY43" fmla="*/ 385261 h 674760"/>
              <a:gd name="connsiteX44" fmla="*/ 517601 w 822915"/>
              <a:gd name="connsiteY44" fmla="*/ 393747 h 674760"/>
              <a:gd name="connsiteX45" fmla="*/ 517215 w 822915"/>
              <a:gd name="connsiteY45" fmla="*/ 514227 h 674760"/>
              <a:gd name="connsiteX46" fmla="*/ 505000 w 822915"/>
              <a:gd name="connsiteY46" fmla="*/ 521299 h 674760"/>
              <a:gd name="connsiteX47" fmla="*/ 504228 w 822915"/>
              <a:gd name="connsiteY47" fmla="*/ 400562 h 674760"/>
              <a:gd name="connsiteX48" fmla="*/ 490984 w 822915"/>
              <a:gd name="connsiteY48" fmla="*/ 406541 h 674760"/>
              <a:gd name="connsiteX49" fmla="*/ 490932 w 822915"/>
              <a:gd name="connsiteY49" fmla="*/ 377974 h 674760"/>
              <a:gd name="connsiteX50" fmla="*/ 463906 w 822915"/>
              <a:gd name="connsiteY50" fmla="*/ 393522 h 674760"/>
              <a:gd name="connsiteX51" fmla="*/ 463725 w 822915"/>
              <a:gd name="connsiteY51" fmla="*/ 423642 h 674760"/>
              <a:gd name="connsiteX52" fmla="*/ 451189 w 822915"/>
              <a:gd name="connsiteY52" fmla="*/ 432128 h 674760"/>
              <a:gd name="connsiteX53" fmla="*/ 450867 w 822915"/>
              <a:gd name="connsiteY53" fmla="*/ 552544 h 674760"/>
              <a:gd name="connsiteX54" fmla="*/ 438588 w 822915"/>
              <a:gd name="connsiteY54" fmla="*/ 559680 h 674760"/>
              <a:gd name="connsiteX55" fmla="*/ 437816 w 822915"/>
              <a:gd name="connsiteY55" fmla="*/ 438944 h 674760"/>
              <a:gd name="connsiteX56" fmla="*/ 424637 w 822915"/>
              <a:gd name="connsiteY56" fmla="*/ 444922 h 674760"/>
              <a:gd name="connsiteX57" fmla="*/ 424567 w 822915"/>
              <a:gd name="connsiteY57" fmla="*/ 416153 h 674760"/>
              <a:gd name="connsiteX58" fmla="*/ 397513 w 822915"/>
              <a:gd name="connsiteY58" fmla="*/ 431716 h 674760"/>
              <a:gd name="connsiteX59" fmla="*/ 397314 w 822915"/>
              <a:gd name="connsiteY59" fmla="*/ 461960 h 674760"/>
              <a:gd name="connsiteX60" fmla="*/ 384777 w 822915"/>
              <a:gd name="connsiteY60" fmla="*/ 470446 h 674760"/>
              <a:gd name="connsiteX61" fmla="*/ 384456 w 822915"/>
              <a:gd name="connsiteY61" fmla="*/ 590925 h 674760"/>
              <a:gd name="connsiteX62" fmla="*/ 372176 w 822915"/>
              <a:gd name="connsiteY62" fmla="*/ 598062 h 674760"/>
              <a:gd name="connsiteX63" fmla="*/ 371405 w 822915"/>
              <a:gd name="connsiteY63" fmla="*/ 477325 h 674760"/>
              <a:gd name="connsiteX64" fmla="*/ 358225 w 822915"/>
              <a:gd name="connsiteY64" fmla="*/ 483304 h 674760"/>
              <a:gd name="connsiteX65" fmla="*/ 358155 w 822915"/>
              <a:gd name="connsiteY65" fmla="*/ 454359 h 674760"/>
              <a:gd name="connsiteX66" fmla="*/ 331149 w 822915"/>
              <a:gd name="connsiteY66" fmla="*/ 469895 h 674760"/>
              <a:gd name="connsiteX67" fmla="*/ 330966 w 822915"/>
              <a:gd name="connsiteY67" fmla="*/ 500340 h 674760"/>
              <a:gd name="connsiteX68" fmla="*/ 318430 w 822915"/>
              <a:gd name="connsiteY68" fmla="*/ 508827 h 674760"/>
              <a:gd name="connsiteX69" fmla="*/ 318043 w 822915"/>
              <a:gd name="connsiteY69" fmla="*/ 629307 h 674760"/>
              <a:gd name="connsiteX70" fmla="*/ 305828 w 822915"/>
              <a:gd name="connsiteY70" fmla="*/ 636379 h 674760"/>
              <a:gd name="connsiteX71" fmla="*/ 304993 w 822915"/>
              <a:gd name="connsiteY71" fmla="*/ 515642 h 674760"/>
              <a:gd name="connsiteX72" fmla="*/ 291813 w 822915"/>
              <a:gd name="connsiteY72" fmla="*/ 521621 h 674760"/>
              <a:gd name="connsiteX73" fmla="*/ 291742 w 822915"/>
              <a:gd name="connsiteY73" fmla="*/ 492565 h 674760"/>
              <a:gd name="connsiteX74" fmla="*/ 264738 w 822915"/>
              <a:gd name="connsiteY74" fmla="*/ 508100 h 674760"/>
              <a:gd name="connsiteX75" fmla="*/ 264554 w 822915"/>
              <a:gd name="connsiteY75" fmla="*/ 538722 h 674760"/>
              <a:gd name="connsiteX76" fmla="*/ 252018 w 822915"/>
              <a:gd name="connsiteY76" fmla="*/ 547208 h 674760"/>
              <a:gd name="connsiteX77" fmla="*/ 251632 w 822915"/>
              <a:gd name="connsiteY77" fmla="*/ 667688 h 674760"/>
              <a:gd name="connsiteX78" fmla="*/ 239417 w 822915"/>
              <a:gd name="connsiteY78" fmla="*/ 674760 h 674760"/>
              <a:gd name="connsiteX79" fmla="*/ 238581 w 822915"/>
              <a:gd name="connsiteY79" fmla="*/ 554023 h 674760"/>
              <a:gd name="connsiteX80" fmla="*/ 225402 w 822915"/>
              <a:gd name="connsiteY80" fmla="*/ 560002 h 674760"/>
              <a:gd name="connsiteX81" fmla="*/ 225348 w 822915"/>
              <a:gd name="connsiteY81" fmla="*/ 530760 h 674760"/>
              <a:gd name="connsiteX82" fmla="*/ 198657 w 822915"/>
              <a:gd name="connsiteY82" fmla="*/ 546116 h 674760"/>
              <a:gd name="connsiteX83" fmla="*/ 198657 w 822915"/>
              <a:gd name="connsiteY83" fmla="*/ 546115 h 674760"/>
              <a:gd name="connsiteX84" fmla="*/ 130396 w 822915"/>
              <a:gd name="connsiteY84" fmla="*/ 506882 h 674760"/>
              <a:gd name="connsiteX85" fmla="*/ 130380 w 822915"/>
              <a:gd name="connsiteY85" fmla="*/ 512715 h 674760"/>
              <a:gd name="connsiteX86" fmla="*/ 118101 w 822915"/>
              <a:gd name="connsiteY86" fmla="*/ 519851 h 674760"/>
              <a:gd name="connsiteX87" fmla="*/ 117973 w 822915"/>
              <a:gd name="connsiteY87" fmla="*/ 499741 h 674760"/>
              <a:gd name="connsiteX88" fmla="*/ 64188 w 822915"/>
              <a:gd name="connsiteY88" fmla="*/ 468829 h 674760"/>
              <a:gd name="connsiteX89" fmla="*/ 63969 w 822915"/>
              <a:gd name="connsiteY89" fmla="*/ 551096 h 674760"/>
              <a:gd name="connsiteX90" fmla="*/ 51690 w 822915"/>
              <a:gd name="connsiteY90" fmla="*/ 558232 h 674760"/>
              <a:gd name="connsiteX91" fmla="*/ 51070 w 822915"/>
              <a:gd name="connsiteY91" fmla="*/ 461289 h 674760"/>
              <a:gd name="connsiteX92" fmla="*/ 0 w 822915"/>
              <a:gd name="connsiteY92" fmla="*/ 431936 h 674760"/>
              <a:gd name="connsiteX93" fmla="*/ 0 w 822915"/>
              <a:gd name="connsiteY93" fmla="*/ 360026 h 674760"/>
              <a:gd name="connsiteX94" fmla="*/ 0 w 822915"/>
              <a:gd name="connsiteY94" fmla="*/ 355430 h 674760"/>
              <a:gd name="connsiteX95" fmla="*/ 3973 w 822915"/>
              <a:gd name="connsiteY95" fmla="*/ 357734 h 674760"/>
              <a:gd name="connsiteX96" fmla="*/ 37482 w 822915"/>
              <a:gd name="connsiteY96" fmla="*/ 338409 h 674760"/>
              <a:gd name="connsiteX97" fmla="*/ 37481 w 822915"/>
              <a:gd name="connsiteY97" fmla="*/ 337974 h 674760"/>
              <a:gd name="connsiteX98" fmla="*/ 77534 w 822915"/>
              <a:gd name="connsiteY98" fmla="*/ 314894 h 674760"/>
              <a:gd name="connsiteX99" fmla="*/ 77531 w 822915"/>
              <a:gd name="connsiteY99" fmla="*/ 315311 h 674760"/>
              <a:gd name="connsiteX100" fmla="*/ 103894 w 822915"/>
              <a:gd name="connsiteY100" fmla="*/ 300107 h 674760"/>
              <a:gd name="connsiteX101" fmla="*/ 103893 w 822915"/>
              <a:gd name="connsiteY101" fmla="*/ 299593 h 674760"/>
              <a:gd name="connsiteX102" fmla="*/ 143882 w 822915"/>
              <a:gd name="connsiteY102" fmla="*/ 276512 h 674760"/>
              <a:gd name="connsiteX103" fmla="*/ 143878 w 822915"/>
              <a:gd name="connsiteY103" fmla="*/ 277047 h 67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22915" h="674760">
                <a:moveTo>
                  <a:pt x="498522" y="142253"/>
                </a:moveTo>
                <a:lnTo>
                  <a:pt x="259978" y="279827"/>
                </a:lnTo>
                <a:lnTo>
                  <a:pt x="335890" y="323851"/>
                </a:lnTo>
                <a:lnTo>
                  <a:pt x="574434" y="186228"/>
                </a:lnTo>
                <a:close/>
                <a:moveTo>
                  <a:pt x="624258" y="0"/>
                </a:moveTo>
                <a:lnTo>
                  <a:pt x="818941" y="112777"/>
                </a:lnTo>
                <a:lnTo>
                  <a:pt x="822915" y="110485"/>
                </a:lnTo>
                <a:lnTo>
                  <a:pt x="822915" y="115079"/>
                </a:lnTo>
                <a:lnTo>
                  <a:pt x="822915" y="115080"/>
                </a:lnTo>
                <a:lnTo>
                  <a:pt x="822915" y="186990"/>
                </a:lnTo>
                <a:lnTo>
                  <a:pt x="795896" y="202534"/>
                </a:lnTo>
                <a:lnTo>
                  <a:pt x="795720" y="231800"/>
                </a:lnTo>
                <a:lnTo>
                  <a:pt x="783184" y="240287"/>
                </a:lnTo>
                <a:lnTo>
                  <a:pt x="782862" y="360767"/>
                </a:lnTo>
                <a:lnTo>
                  <a:pt x="770583" y="367903"/>
                </a:lnTo>
                <a:lnTo>
                  <a:pt x="769811" y="247101"/>
                </a:lnTo>
                <a:lnTo>
                  <a:pt x="756632" y="253080"/>
                </a:lnTo>
                <a:lnTo>
                  <a:pt x="756564" y="225161"/>
                </a:lnTo>
                <a:lnTo>
                  <a:pt x="729502" y="240728"/>
                </a:lnTo>
                <a:lnTo>
                  <a:pt x="729308" y="270181"/>
                </a:lnTo>
                <a:lnTo>
                  <a:pt x="716772" y="278668"/>
                </a:lnTo>
                <a:lnTo>
                  <a:pt x="716450" y="399148"/>
                </a:lnTo>
                <a:lnTo>
                  <a:pt x="704171" y="406220"/>
                </a:lnTo>
                <a:lnTo>
                  <a:pt x="703400" y="285483"/>
                </a:lnTo>
                <a:lnTo>
                  <a:pt x="690220" y="291461"/>
                </a:lnTo>
                <a:lnTo>
                  <a:pt x="690151" y="263367"/>
                </a:lnTo>
                <a:lnTo>
                  <a:pt x="663139" y="278907"/>
                </a:lnTo>
                <a:lnTo>
                  <a:pt x="662961" y="308562"/>
                </a:lnTo>
                <a:lnTo>
                  <a:pt x="650360" y="317049"/>
                </a:lnTo>
                <a:lnTo>
                  <a:pt x="650039" y="437464"/>
                </a:lnTo>
                <a:lnTo>
                  <a:pt x="637824" y="444601"/>
                </a:lnTo>
                <a:lnTo>
                  <a:pt x="636988" y="323864"/>
                </a:lnTo>
                <a:lnTo>
                  <a:pt x="623808" y="329843"/>
                </a:lnTo>
                <a:lnTo>
                  <a:pt x="623739" y="301572"/>
                </a:lnTo>
                <a:lnTo>
                  <a:pt x="596728" y="317112"/>
                </a:lnTo>
                <a:lnTo>
                  <a:pt x="596549" y="346880"/>
                </a:lnTo>
                <a:lnTo>
                  <a:pt x="584013" y="355366"/>
                </a:lnTo>
                <a:lnTo>
                  <a:pt x="583627" y="475846"/>
                </a:lnTo>
                <a:lnTo>
                  <a:pt x="571412" y="482982"/>
                </a:lnTo>
                <a:lnTo>
                  <a:pt x="570576" y="362245"/>
                </a:lnTo>
                <a:lnTo>
                  <a:pt x="557396" y="368160"/>
                </a:lnTo>
                <a:lnTo>
                  <a:pt x="557344" y="339768"/>
                </a:lnTo>
                <a:lnTo>
                  <a:pt x="530316" y="355317"/>
                </a:lnTo>
                <a:lnTo>
                  <a:pt x="530137" y="385261"/>
                </a:lnTo>
                <a:lnTo>
                  <a:pt x="517601" y="393747"/>
                </a:lnTo>
                <a:lnTo>
                  <a:pt x="517215" y="514227"/>
                </a:lnTo>
                <a:lnTo>
                  <a:pt x="505000" y="521299"/>
                </a:lnTo>
                <a:lnTo>
                  <a:pt x="504228" y="400562"/>
                </a:lnTo>
                <a:lnTo>
                  <a:pt x="490984" y="406541"/>
                </a:lnTo>
                <a:lnTo>
                  <a:pt x="490932" y="377974"/>
                </a:lnTo>
                <a:lnTo>
                  <a:pt x="463906" y="393522"/>
                </a:lnTo>
                <a:lnTo>
                  <a:pt x="463725" y="423642"/>
                </a:lnTo>
                <a:lnTo>
                  <a:pt x="451189" y="432128"/>
                </a:lnTo>
                <a:lnTo>
                  <a:pt x="450867" y="552544"/>
                </a:lnTo>
                <a:lnTo>
                  <a:pt x="438588" y="559680"/>
                </a:lnTo>
                <a:lnTo>
                  <a:pt x="437816" y="438944"/>
                </a:lnTo>
                <a:lnTo>
                  <a:pt x="424637" y="444922"/>
                </a:lnTo>
                <a:lnTo>
                  <a:pt x="424567" y="416153"/>
                </a:lnTo>
                <a:lnTo>
                  <a:pt x="397513" y="431716"/>
                </a:lnTo>
                <a:lnTo>
                  <a:pt x="397314" y="461960"/>
                </a:lnTo>
                <a:lnTo>
                  <a:pt x="384777" y="470446"/>
                </a:lnTo>
                <a:lnTo>
                  <a:pt x="384456" y="590925"/>
                </a:lnTo>
                <a:lnTo>
                  <a:pt x="372176" y="598062"/>
                </a:lnTo>
                <a:lnTo>
                  <a:pt x="371405" y="477325"/>
                </a:lnTo>
                <a:lnTo>
                  <a:pt x="358225" y="483304"/>
                </a:lnTo>
                <a:lnTo>
                  <a:pt x="358155" y="454359"/>
                </a:lnTo>
                <a:lnTo>
                  <a:pt x="331149" y="469895"/>
                </a:lnTo>
                <a:lnTo>
                  <a:pt x="330966" y="500340"/>
                </a:lnTo>
                <a:lnTo>
                  <a:pt x="318430" y="508827"/>
                </a:lnTo>
                <a:lnTo>
                  <a:pt x="318043" y="629307"/>
                </a:lnTo>
                <a:lnTo>
                  <a:pt x="305828" y="636379"/>
                </a:lnTo>
                <a:lnTo>
                  <a:pt x="304993" y="515642"/>
                </a:lnTo>
                <a:lnTo>
                  <a:pt x="291813" y="521621"/>
                </a:lnTo>
                <a:lnTo>
                  <a:pt x="291742" y="492565"/>
                </a:lnTo>
                <a:lnTo>
                  <a:pt x="264738" y="508100"/>
                </a:lnTo>
                <a:lnTo>
                  <a:pt x="264554" y="538722"/>
                </a:lnTo>
                <a:lnTo>
                  <a:pt x="252018" y="547208"/>
                </a:lnTo>
                <a:lnTo>
                  <a:pt x="251632" y="667688"/>
                </a:lnTo>
                <a:lnTo>
                  <a:pt x="239417" y="674760"/>
                </a:lnTo>
                <a:lnTo>
                  <a:pt x="238581" y="554023"/>
                </a:lnTo>
                <a:lnTo>
                  <a:pt x="225402" y="560002"/>
                </a:lnTo>
                <a:lnTo>
                  <a:pt x="225348" y="530760"/>
                </a:lnTo>
                <a:lnTo>
                  <a:pt x="198657" y="546116"/>
                </a:lnTo>
                <a:lnTo>
                  <a:pt x="198657" y="546115"/>
                </a:lnTo>
                <a:lnTo>
                  <a:pt x="130396" y="506882"/>
                </a:lnTo>
                <a:lnTo>
                  <a:pt x="130380" y="512715"/>
                </a:lnTo>
                <a:lnTo>
                  <a:pt x="118101" y="519851"/>
                </a:lnTo>
                <a:lnTo>
                  <a:pt x="117973" y="499741"/>
                </a:lnTo>
                <a:lnTo>
                  <a:pt x="64188" y="468829"/>
                </a:lnTo>
                <a:lnTo>
                  <a:pt x="63969" y="551096"/>
                </a:lnTo>
                <a:lnTo>
                  <a:pt x="51690" y="558232"/>
                </a:lnTo>
                <a:lnTo>
                  <a:pt x="51070" y="461289"/>
                </a:lnTo>
                <a:lnTo>
                  <a:pt x="0" y="431936"/>
                </a:lnTo>
                <a:lnTo>
                  <a:pt x="0" y="360026"/>
                </a:lnTo>
                <a:lnTo>
                  <a:pt x="0" y="355430"/>
                </a:lnTo>
                <a:lnTo>
                  <a:pt x="3973" y="357734"/>
                </a:lnTo>
                <a:lnTo>
                  <a:pt x="37482" y="338409"/>
                </a:lnTo>
                <a:lnTo>
                  <a:pt x="37481" y="337974"/>
                </a:lnTo>
                <a:lnTo>
                  <a:pt x="77534" y="314894"/>
                </a:lnTo>
                <a:lnTo>
                  <a:pt x="77531" y="315311"/>
                </a:lnTo>
                <a:lnTo>
                  <a:pt x="103894" y="300107"/>
                </a:lnTo>
                <a:lnTo>
                  <a:pt x="103893" y="299593"/>
                </a:lnTo>
                <a:lnTo>
                  <a:pt x="143882" y="276512"/>
                </a:lnTo>
                <a:lnTo>
                  <a:pt x="143878" y="277047"/>
                </a:lnTo>
                <a:close/>
              </a:path>
            </a:pathLst>
          </a:custGeom>
          <a:solidFill>
            <a:schemeClr val="accent4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rapezoid 10">
            <a:extLst>
              <a:ext uri="{FF2B5EF4-FFF2-40B4-BE49-F238E27FC236}">
                <a16:creationId xmlns:a16="http://schemas.microsoft.com/office/drawing/2014/main" id="{F6E82198-4F1C-485B-89D2-DD97CCEA5FEE}"/>
              </a:ext>
            </a:extLst>
          </p:cNvPr>
          <p:cNvSpPr/>
          <p:nvPr/>
        </p:nvSpPr>
        <p:spPr>
          <a:xfrm>
            <a:off x="4472999" y="2445602"/>
            <a:ext cx="576626" cy="57595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281B27BE-6BA5-40B9-821E-248F89AB2C4D}"/>
              </a:ext>
            </a:extLst>
          </p:cNvPr>
          <p:cNvSpPr>
            <a:spLocks noChangeAspect="1"/>
          </p:cNvSpPr>
          <p:nvPr/>
        </p:nvSpPr>
        <p:spPr>
          <a:xfrm>
            <a:off x="7210638" y="2445602"/>
            <a:ext cx="466303" cy="5556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16D578-9094-4809-B603-66790A47D8C8}"/>
              </a:ext>
            </a:extLst>
          </p:cNvPr>
          <p:cNvSpPr/>
          <p:nvPr/>
        </p:nvSpPr>
        <p:spPr>
          <a:xfrm>
            <a:off x="1485824" y="2541073"/>
            <a:ext cx="1176492" cy="460213"/>
          </a:xfrm>
          <a:custGeom>
            <a:avLst/>
            <a:gdLst>
              <a:gd name="connsiteX0" fmla="*/ 2530020 w 5252326"/>
              <a:gd name="connsiteY0" fmla="*/ 1586124 h 2054575"/>
              <a:gd name="connsiteX1" fmla="*/ 2508973 w 5252326"/>
              <a:gd name="connsiteY1" fmla="*/ 1597458 h 2054575"/>
              <a:gd name="connsiteX2" fmla="*/ 2493861 w 5252326"/>
              <a:gd name="connsiteY2" fmla="*/ 1692442 h 2054575"/>
              <a:gd name="connsiteX3" fmla="*/ 2525703 w 5252326"/>
              <a:gd name="connsiteY3" fmla="*/ 1727522 h 2054575"/>
              <a:gd name="connsiteX4" fmla="*/ 2530020 w 5252326"/>
              <a:gd name="connsiteY4" fmla="*/ 1586124 h 2054575"/>
              <a:gd name="connsiteX5" fmla="*/ 2626085 w 5252326"/>
              <a:gd name="connsiteY5" fmla="*/ 1561299 h 2054575"/>
              <a:gd name="connsiteX6" fmla="*/ 2522465 w 5252326"/>
              <a:gd name="connsiteY6" fmla="*/ 1660601 h 2054575"/>
              <a:gd name="connsiteX7" fmla="*/ 2625005 w 5252326"/>
              <a:gd name="connsiteY7" fmla="*/ 1760982 h 2054575"/>
              <a:gd name="connsiteX8" fmla="*/ 2724847 w 5252326"/>
              <a:gd name="connsiteY8" fmla="*/ 1661140 h 2054575"/>
              <a:gd name="connsiteX9" fmla="*/ 2626085 w 5252326"/>
              <a:gd name="connsiteY9" fmla="*/ 1561299 h 2054575"/>
              <a:gd name="connsiteX10" fmla="*/ 2626625 w 5252326"/>
              <a:gd name="connsiteY10" fmla="*/ 1511108 h 2054575"/>
              <a:gd name="connsiteX11" fmla="*/ 2775038 w 5252326"/>
              <a:gd name="connsiteY11" fmla="*/ 1661680 h 2054575"/>
              <a:gd name="connsiteX12" fmla="*/ 2624466 w 5252326"/>
              <a:gd name="connsiteY12" fmla="*/ 1810094 h 2054575"/>
              <a:gd name="connsiteX13" fmla="*/ 2466338 w 5252326"/>
              <a:gd name="connsiteY13" fmla="*/ 1656283 h 2054575"/>
              <a:gd name="connsiteX14" fmla="*/ 2626625 w 5252326"/>
              <a:gd name="connsiteY14" fmla="*/ 1511108 h 2054575"/>
              <a:gd name="connsiteX15" fmla="*/ 2624466 w 5252326"/>
              <a:gd name="connsiteY15" fmla="*/ 1404791 h 2054575"/>
              <a:gd name="connsiteX16" fmla="*/ 2371893 w 5252326"/>
              <a:gd name="connsiteY16" fmla="*/ 1661141 h 2054575"/>
              <a:gd name="connsiteX17" fmla="*/ 2621767 w 5252326"/>
              <a:gd name="connsiteY17" fmla="*/ 1915333 h 2054575"/>
              <a:gd name="connsiteX18" fmla="*/ 2879737 w 5252326"/>
              <a:gd name="connsiteY18" fmla="*/ 1670316 h 2054575"/>
              <a:gd name="connsiteX19" fmla="*/ 2624466 w 5252326"/>
              <a:gd name="connsiteY19" fmla="*/ 1404791 h 2054575"/>
              <a:gd name="connsiteX20" fmla="*/ 2625545 w 5252326"/>
              <a:gd name="connsiteY20" fmla="*/ 1354060 h 2054575"/>
              <a:gd name="connsiteX21" fmla="*/ 2931547 w 5252326"/>
              <a:gd name="connsiteY21" fmla="*/ 1660602 h 2054575"/>
              <a:gd name="connsiteX22" fmla="*/ 2625545 w 5252326"/>
              <a:gd name="connsiteY22" fmla="*/ 1966603 h 2054575"/>
              <a:gd name="connsiteX23" fmla="*/ 2319543 w 5252326"/>
              <a:gd name="connsiteY23" fmla="*/ 1658982 h 2054575"/>
              <a:gd name="connsiteX24" fmla="*/ 2625545 w 5252326"/>
              <a:gd name="connsiteY24" fmla="*/ 1354060 h 2054575"/>
              <a:gd name="connsiteX25" fmla="*/ 2626085 w 5252326"/>
              <a:gd name="connsiteY25" fmla="*/ 1328695 h 2054575"/>
              <a:gd name="connsiteX26" fmla="*/ 2292559 w 5252326"/>
              <a:gd name="connsiteY26" fmla="*/ 1661141 h 2054575"/>
              <a:gd name="connsiteX27" fmla="*/ 2626085 w 5252326"/>
              <a:gd name="connsiteY27" fmla="*/ 1992508 h 2054575"/>
              <a:gd name="connsiteX28" fmla="*/ 2958531 w 5252326"/>
              <a:gd name="connsiteY28" fmla="*/ 1660062 h 2054575"/>
              <a:gd name="connsiteX29" fmla="*/ 2626085 w 5252326"/>
              <a:gd name="connsiteY29" fmla="*/ 1328695 h 2054575"/>
              <a:gd name="connsiteX30" fmla="*/ 2727006 w 5252326"/>
              <a:gd name="connsiteY30" fmla="*/ 1232091 h 2054575"/>
              <a:gd name="connsiteX31" fmla="*/ 2302266 w 5252326"/>
              <a:gd name="connsiteY31" fmla="*/ 1232629 h 2054575"/>
              <a:gd name="connsiteX32" fmla="*/ 2302273 w 5252326"/>
              <a:gd name="connsiteY32" fmla="*/ 1232631 h 2054575"/>
              <a:gd name="connsiteX33" fmla="*/ 2727194 w 5252326"/>
              <a:gd name="connsiteY33" fmla="*/ 1232092 h 2054575"/>
              <a:gd name="connsiteX34" fmla="*/ 2252164 w 5252326"/>
              <a:gd name="connsiteY34" fmla="*/ 1161344 h 2054575"/>
              <a:gd name="connsiteX35" fmla="*/ 2264698 w 5252326"/>
              <a:gd name="connsiteY35" fmla="*/ 1178730 h 2054575"/>
              <a:gd name="connsiteX36" fmla="*/ 2273664 w 5252326"/>
              <a:gd name="connsiteY36" fmla="*/ 1193300 h 2054575"/>
              <a:gd name="connsiteX37" fmla="*/ 2269892 w 5252326"/>
              <a:gd name="connsiteY37" fmla="*/ 1182979 h 2054575"/>
              <a:gd name="connsiteX38" fmla="*/ 2238591 w 5252326"/>
              <a:gd name="connsiteY38" fmla="*/ 1143583 h 2054575"/>
              <a:gd name="connsiteX39" fmla="*/ 2239007 w 5252326"/>
              <a:gd name="connsiteY39" fmla="*/ 1144122 h 2054575"/>
              <a:gd name="connsiteX40" fmla="*/ 3015198 w 5252326"/>
              <a:gd name="connsiteY40" fmla="*/ 1144122 h 2054575"/>
              <a:gd name="connsiteX41" fmla="*/ 2984436 w 5252326"/>
              <a:gd name="connsiteY41" fmla="*/ 1182440 h 2054575"/>
              <a:gd name="connsiteX42" fmla="*/ 2973642 w 5252326"/>
              <a:gd name="connsiteY42" fmla="*/ 1214281 h 2054575"/>
              <a:gd name="connsiteX43" fmla="*/ 2970741 w 5252326"/>
              <a:gd name="connsiteY43" fmla="*/ 1228920 h 2054575"/>
              <a:gd name="connsiteX44" fmla="*/ 2955294 w 5252326"/>
              <a:gd name="connsiteY44" fmla="*/ 1232630 h 2054575"/>
              <a:gd name="connsiteX45" fmla="*/ 2955832 w 5252326"/>
              <a:gd name="connsiteY45" fmla="*/ 1232631 h 2054575"/>
              <a:gd name="connsiteX46" fmla="*/ 2974181 w 5252326"/>
              <a:gd name="connsiteY46" fmla="*/ 1214282 h 2054575"/>
              <a:gd name="connsiteX47" fmla="*/ 2984975 w 5252326"/>
              <a:gd name="connsiteY47" fmla="*/ 1182440 h 2054575"/>
              <a:gd name="connsiteX48" fmla="*/ 3015737 w 5252326"/>
              <a:gd name="connsiteY48" fmla="*/ 1143583 h 2054575"/>
              <a:gd name="connsiteX49" fmla="*/ 2238591 w 5252326"/>
              <a:gd name="connsiteY49" fmla="*/ 1143583 h 2054575"/>
              <a:gd name="connsiteX50" fmla="*/ 3137166 w 5252326"/>
              <a:gd name="connsiteY50" fmla="*/ 1097170 h 2054575"/>
              <a:gd name="connsiteX51" fmla="*/ 3160373 w 5252326"/>
              <a:gd name="connsiteY51" fmla="*/ 1120376 h 2054575"/>
              <a:gd name="connsiteX52" fmla="*/ 3141484 w 5252326"/>
              <a:gd name="connsiteY52" fmla="*/ 1138726 h 2054575"/>
              <a:gd name="connsiteX53" fmla="*/ 3101547 w 5252326"/>
              <a:gd name="connsiteY53" fmla="*/ 1138726 h 2054575"/>
              <a:gd name="connsiteX54" fmla="*/ 3129071 w 5252326"/>
              <a:gd name="connsiteY54" fmla="*/ 1173805 h 2054575"/>
              <a:gd name="connsiteX55" fmla="*/ 3124754 w 5252326"/>
              <a:gd name="connsiteY55" fmla="*/ 1253139 h 2054575"/>
              <a:gd name="connsiteX56" fmla="*/ 3067007 w 5252326"/>
              <a:gd name="connsiteY56" fmla="*/ 1276346 h 2054575"/>
              <a:gd name="connsiteX57" fmla="*/ 3002245 w 5252326"/>
              <a:gd name="connsiteY57" fmla="*/ 1265552 h 2054575"/>
              <a:gd name="connsiteX58" fmla="*/ 2953674 w 5252326"/>
              <a:gd name="connsiteY58" fmla="*/ 1324377 h 2054575"/>
              <a:gd name="connsiteX59" fmla="*/ 2954213 w 5252326"/>
              <a:gd name="connsiteY59" fmla="*/ 1446886 h 2054575"/>
              <a:gd name="connsiteX60" fmla="*/ 2961769 w 5252326"/>
              <a:gd name="connsiteY60" fmla="*/ 1478188 h 2054575"/>
              <a:gd name="connsiteX61" fmla="*/ 2952594 w 5252326"/>
              <a:gd name="connsiteY61" fmla="*/ 1872698 h 2054575"/>
              <a:gd name="connsiteX62" fmla="*/ 2601799 w 5252326"/>
              <a:gd name="connsiteY62" fmla="*/ 2054032 h 2054575"/>
              <a:gd name="connsiteX63" fmla="*/ 2282845 w 5252326"/>
              <a:gd name="connsiteY63" fmla="*/ 1489521 h 2054575"/>
              <a:gd name="connsiteX64" fmla="*/ 2296877 w 5252326"/>
              <a:gd name="connsiteY64" fmla="*/ 1464156 h 2054575"/>
              <a:gd name="connsiteX65" fmla="*/ 2296337 w 5252326"/>
              <a:gd name="connsiteY65" fmla="*/ 1345965 h 2054575"/>
              <a:gd name="connsiteX66" fmla="*/ 2279067 w 5252326"/>
              <a:gd name="connsiteY66" fmla="*/ 1304409 h 2054575"/>
              <a:gd name="connsiteX67" fmla="*/ 2252083 w 5252326"/>
              <a:gd name="connsiteY67" fmla="*/ 1262853 h 2054575"/>
              <a:gd name="connsiteX68" fmla="*/ 2150622 w 5252326"/>
              <a:gd name="connsiteY68" fmla="*/ 1274187 h 2054575"/>
              <a:gd name="connsiteX69" fmla="*/ 2117701 w 5252326"/>
              <a:gd name="connsiteY69" fmla="*/ 1175964 h 2054575"/>
              <a:gd name="connsiteX70" fmla="*/ 2147924 w 5252326"/>
              <a:gd name="connsiteY70" fmla="*/ 1138726 h 2054575"/>
              <a:gd name="connsiteX71" fmla="*/ 2104749 w 5252326"/>
              <a:gd name="connsiteY71" fmla="*/ 1138726 h 2054575"/>
              <a:gd name="connsiteX72" fmla="*/ 2091796 w 5252326"/>
              <a:gd name="connsiteY72" fmla="*/ 1119297 h 2054575"/>
              <a:gd name="connsiteX73" fmla="*/ 2104209 w 5252326"/>
              <a:gd name="connsiteY73" fmla="*/ 1097710 h 2054575"/>
              <a:gd name="connsiteX74" fmla="*/ 2114463 w 5252326"/>
              <a:gd name="connsiteY74" fmla="*/ 1097710 h 2054575"/>
              <a:gd name="connsiteX75" fmla="*/ 3137166 w 5252326"/>
              <a:gd name="connsiteY75" fmla="*/ 1097170 h 2054575"/>
              <a:gd name="connsiteX76" fmla="*/ 3762662 w 5252326"/>
              <a:gd name="connsiteY76" fmla="*/ 796025 h 2054575"/>
              <a:gd name="connsiteX77" fmla="*/ 3874916 w 5252326"/>
              <a:gd name="connsiteY77" fmla="*/ 908819 h 2054575"/>
              <a:gd name="connsiteX78" fmla="*/ 3764281 w 5252326"/>
              <a:gd name="connsiteY78" fmla="*/ 1023233 h 2054575"/>
              <a:gd name="connsiteX79" fmla="*/ 3650947 w 5252326"/>
              <a:gd name="connsiteY79" fmla="*/ 911518 h 2054575"/>
              <a:gd name="connsiteX80" fmla="*/ 3762662 w 5252326"/>
              <a:gd name="connsiteY80" fmla="*/ 796025 h 2054575"/>
              <a:gd name="connsiteX81" fmla="*/ 1480333 w 5252326"/>
              <a:gd name="connsiteY81" fmla="*/ 796025 h 2054575"/>
              <a:gd name="connsiteX82" fmla="*/ 1591508 w 5252326"/>
              <a:gd name="connsiteY82" fmla="*/ 909899 h 2054575"/>
              <a:gd name="connsiteX83" fmla="*/ 1479794 w 5252326"/>
              <a:gd name="connsiteY83" fmla="*/ 1023233 h 2054575"/>
              <a:gd name="connsiteX84" fmla="*/ 1366999 w 5252326"/>
              <a:gd name="connsiteY84" fmla="*/ 910439 h 2054575"/>
              <a:gd name="connsiteX85" fmla="*/ 1480333 w 5252326"/>
              <a:gd name="connsiteY85" fmla="*/ 796025 h 2054575"/>
              <a:gd name="connsiteX86" fmla="*/ 3762662 w 5252326"/>
              <a:gd name="connsiteY86" fmla="*/ 750152 h 2054575"/>
              <a:gd name="connsiteX87" fmla="*/ 3601296 w 5252326"/>
              <a:gd name="connsiteY87" fmla="*/ 910439 h 2054575"/>
              <a:gd name="connsiteX88" fmla="*/ 3761583 w 5252326"/>
              <a:gd name="connsiteY88" fmla="*/ 1070185 h 2054575"/>
              <a:gd name="connsiteX89" fmla="*/ 3924028 w 5252326"/>
              <a:gd name="connsiteY89" fmla="*/ 907740 h 2054575"/>
              <a:gd name="connsiteX90" fmla="*/ 3762662 w 5252326"/>
              <a:gd name="connsiteY90" fmla="*/ 750152 h 2054575"/>
              <a:gd name="connsiteX91" fmla="*/ 1480873 w 5252326"/>
              <a:gd name="connsiteY91" fmla="*/ 750152 h 2054575"/>
              <a:gd name="connsiteX92" fmla="*/ 1317888 w 5252326"/>
              <a:gd name="connsiteY92" fmla="*/ 908819 h 2054575"/>
              <a:gd name="connsiteX93" fmla="*/ 1479254 w 5252326"/>
              <a:gd name="connsiteY93" fmla="*/ 1070185 h 2054575"/>
              <a:gd name="connsiteX94" fmla="*/ 1640620 w 5252326"/>
              <a:gd name="connsiteY94" fmla="*/ 909359 h 2054575"/>
              <a:gd name="connsiteX95" fmla="*/ 1480873 w 5252326"/>
              <a:gd name="connsiteY95" fmla="*/ 750152 h 2054575"/>
              <a:gd name="connsiteX96" fmla="*/ 4152314 w 5252326"/>
              <a:gd name="connsiteY96" fmla="*/ 658945 h 2054575"/>
              <a:gd name="connsiteX97" fmla="*/ 4236505 w 5252326"/>
              <a:gd name="connsiteY97" fmla="*/ 742597 h 2054575"/>
              <a:gd name="connsiteX98" fmla="*/ 4153393 w 5252326"/>
              <a:gd name="connsiteY98" fmla="*/ 825169 h 2054575"/>
              <a:gd name="connsiteX99" fmla="*/ 4070282 w 5252326"/>
              <a:gd name="connsiteY99" fmla="*/ 741517 h 2054575"/>
              <a:gd name="connsiteX100" fmla="*/ 4152314 w 5252326"/>
              <a:gd name="connsiteY100" fmla="*/ 658945 h 2054575"/>
              <a:gd name="connsiteX101" fmla="*/ 1090680 w 5252326"/>
              <a:gd name="connsiteY101" fmla="*/ 658406 h 2054575"/>
              <a:gd name="connsiteX102" fmla="*/ 1172173 w 5252326"/>
              <a:gd name="connsiteY102" fmla="*/ 741517 h 2054575"/>
              <a:gd name="connsiteX103" fmla="*/ 1088521 w 5252326"/>
              <a:gd name="connsiteY103" fmla="*/ 825169 h 2054575"/>
              <a:gd name="connsiteX104" fmla="*/ 1005950 w 5252326"/>
              <a:gd name="connsiteY104" fmla="*/ 739359 h 2054575"/>
              <a:gd name="connsiteX105" fmla="*/ 1090680 w 5252326"/>
              <a:gd name="connsiteY105" fmla="*/ 658406 h 2054575"/>
              <a:gd name="connsiteX106" fmla="*/ 4153933 w 5252326"/>
              <a:gd name="connsiteY106" fmla="*/ 625485 h 2054575"/>
              <a:gd name="connsiteX107" fmla="*/ 4037361 w 5252326"/>
              <a:gd name="connsiteY107" fmla="*/ 742597 h 2054575"/>
              <a:gd name="connsiteX108" fmla="*/ 4155012 w 5252326"/>
              <a:gd name="connsiteY108" fmla="*/ 858629 h 2054575"/>
              <a:gd name="connsiteX109" fmla="*/ 4270505 w 5252326"/>
              <a:gd name="connsiteY109" fmla="*/ 741517 h 2054575"/>
              <a:gd name="connsiteX110" fmla="*/ 4153933 w 5252326"/>
              <a:gd name="connsiteY110" fmla="*/ 625485 h 2054575"/>
              <a:gd name="connsiteX111" fmla="*/ 1090140 w 5252326"/>
              <a:gd name="connsiteY111" fmla="*/ 625485 h 2054575"/>
              <a:gd name="connsiteX112" fmla="*/ 972489 w 5252326"/>
              <a:gd name="connsiteY112" fmla="*/ 742597 h 2054575"/>
              <a:gd name="connsiteX113" fmla="*/ 1091220 w 5252326"/>
              <a:gd name="connsiteY113" fmla="*/ 858629 h 2054575"/>
              <a:gd name="connsiteX114" fmla="*/ 1205633 w 5252326"/>
              <a:gd name="connsiteY114" fmla="*/ 742057 h 2054575"/>
              <a:gd name="connsiteX115" fmla="*/ 1090140 w 5252326"/>
              <a:gd name="connsiteY115" fmla="*/ 625485 h 2054575"/>
              <a:gd name="connsiteX116" fmla="*/ 1086287 w 5252326"/>
              <a:gd name="connsiteY116" fmla="*/ 167 h 2054575"/>
              <a:gd name="connsiteX117" fmla="*/ 1126299 w 5252326"/>
              <a:gd name="connsiteY117" fmla="*/ 6466 h 2054575"/>
              <a:gd name="connsiteX118" fmla="*/ 1158680 w 5252326"/>
              <a:gd name="connsiteY118" fmla="*/ 24276 h 2054575"/>
              <a:gd name="connsiteX119" fmla="*/ 1182426 w 5252326"/>
              <a:gd name="connsiteY119" fmla="*/ 83641 h 2054575"/>
              <a:gd name="connsiteX120" fmla="*/ 1234776 w 5252326"/>
              <a:gd name="connsiteY120" fmla="*/ 91736 h 2054575"/>
              <a:gd name="connsiteX121" fmla="*/ 1287665 w 5252326"/>
              <a:gd name="connsiteY121" fmla="*/ 86340 h 2054575"/>
              <a:gd name="connsiteX122" fmla="*/ 1335157 w 5252326"/>
              <a:gd name="connsiteY122" fmla="*/ 77165 h 2054575"/>
              <a:gd name="connsiteX123" fmla="*/ 2008684 w 5252326"/>
              <a:gd name="connsiteY123" fmla="*/ 53419 h 2054575"/>
              <a:gd name="connsiteX124" fmla="*/ 2022177 w 5252326"/>
              <a:gd name="connsiteY124" fmla="*/ 59355 h 2054575"/>
              <a:gd name="connsiteX125" fmla="*/ 2008145 w 5252326"/>
              <a:gd name="connsiteY125" fmla="*/ 66911 h 2054575"/>
              <a:gd name="connsiteX126" fmla="*/ 1581793 w 5252326"/>
              <a:gd name="connsiteY126" fmla="*/ 132213 h 2054575"/>
              <a:gd name="connsiteX127" fmla="*/ 1423666 w 5252326"/>
              <a:gd name="connsiteY127" fmla="*/ 160816 h 2054575"/>
              <a:gd name="connsiteX128" fmla="*/ 1290903 w 5252326"/>
              <a:gd name="connsiteY128" fmla="*/ 189959 h 2054575"/>
              <a:gd name="connsiteX129" fmla="*/ 1260681 w 5252326"/>
              <a:gd name="connsiteY129" fmla="*/ 203451 h 2054575"/>
              <a:gd name="connsiteX130" fmla="*/ 1275792 w 5252326"/>
              <a:gd name="connsiteY130" fmla="*/ 242309 h 2054575"/>
              <a:gd name="connsiteX131" fmla="*/ 1275252 w 5252326"/>
              <a:gd name="connsiteY131" fmla="*/ 327039 h 2054575"/>
              <a:gd name="connsiteX132" fmla="*/ 1287125 w 5252326"/>
              <a:gd name="connsiteY132" fmla="*/ 344309 h 2054575"/>
              <a:gd name="connsiteX133" fmla="*/ 1698905 w 5252326"/>
              <a:gd name="connsiteY133" fmla="*/ 267134 h 2054575"/>
              <a:gd name="connsiteX134" fmla="*/ 2077764 w 5252326"/>
              <a:gd name="connsiteY134" fmla="*/ 193197 h 2054575"/>
              <a:gd name="connsiteX135" fmla="*/ 2288781 w 5252326"/>
              <a:gd name="connsiteY135" fmla="*/ 131134 h 2054575"/>
              <a:gd name="connsiteX136" fmla="*/ 2802022 w 5252326"/>
              <a:gd name="connsiteY136" fmla="*/ 104689 h 2054575"/>
              <a:gd name="connsiteX137" fmla="*/ 3249421 w 5252326"/>
              <a:gd name="connsiteY137" fmla="*/ 212086 h 2054575"/>
              <a:gd name="connsiteX138" fmla="*/ 3521962 w 5252326"/>
              <a:gd name="connsiteY138" fmla="*/ 266595 h 2054575"/>
              <a:gd name="connsiteX139" fmla="*/ 3863582 w 5252326"/>
              <a:gd name="connsiteY139" fmla="*/ 336754 h 2054575"/>
              <a:gd name="connsiteX140" fmla="*/ 3970440 w 5252326"/>
              <a:gd name="connsiteY140" fmla="*/ 351865 h 2054575"/>
              <a:gd name="connsiteX141" fmla="*/ 3973139 w 5252326"/>
              <a:gd name="connsiteY141" fmla="*/ 257960 h 2054575"/>
              <a:gd name="connsiteX142" fmla="*/ 3974758 w 5252326"/>
              <a:gd name="connsiteY142" fmla="*/ 214785 h 2054575"/>
              <a:gd name="connsiteX143" fmla="*/ 3987710 w 5252326"/>
              <a:gd name="connsiteY143" fmla="*/ 198594 h 2054575"/>
              <a:gd name="connsiteX144" fmla="*/ 3988250 w 5252326"/>
              <a:gd name="connsiteY144" fmla="*/ 199134 h 2054575"/>
              <a:gd name="connsiteX145" fmla="*/ 3988250 w 5252326"/>
              <a:gd name="connsiteY145" fmla="*/ 199133 h 2054575"/>
              <a:gd name="connsiteX146" fmla="*/ 3988250 w 5252326"/>
              <a:gd name="connsiteY146" fmla="*/ 198594 h 2054575"/>
              <a:gd name="connsiteX147" fmla="*/ 3987710 w 5252326"/>
              <a:gd name="connsiteY147" fmla="*/ 198594 h 2054575"/>
              <a:gd name="connsiteX148" fmla="*/ 3887868 w 5252326"/>
              <a:gd name="connsiteY148" fmla="*/ 173229 h 2054575"/>
              <a:gd name="connsiteX149" fmla="*/ 3215960 w 5252326"/>
              <a:gd name="connsiteY149" fmla="*/ 52879 h 2054575"/>
              <a:gd name="connsiteX150" fmla="*/ 3962345 w 5252326"/>
              <a:gd name="connsiteY150" fmla="*/ 86340 h 2054575"/>
              <a:gd name="connsiteX151" fmla="*/ 4039520 w 5252326"/>
              <a:gd name="connsiteY151" fmla="*/ 96054 h 2054575"/>
              <a:gd name="connsiteX152" fmla="*/ 4062187 w 5252326"/>
              <a:gd name="connsiteY152" fmla="*/ 94435 h 2054575"/>
              <a:gd name="connsiteX153" fmla="*/ 4087552 w 5252326"/>
              <a:gd name="connsiteY153" fmla="*/ 65292 h 2054575"/>
              <a:gd name="connsiteX154" fmla="*/ 4095107 w 5252326"/>
              <a:gd name="connsiteY154" fmla="*/ 23736 h 2054575"/>
              <a:gd name="connsiteX155" fmla="*/ 4124251 w 5252326"/>
              <a:gd name="connsiteY155" fmla="*/ 7006 h 2054575"/>
              <a:gd name="connsiteX156" fmla="*/ 4215997 w 5252326"/>
              <a:gd name="connsiteY156" fmla="*/ 19958 h 2054575"/>
              <a:gd name="connsiteX157" fmla="*/ 4232727 w 5252326"/>
              <a:gd name="connsiteY157" fmla="*/ 28593 h 2054575"/>
              <a:gd name="connsiteX158" fmla="*/ 4240823 w 5252326"/>
              <a:gd name="connsiteY158" fmla="*/ 62054 h 2054575"/>
              <a:gd name="connsiteX159" fmla="*/ 4258632 w 5252326"/>
              <a:gd name="connsiteY159" fmla="*/ 70149 h 2054575"/>
              <a:gd name="connsiteX160" fmla="*/ 4551681 w 5252326"/>
              <a:gd name="connsiteY160" fmla="*/ 57736 h 2054575"/>
              <a:gd name="connsiteX161" fmla="*/ 5233304 w 5252326"/>
              <a:gd name="connsiteY161" fmla="*/ 148943 h 2054575"/>
              <a:gd name="connsiteX162" fmla="*/ 5252193 w 5252326"/>
              <a:gd name="connsiteY162" fmla="*/ 158657 h 2054575"/>
              <a:gd name="connsiteX163" fmla="*/ 5231145 w 5252326"/>
              <a:gd name="connsiteY163" fmla="*/ 176467 h 2054575"/>
              <a:gd name="connsiteX164" fmla="*/ 4311521 w 5252326"/>
              <a:gd name="connsiteY164" fmla="*/ 182404 h 2054575"/>
              <a:gd name="connsiteX165" fmla="*/ 4295331 w 5252326"/>
              <a:gd name="connsiteY165" fmla="*/ 180785 h 2054575"/>
              <a:gd name="connsiteX166" fmla="*/ 4295871 w 5252326"/>
              <a:gd name="connsiteY166" fmla="*/ 185102 h 2054575"/>
              <a:gd name="connsiteX167" fmla="*/ 4317998 w 5252326"/>
              <a:gd name="connsiteY167" fmla="*/ 215864 h 2054575"/>
              <a:gd name="connsiteX168" fmla="*/ 4321236 w 5252326"/>
              <a:gd name="connsiteY168" fmla="*/ 227197 h 2054575"/>
              <a:gd name="connsiteX169" fmla="*/ 4320156 w 5252326"/>
              <a:gd name="connsiteY169" fmla="*/ 371833 h 2054575"/>
              <a:gd name="connsiteX170" fmla="*/ 4362791 w 5252326"/>
              <a:gd name="connsiteY170" fmla="*/ 395579 h 2054575"/>
              <a:gd name="connsiteX171" fmla="*/ 4399490 w 5252326"/>
              <a:gd name="connsiteY171" fmla="*/ 454945 h 2054575"/>
              <a:gd name="connsiteX172" fmla="*/ 4395712 w 5252326"/>
              <a:gd name="connsiteY172" fmla="*/ 513770 h 2054575"/>
              <a:gd name="connsiteX173" fmla="*/ 4305585 w 5252326"/>
              <a:gd name="connsiteY173" fmla="*/ 570977 h 2054575"/>
              <a:gd name="connsiteX174" fmla="*/ 4210060 w 5252326"/>
              <a:gd name="connsiteY174" fmla="*/ 569358 h 2054575"/>
              <a:gd name="connsiteX175" fmla="*/ 4178759 w 5252326"/>
              <a:gd name="connsiteY175" fmla="*/ 575295 h 2054575"/>
              <a:gd name="connsiteX176" fmla="*/ 4204664 w 5252326"/>
              <a:gd name="connsiteY176" fmla="*/ 608215 h 2054575"/>
              <a:gd name="connsiteX177" fmla="*/ 4301807 w 5252326"/>
              <a:gd name="connsiteY177" fmla="*/ 767422 h 2054575"/>
              <a:gd name="connsiteX178" fmla="*/ 4155552 w 5252326"/>
              <a:gd name="connsiteY178" fmla="*/ 891550 h 2054575"/>
              <a:gd name="connsiteX179" fmla="*/ 4013075 w 5252326"/>
              <a:gd name="connsiteY179" fmla="*/ 770121 h 2054575"/>
              <a:gd name="connsiteX180" fmla="*/ 4111838 w 5252326"/>
              <a:gd name="connsiteY180" fmla="*/ 607136 h 2054575"/>
              <a:gd name="connsiteX181" fmla="*/ 4128028 w 5252326"/>
              <a:gd name="connsiteY181" fmla="*/ 603898 h 2054575"/>
              <a:gd name="connsiteX182" fmla="*/ 4134504 w 5252326"/>
              <a:gd name="connsiteY182" fmla="*/ 595803 h 2054575"/>
              <a:gd name="connsiteX183" fmla="*/ 4135584 w 5252326"/>
              <a:gd name="connsiteY183" fmla="*/ 588787 h 2054575"/>
              <a:gd name="connsiteX184" fmla="*/ 4132885 w 5252326"/>
              <a:gd name="connsiteY184" fmla="*/ 577993 h 2054575"/>
              <a:gd name="connsiteX185" fmla="*/ 4112377 w 5252326"/>
              <a:gd name="connsiteY185" fmla="*/ 575295 h 2054575"/>
              <a:gd name="connsiteX186" fmla="*/ 4008218 w 5252326"/>
              <a:gd name="connsiteY186" fmla="*/ 600120 h 2054575"/>
              <a:gd name="connsiteX187" fmla="*/ 3976377 w 5252326"/>
              <a:gd name="connsiteY187" fmla="*/ 631422 h 2054575"/>
              <a:gd name="connsiteX188" fmla="*/ 3888408 w 5252326"/>
              <a:gd name="connsiteY188" fmla="*/ 670819 h 2054575"/>
              <a:gd name="connsiteX189" fmla="*/ 3811773 w 5252326"/>
              <a:gd name="connsiteY189" fmla="*/ 684311 h 2054575"/>
              <a:gd name="connsiteX190" fmla="*/ 3789646 w 5252326"/>
              <a:gd name="connsiteY190" fmla="*/ 687549 h 2054575"/>
              <a:gd name="connsiteX191" fmla="*/ 3814471 w 5252326"/>
              <a:gd name="connsiteY191" fmla="*/ 719391 h 2054575"/>
              <a:gd name="connsiteX192" fmla="*/ 3966662 w 5252326"/>
              <a:gd name="connsiteY192" fmla="*/ 936344 h 2054575"/>
              <a:gd name="connsiteX193" fmla="*/ 3768598 w 5252326"/>
              <a:gd name="connsiteY193" fmla="*/ 1112821 h 2054575"/>
              <a:gd name="connsiteX194" fmla="*/ 3569454 w 5252326"/>
              <a:gd name="connsiteY194" fmla="*/ 939582 h 2054575"/>
              <a:gd name="connsiteX195" fmla="*/ 3719487 w 5252326"/>
              <a:gd name="connsiteY195" fmla="*/ 718851 h 2054575"/>
              <a:gd name="connsiteX196" fmla="*/ 3742153 w 5252326"/>
              <a:gd name="connsiteY196" fmla="*/ 715613 h 2054575"/>
              <a:gd name="connsiteX197" fmla="*/ 3723264 w 5252326"/>
              <a:gd name="connsiteY197" fmla="*/ 689708 h 2054575"/>
              <a:gd name="connsiteX198" fmla="*/ 3611550 w 5252326"/>
              <a:gd name="connsiteY198" fmla="*/ 687549 h 2054575"/>
              <a:gd name="connsiteX199" fmla="*/ 3542470 w 5252326"/>
              <a:gd name="connsiteY199" fmla="*/ 699962 h 2054575"/>
              <a:gd name="connsiteX200" fmla="*/ 3515485 w 5252326"/>
              <a:gd name="connsiteY200" fmla="*/ 733422 h 2054575"/>
              <a:gd name="connsiteX201" fmla="*/ 3564597 w 5252326"/>
              <a:gd name="connsiteY201" fmla="*/ 1095551 h 2054575"/>
              <a:gd name="connsiteX202" fmla="*/ 3627740 w 5252326"/>
              <a:gd name="connsiteY202" fmla="*/ 1420981 h 2054575"/>
              <a:gd name="connsiteX203" fmla="*/ 3627740 w 5252326"/>
              <a:gd name="connsiteY203" fmla="*/ 1421521 h 2054575"/>
              <a:gd name="connsiteX204" fmla="*/ 3632058 w 5252326"/>
              <a:gd name="connsiteY204" fmla="*/ 1438251 h 2054575"/>
              <a:gd name="connsiteX205" fmla="*/ 3637994 w 5252326"/>
              <a:gd name="connsiteY205" fmla="*/ 1480886 h 2054575"/>
              <a:gd name="connsiteX206" fmla="*/ 3616947 w 5252326"/>
              <a:gd name="connsiteY206" fmla="*/ 1486283 h 2054575"/>
              <a:gd name="connsiteX207" fmla="*/ 3513327 w 5252326"/>
              <a:gd name="connsiteY207" fmla="*/ 1486823 h 2054575"/>
              <a:gd name="connsiteX208" fmla="*/ 3497136 w 5252326"/>
              <a:gd name="connsiteY208" fmla="*/ 1470093 h 2054575"/>
              <a:gd name="connsiteX209" fmla="*/ 3497136 w 5252326"/>
              <a:gd name="connsiteY209" fmla="*/ 1447426 h 2054575"/>
              <a:gd name="connsiteX210" fmla="*/ 3509549 w 5252326"/>
              <a:gd name="connsiteY210" fmla="*/ 1438251 h 2054575"/>
              <a:gd name="connsiteX211" fmla="*/ 3510628 w 5252326"/>
              <a:gd name="connsiteY211" fmla="*/ 1409648 h 2054575"/>
              <a:gd name="connsiteX212" fmla="*/ 3460438 w 5252326"/>
              <a:gd name="connsiteY212" fmla="*/ 1181361 h 2054575"/>
              <a:gd name="connsiteX213" fmla="*/ 3419961 w 5252326"/>
              <a:gd name="connsiteY213" fmla="*/ 1092853 h 2054575"/>
              <a:gd name="connsiteX214" fmla="*/ 3369231 w 5252326"/>
              <a:gd name="connsiteY214" fmla="*/ 914757 h 2054575"/>
              <a:gd name="connsiteX215" fmla="*/ 3364374 w 5252326"/>
              <a:gd name="connsiteY215" fmla="*/ 862947 h 2054575"/>
              <a:gd name="connsiteX216" fmla="*/ 3343866 w 5252326"/>
              <a:gd name="connsiteY216" fmla="*/ 844598 h 2054575"/>
              <a:gd name="connsiteX217" fmla="*/ 3235929 w 5252326"/>
              <a:gd name="connsiteY217" fmla="*/ 845137 h 2054575"/>
              <a:gd name="connsiteX218" fmla="*/ 3187357 w 5252326"/>
              <a:gd name="connsiteY218" fmla="*/ 800883 h 2054575"/>
              <a:gd name="connsiteX219" fmla="*/ 3163071 w 5252326"/>
              <a:gd name="connsiteY219" fmla="*/ 770661 h 2054575"/>
              <a:gd name="connsiteX220" fmla="*/ 3153357 w 5252326"/>
              <a:gd name="connsiteY220" fmla="*/ 780915 h 2054575"/>
              <a:gd name="connsiteX221" fmla="*/ 3111801 w 5252326"/>
              <a:gd name="connsiteY221" fmla="*/ 915836 h 2054575"/>
              <a:gd name="connsiteX222" fmla="*/ 3068087 w 5252326"/>
              <a:gd name="connsiteY222" fmla="*/ 1021075 h 2054575"/>
              <a:gd name="connsiteX223" fmla="*/ 3028150 w 5252326"/>
              <a:gd name="connsiteY223" fmla="*/ 1069646 h 2054575"/>
              <a:gd name="connsiteX224" fmla="*/ 2969324 w 5252326"/>
              <a:gd name="connsiteY224" fmla="*/ 1085837 h 2054575"/>
              <a:gd name="connsiteX225" fmla="*/ 2278527 w 5252326"/>
              <a:gd name="connsiteY225" fmla="*/ 1086916 h 2054575"/>
              <a:gd name="connsiteX226" fmla="*/ 2193257 w 5252326"/>
              <a:gd name="connsiteY226" fmla="*/ 1037805 h 2054575"/>
              <a:gd name="connsiteX227" fmla="*/ 2147923 w 5252326"/>
              <a:gd name="connsiteY227" fmla="*/ 940122 h 2054575"/>
              <a:gd name="connsiteX228" fmla="*/ 2098272 w 5252326"/>
              <a:gd name="connsiteY228" fmla="*/ 784153 h 2054575"/>
              <a:gd name="connsiteX229" fmla="*/ 2092875 w 5252326"/>
              <a:gd name="connsiteY229" fmla="*/ 767422 h 2054575"/>
              <a:gd name="connsiteX230" fmla="*/ 2062113 w 5252326"/>
              <a:gd name="connsiteY230" fmla="*/ 805200 h 2054575"/>
              <a:gd name="connsiteX231" fmla="*/ 2015161 w 5252326"/>
              <a:gd name="connsiteY231" fmla="*/ 844598 h 2054575"/>
              <a:gd name="connsiteX232" fmla="*/ 1905065 w 5252326"/>
              <a:gd name="connsiteY232" fmla="*/ 844058 h 2054575"/>
              <a:gd name="connsiteX233" fmla="*/ 1885097 w 5252326"/>
              <a:gd name="connsiteY233" fmla="*/ 862407 h 2054575"/>
              <a:gd name="connsiteX234" fmla="*/ 1860811 w 5252326"/>
              <a:gd name="connsiteY234" fmla="*/ 1015678 h 2054575"/>
              <a:gd name="connsiteX235" fmla="*/ 1824112 w 5252326"/>
              <a:gd name="connsiteY235" fmla="*/ 1100948 h 2054575"/>
              <a:gd name="connsiteX236" fmla="*/ 1752334 w 5252326"/>
              <a:gd name="connsiteY236" fmla="*/ 1322759 h 2054575"/>
              <a:gd name="connsiteX237" fmla="*/ 1736143 w 5252326"/>
              <a:gd name="connsiteY237" fmla="*/ 1433394 h 2054575"/>
              <a:gd name="connsiteX238" fmla="*/ 1740461 w 5252326"/>
              <a:gd name="connsiteY238" fmla="*/ 1437172 h 2054575"/>
              <a:gd name="connsiteX239" fmla="*/ 1753413 w 5252326"/>
              <a:gd name="connsiteY239" fmla="*/ 1447426 h 2054575"/>
              <a:gd name="connsiteX240" fmla="*/ 1753413 w 5252326"/>
              <a:gd name="connsiteY240" fmla="*/ 1472251 h 2054575"/>
              <a:gd name="connsiteX241" fmla="*/ 1739921 w 5252326"/>
              <a:gd name="connsiteY241" fmla="*/ 1485204 h 2054575"/>
              <a:gd name="connsiteX242" fmla="*/ 1624429 w 5252326"/>
              <a:gd name="connsiteY242" fmla="*/ 1485204 h 2054575"/>
              <a:gd name="connsiteX243" fmla="*/ 1611476 w 5252326"/>
              <a:gd name="connsiteY243" fmla="*/ 1471712 h 2054575"/>
              <a:gd name="connsiteX244" fmla="*/ 1617952 w 5252326"/>
              <a:gd name="connsiteY244" fmla="*/ 1436093 h 2054575"/>
              <a:gd name="connsiteX245" fmla="*/ 1622809 w 5252326"/>
              <a:gd name="connsiteY245" fmla="*/ 1406950 h 2054575"/>
              <a:gd name="connsiteX246" fmla="*/ 1657889 w 5252326"/>
              <a:gd name="connsiteY246" fmla="*/ 1163552 h 2054575"/>
              <a:gd name="connsiteX247" fmla="*/ 1706461 w 5252326"/>
              <a:gd name="connsiteY247" fmla="*/ 1035646 h 2054575"/>
              <a:gd name="connsiteX248" fmla="*/ 1735064 w 5252326"/>
              <a:gd name="connsiteY248" fmla="*/ 733962 h 2054575"/>
              <a:gd name="connsiteX249" fmla="*/ 1704302 w 5252326"/>
              <a:gd name="connsiteY249" fmla="*/ 696184 h 2054575"/>
              <a:gd name="connsiteX250" fmla="*/ 1612555 w 5252326"/>
              <a:gd name="connsiteY250" fmla="*/ 685930 h 2054575"/>
              <a:gd name="connsiteX251" fmla="*/ 1527825 w 5252326"/>
              <a:gd name="connsiteY251" fmla="*/ 687549 h 2054575"/>
              <a:gd name="connsiteX252" fmla="*/ 1508936 w 5252326"/>
              <a:gd name="connsiteY252" fmla="*/ 713994 h 2054575"/>
              <a:gd name="connsiteX253" fmla="*/ 1670302 w 5252326"/>
              <a:gd name="connsiteY253" fmla="*/ 842439 h 2054575"/>
              <a:gd name="connsiteX254" fmla="*/ 1624429 w 5252326"/>
              <a:gd name="connsiteY254" fmla="*/ 1052916 h 2054575"/>
              <a:gd name="connsiteX255" fmla="*/ 1396681 w 5252326"/>
              <a:gd name="connsiteY255" fmla="*/ 1091773 h 2054575"/>
              <a:gd name="connsiteX256" fmla="*/ 1284427 w 5252326"/>
              <a:gd name="connsiteY256" fmla="*/ 889391 h 2054575"/>
              <a:gd name="connsiteX257" fmla="*/ 1438237 w 5252326"/>
              <a:gd name="connsiteY257" fmla="*/ 717232 h 2054575"/>
              <a:gd name="connsiteX258" fmla="*/ 1461444 w 5252326"/>
              <a:gd name="connsiteY258" fmla="*/ 685930 h 2054575"/>
              <a:gd name="connsiteX259" fmla="*/ 1361602 w 5252326"/>
              <a:gd name="connsiteY259" fmla="*/ 669200 h 2054575"/>
              <a:gd name="connsiteX260" fmla="*/ 1262839 w 5252326"/>
              <a:gd name="connsiteY260" fmla="*/ 617930 h 2054575"/>
              <a:gd name="connsiteX261" fmla="*/ 1241792 w 5252326"/>
              <a:gd name="connsiteY261" fmla="*/ 598501 h 2054575"/>
              <a:gd name="connsiteX262" fmla="*/ 1137633 w 5252326"/>
              <a:gd name="connsiteY262" fmla="*/ 573136 h 2054575"/>
              <a:gd name="connsiteX263" fmla="*/ 1117124 w 5252326"/>
              <a:gd name="connsiteY263" fmla="*/ 575834 h 2054575"/>
              <a:gd name="connsiteX264" fmla="*/ 1122521 w 5252326"/>
              <a:gd name="connsiteY264" fmla="*/ 601739 h 2054575"/>
              <a:gd name="connsiteX265" fmla="*/ 1238554 w 5252326"/>
              <a:gd name="connsiteY265" fmla="*/ 732343 h 2054575"/>
              <a:gd name="connsiteX266" fmla="*/ 1133855 w 5252326"/>
              <a:gd name="connsiteY266" fmla="*/ 883455 h 2054575"/>
              <a:gd name="connsiteX267" fmla="*/ 953060 w 5252326"/>
              <a:gd name="connsiteY267" fmla="*/ 785232 h 2054575"/>
              <a:gd name="connsiteX268" fmla="*/ 1048045 w 5252326"/>
              <a:gd name="connsiteY268" fmla="*/ 604977 h 2054575"/>
              <a:gd name="connsiteX269" fmla="*/ 1071791 w 5252326"/>
              <a:gd name="connsiteY269" fmla="*/ 572596 h 2054575"/>
              <a:gd name="connsiteX270" fmla="*/ 1040489 w 5252326"/>
              <a:gd name="connsiteY270" fmla="*/ 566660 h 2054575"/>
              <a:gd name="connsiteX271" fmla="*/ 945505 w 5252326"/>
              <a:gd name="connsiteY271" fmla="*/ 568279 h 2054575"/>
              <a:gd name="connsiteX272" fmla="*/ 854837 w 5252326"/>
              <a:gd name="connsiteY272" fmla="*/ 511612 h 2054575"/>
              <a:gd name="connsiteX273" fmla="*/ 851599 w 5252326"/>
              <a:gd name="connsiteY273" fmla="*/ 448468 h 2054575"/>
              <a:gd name="connsiteX274" fmla="*/ 882361 w 5252326"/>
              <a:gd name="connsiteY274" fmla="*/ 397738 h 2054575"/>
              <a:gd name="connsiteX275" fmla="*/ 929854 w 5252326"/>
              <a:gd name="connsiteY275" fmla="*/ 369135 h 2054575"/>
              <a:gd name="connsiteX276" fmla="*/ 928774 w 5252326"/>
              <a:gd name="connsiteY276" fmla="*/ 226658 h 2054575"/>
              <a:gd name="connsiteX277" fmla="*/ 936330 w 5252326"/>
              <a:gd name="connsiteY277" fmla="*/ 211547 h 2054575"/>
              <a:gd name="connsiteX278" fmla="*/ 955219 w 5252326"/>
              <a:gd name="connsiteY278" fmla="*/ 182943 h 2054575"/>
              <a:gd name="connsiteX279" fmla="*/ 926076 w 5252326"/>
              <a:gd name="connsiteY279" fmla="*/ 174308 h 2054575"/>
              <a:gd name="connsiteX280" fmla="*/ 705884 w 5252326"/>
              <a:gd name="connsiteY280" fmla="*/ 174848 h 2054575"/>
              <a:gd name="connsiteX281" fmla="*/ 208295 w 5252326"/>
              <a:gd name="connsiteY281" fmla="*/ 170531 h 2054575"/>
              <a:gd name="connsiteX282" fmla="*/ 24802 w 5252326"/>
              <a:gd name="connsiteY282" fmla="*/ 174308 h 2054575"/>
              <a:gd name="connsiteX283" fmla="*/ 8071 w 5252326"/>
              <a:gd name="connsiteY283" fmla="*/ 167292 h 2054575"/>
              <a:gd name="connsiteX284" fmla="*/ 1055 w 5252326"/>
              <a:gd name="connsiteY284" fmla="*/ 154340 h 2054575"/>
              <a:gd name="connsiteX285" fmla="*/ 14548 w 5252326"/>
              <a:gd name="connsiteY285" fmla="*/ 151102 h 2054575"/>
              <a:gd name="connsiteX286" fmla="*/ 116548 w 5252326"/>
              <a:gd name="connsiteY286" fmla="*/ 132753 h 2054575"/>
              <a:gd name="connsiteX287" fmla="*/ 519153 w 5252326"/>
              <a:gd name="connsiteY287" fmla="*/ 75006 h 2054575"/>
              <a:gd name="connsiteX288" fmla="*/ 692932 w 5252326"/>
              <a:gd name="connsiteY288" fmla="*/ 58276 h 2054575"/>
              <a:gd name="connsiteX289" fmla="*/ 884520 w 5252326"/>
              <a:gd name="connsiteY289" fmla="*/ 66371 h 2054575"/>
              <a:gd name="connsiteX290" fmla="*/ 938489 w 5252326"/>
              <a:gd name="connsiteY290" fmla="*/ 70149 h 2054575"/>
              <a:gd name="connsiteX291" fmla="*/ 987060 w 5252326"/>
              <a:gd name="connsiteY291" fmla="*/ 73387 h 2054575"/>
              <a:gd name="connsiteX292" fmla="*/ 1008648 w 5252326"/>
              <a:gd name="connsiteY292" fmla="*/ 69609 h 2054575"/>
              <a:gd name="connsiteX293" fmla="*/ 1086287 w 5252326"/>
              <a:gd name="connsiteY293" fmla="*/ 167 h 2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5252326" h="2054575">
                <a:moveTo>
                  <a:pt x="2530020" y="1586124"/>
                </a:moveTo>
                <a:cubicBezTo>
                  <a:pt x="2520306" y="1585584"/>
                  <a:pt x="2514369" y="1591521"/>
                  <a:pt x="2508973" y="1597458"/>
                </a:cubicBezTo>
                <a:cubicBezTo>
                  <a:pt x="2483607" y="1625521"/>
                  <a:pt x="2483068" y="1658442"/>
                  <a:pt x="2493861" y="1692442"/>
                </a:cubicBezTo>
                <a:cubicBezTo>
                  <a:pt x="2498719" y="1708633"/>
                  <a:pt x="2503576" y="1726442"/>
                  <a:pt x="2525703" y="1727522"/>
                </a:cubicBezTo>
                <a:cubicBezTo>
                  <a:pt x="2510052" y="1680029"/>
                  <a:pt x="2508973" y="1632537"/>
                  <a:pt x="2530020" y="1586124"/>
                </a:cubicBezTo>
                <a:close/>
                <a:moveTo>
                  <a:pt x="2626085" y="1561299"/>
                </a:moveTo>
                <a:cubicBezTo>
                  <a:pt x="2562941" y="1560759"/>
                  <a:pt x="2524084" y="1607712"/>
                  <a:pt x="2522465" y="1660601"/>
                </a:cubicBezTo>
                <a:cubicBezTo>
                  <a:pt x="2520846" y="1709173"/>
                  <a:pt x="2564021" y="1762062"/>
                  <a:pt x="2625005" y="1760982"/>
                </a:cubicBezTo>
                <a:cubicBezTo>
                  <a:pt x="2682212" y="1759903"/>
                  <a:pt x="2724847" y="1717807"/>
                  <a:pt x="2724847" y="1661140"/>
                </a:cubicBezTo>
                <a:cubicBezTo>
                  <a:pt x="2725387" y="1603394"/>
                  <a:pt x="2683831" y="1561838"/>
                  <a:pt x="2626085" y="1561299"/>
                </a:cubicBezTo>
                <a:close/>
                <a:moveTo>
                  <a:pt x="2626625" y="1511108"/>
                </a:moveTo>
                <a:cubicBezTo>
                  <a:pt x="2711895" y="1512187"/>
                  <a:pt x="2775038" y="1575870"/>
                  <a:pt x="2775038" y="1661680"/>
                </a:cubicBezTo>
                <a:cubicBezTo>
                  <a:pt x="2775038" y="1746411"/>
                  <a:pt x="2709736" y="1810633"/>
                  <a:pt x="2624466" y="1810094"/>
                </a:cubicBezTo>
                <a:cubicBezTo>
                  <a:pt x="2551069" y="1810094"/>
                  <a:pt x="2467417" y="1749109"/>
                  <a:pt x="2466338" y="1656283"/>
                </a:cubicBezTo>
                <a:cubicBezTo>
                  <a:pt x="2465259" y="1563997"/>
                  <a:pt x="2559164" y="1510028"/>
                  <a:pt x="2626625" y="1511108"/>
                </a:cubicBezTo>
                <a:close/>
                <a:moveTo>
                  <a:pt x="2624466" y="1404791"/>
                </a:moveTo>
                <a:cubicBezTo>
                  <a:pt x="2473894" y="1405330"/>
                  <a:pt x="2365417" y="1533776"/>
                  <a:pt x="2371893" y="1661141"/>
                </a:cubicBezTo>
                <a:cubicBezTo>
                  <a:pt x="2367036" y="1797682"/>
                  <a:pt x="2488465" y="1913714"/>
                  <a:pt x="2621767" y="1915333"/>
                </a:cubicBezTo>
                <a:cubicBezTo>
                  <a:pt x="2762625" y="1916952"/>
                  <a:pt x="2875420" y="1798761"/>
                  <a:pt x="2879737" y="1670316"/>
                </a:cubicBezTo>
                <a:cubicBezTo>
                  <a:pt x="2884054" y="1531077"/>
                  <a:pt x="2772879" y="1404251"/>
                  <a:pt x="2624466" y="1404791"/>
                </a:cubicBezTo>
                <a:close/>
                <a:moveTo>
                  <a:pt x="2625545" y="1354060"/>
                </a:moveTo>
                <a:cubicBezTo>
                  <a:pt x="2797165" y="1358917"/>
                  <a:pt x="2931547" y="1485743"/>
                  <a:pt x="2931547" y="1660602"/>
                </a:cubicBezTo>
                <a:cubicBezTo>
                  <a:pt x="2931547" y="1833840"/>
                  <a:pt x="2799324" y="1966603"/>
                  <a:pt x="2625545" y="1966603"/>
                </a:cubicBezTo>
                <a:cubicBezTo>
                  <a:pt x="2452306" y="1966603"/>
                  <a:pt x="2318464" y="1834380"/>
                  <a:pt x="2319543" y="1658982"/>
                </a:cubicBezTo>
                <a:cubicBezTo>
                  <a:pt x="2320083" y="1486823"/>
                  <a:pt x="2452306" y="1358917"/>
                  <a:pt x="2625545" y="1354060"/>
                </a:cubicBezTo>
                <a:close/>
                <a:moveTo>
                  <a:pt x="2626085" y="1328695"/>
                </a:moveTo>
                <a:cubicBezTo>
                  <a:pt x="2432877" y="1330314"/>
                  <a:pt x="2291480" y="1479267"/>
                  <a:pt x="2292559" y="1661141"/>
                </a:cubicBezTo>
                <a:cubicBezTo>
                  <a:pt x="2293639" y="1844095"/>
                  <a:pt x="2436655" y="1993048"/>
                  <a:pt x="2626085" y="1992508"/>
                </a:cubicBezTo>
                <a:cubicBezTo>
                  <a:pt x="2817133" y="1991968"/>
                  <a:pt x="2957991" y="1842475"/>
                  <a:pt x="2958531" y="1660062"/>
                </a:cubicBezTo>
                <a:cubicBezTo>
                  <a:pt x="2959070" y="1478188"/>
                  <a:pt x="2815514" y="1330314"/>
                  <a:pt x="2626085" y="1328695"/>
                </a:cubicBezTo>
                <a:close/>
                <a:moveTo>
                  <a:pt x="2727006" y="1232091"/>
                </a:moveTo>
                <a:lnTo>
                  <a:pt x="2302266" y="1232629"/>
                </a:lnTo>
                <a:lnTo>
                  <a:pt x="2302273" y="1232631"/>
                </a:lnTo>
                <a:lnTo>
                  <a:pt x="2727194" y="1232092"/>
                </a:lnTo>
                <a:close/>
                <a:moveTo>
                  <a:pt x="2252164" y="1161344"/>
                </a:moveTo>
                <a:lnTo>
                  <a:pt x="2264698" y="1178730"/>
                </a:lnTo>
                <a:lnTo>
                  <a:pt x="2273664" y="1193300"/>
                </a:lnTo>
                <a:lnTo>
                  <a:pt x="2269892" y="1182979"/>
                </a:lnTo>
                <a:close/>
                <a:moveTo>
                  <a:pt x="2238591" y="1143583"/>
                </a:moveTo>
                <a:lnTo>
                  <a:pt x="2239007" y="1144122"/>
                </a:lnTo>
                <a:lnTo>
                  <a:pt x="3015198" y="1144122"/>
                </a:lnTo>
                <a:cubicBezTo>
                  <a:pt x="3003325" y="1158693"/>
                  <a:pt x="2994690" y="1171106"/>
                  <a:pt x="2984436" y="1182440"/>
                </a:cubicBezTo>
                <a:cubicBezTo>
                  <a:pt x="2976340" y="1191614"/>
                  <a:pt x="2971483" y="1201868"/>
                  <a:pt x="2973642" y="1214281"/>
                </a:cubicBezTo>
                <a:cubicBezTo>
                  <a:pt x="2974721" y="1221567"/>
                  <a:pt x="2973777" y="1226154"/>
                  <a:pt x="2970741" y="1228920"/>
                </a:cubicBezTo>
                <a:lnTo>
                  <a:pt x="2955294" y="1232630"/>
                </a:lnTo>
                <a:lnTo>
                  <a:pt x="2955832" y="1232631"/>
                </a:lnTo>
                <a:cubicBezTo>
                  <a:pt x="2970404" y="1233171"/>
                  <a:pt x="2976340" y="1228853"/>
                  <a:pt x="2974181" y="1214282"/>
                </a:cubicBezTo>
                <a:cubicBezTo>
                  <a:pt x="2972023" y="1201869"/>
                  <a:pt x="2976880" y="1191615"/>
                  <a:pt x="2984975" y="1182440"/>
                </a:cubicBezTo>
                <a:cubicBezTo>
                  <a:pt x="2994689" y="1171107"/>
                  <a:pt x="3003864" y="1158694"/>
                  <a:pt x="3015737" y="1143583"/>
                </a:cubicBezTo>
                <a:cubicBezTo>
                  <a:pt x="2755609" y="1143583"/>
                  <a:pt x="2498719" y="1143583"/>
                  <a:pt x="2238591" y="1143583"/>
                </a:cubicBezTo>
                <a:close/>
                <a:moveTo>
                  <a:pt x="3137166" y="1097170"/>
                </a:moveTo>
                <a:cubicBezTo>
                  <a:pt x="3155516" y="1097170"/>
                  <a:pt x="3160913" y="1102027"/>
                  <a:pt x="3160373" y="1120376"/>
                </a:cubicBezTo>
                <a:cubicBezTo>
                  <a:pt x="3159833" y="1134408"/>
                  <a:pt x="3156056" y="1140345"/>
                  <a:pt x="3141484" y="1138726"/>
                </a:cubicBezTo>
                <a:cubicBezTo>
                  <a:pt x="3130151" y="1137646"/>
                  <a:pt x="3118278" y="1138726"/>
                  <a:pt x="3101547" y="1138726"/>
                </a:cubicBezTo>
                <a:cubicBezTo>
                  <a:pt x="3112341" y="1152758"/>
                  <a:pt x="3120976" y="1163012"/>
                  <a:pt x="3129071" y="1173805"/>
                </a:cubicBezTo>
                <a:cubicBezTo>
                  <a:pt x="3152278" y="1203488"/>
                  <a:pt x="3150119" y="1224536"/>
                  <a:pt x="3124754" y="1253139"/>
                </a:cubicBezTo>
                <a:cubicBezTo>
                  <a:pt x="3108563" y="1271488"/>
                  <a:pt x="3090754" y="1280123"/>
                  <a:pt x="3067007" y="1276346"/>
                </a:cubicBezTo>
                <a:cubicBezTo>
                  <a:pt x="3045420" y="1273107"/>
                  <a:pt x="3021674" y="1284441"/>
                  <a:pt x="3002245" y="1265552"/>
                </a:cubicBezTo>
                <a:cubicBezTo>
                  <a:pt x="2994689" y="1292536"/>
                  <a:pt x="2968785" y="1303869"/>
                  <a:pt x="2953674" y="1324377"/>
                </a:cubicBezTo>
                <a:cubicBezTo>
                  <a:pt x="2954213" y="1365394"/>
                  <a:pt x="2954213" y="1405870"/>
                  <a:pt x="2954213" y="1446886"/>
                </a:cubicBezTo>
                <a:cubicBezTo>
                  <a:pt x="2953674" y="1458220"/>
                  <a:pt x="2956372" y="1467934"/>
                  <a:pt x="2961769" y="1478188"/>
                </a:cubicBezTo>
                <a:cubicBezTo>
                  <a:pt x="3032467" y="1611490"/>
                  <a:pt x="3032467" y="1744792"/>
                  <a:pt x="2952594" y="1872698"/>
                </a:cubicBezTo>
                <a:cubicBezTo>
                  <a:pt x="2872721" y="2000064"/>
                  <a:pt x="2752371" y="2061048"/>
                  <a:pt x="2601799" y="2054032"/>
                </a:cubicBezTo>
                <a:cubicBezTo>
                  <a:pt x="2324401" y="2041080"/>
                  <a:pt x="2153860" y="1737776"/>
                  <a:pt x="2282845" y="1489521"/>
                </a:cubicBezTo>
                <a:cubicBezTo>
                  <a:pt x="2287702" y="1480886"/>
                  <a:pt x="2292019" y="1472791"/>
                  <a:pt x="2296877" y="1464156"/>
                </a:cubicBezTo>
                <a:cubicBezTo>
                  <a:pt x="2296877" y="1424759"/>
                  <a:pt x="2295258" y="1385362"/>
                  <a:pt x="2296337" y="1345965"/>
                </a:cubicBezTo>
                <a:cubicBezTo>
                  <a:pt x="2296877" y="1328695"/>
                  <a:pt x="2291480" y="1316282"/>
                  <a:pt x="2279067" y="1304409"/>
                </a:cubicBezTo>
                <a:cubicBezTo>
                  <a:pt x="2267194" y="1293076"/>
                  <a:pt x="2248845" y="1284981"/>
                  <a:pt x="2252083" y="1262853"/>
                </a:cubicBezTo>
                <a:cubicBezTo>
                  <a:pt x="2219702" y="1286599"/>
                  <a:pt x="2183003" y="1279044"/>
                  <a:pt x="2150622" y="1274187"/>
                </a:cubicBezTo>
                <a:cubicBezTo>
                  <a:pt x="2106368" y="1267711"/>
                  <a:pt x="2089637" y="1210504"/>
                  <a:pt x="2117701" y="1175964"/>
                </a:cubicBezTo>
                <a:cubicBezTo>
                  <a:pt x="2126876" y="1165170"/>
                  <a:pt x="2135511" y="1153837"/>
                  <a:pt x="2147924" y="1138726"/>
                </a:cubicBezTo>
                <a:cubicBezTo>
                  <a:pt x="2130654" y="1138726"/>
                  <a:pt x="2117701" y="1137646"/>
                  <a:pt x="2104749" y="1138726"/>
                </a:cubicBezTo>
                <a:cubicBezTo>
                  <a:pt x="2088558" y="1139805"/>
                  <a:pt x="2091257" y="1128472"/>
                  <a:pt x="2091796" y="1119297"/>
                </a:cubicBezTo>
                <a:cubicBezTo>
                  <a:pt x="2092336" y="1110662"/>
                  <a:pt x="2085860" y="1096630"/>
                  <a:pt x="2104209" y="1097710"/>
                </a:cubicBezTo>
                <a:cubicBezTo>
                  <a:pt x="2107447" y="1097710"/>
                  <a:pt x="2111225" y="1097710"/>
                  <a:pt x="2114463" y="1097710"/>
                </a:cubicBezTo>
                <a:cubicBezTo>
                  <a:pt x="2455004" y="1097710"/>
                  <a:pt x="2796085" y="1097710"/>
                  <a:pt x="3137166" y="1097170"/>
                </a:cubicBezTo>
                <a:close/>
                <a:moveTo>
                  <a:pt x="3762662" y="796025"/>
                </a:moveTo>
                <a:cubicBezTo>
                  <a:pt x="3823106" y="796025"/>
                  <a:pt x="3874916" y="847835"/>
                  <a:pt x="3874916" y="908819"/>
                </a:cubicBezTo>
                <a:cubicBezTo>
                  <a:pt x="3875996" y="970883"/>
                  <a:pt x="3825805" y="1022153"/>
                  <a:pt x="3764281" y="1023233"/>
                </a:cubicBezTo>
                <a:cubicBezTo>
                  <a:pt x="3703836" y="1024312"/>
                  <a:pt x="3651487" y="972502"/>
                  <a:pt x="3650947" y="911518"/>
                </a:cubicBezTo>
                <a:cubicBezTo>
                  <a:pt x="3650407" y="848914"/>
                  <a:pt x="3701138" y="796565"/>
                  <a:pt x="3762662" y="796025"/>
                </a:cubicBezTo>
                <a:close/>
                <a:moveTo>
                  <a:pt x="1480333" y="796025"/>
                </a:moveTo>
                <a:cubicBezTo>
                  <a:pt x="1541318" y="796565"/>
                  <a:pt x="1591508" y="848375"/>
                  <a:pt x="1591508" y="909899"/>
                </a:cubicBezTo>
                <a:cubicBezTo>
                  <a:pt x="1591508" y="971423"/>
                  <a:pt x="1540778" y="1022693"/>
                  <a:pt x="1479794" y="1023233"/>
                </a:cubicBezTo>
                <a:cubicBezTo>
                  <a:pt x="1419349" y="1023772"/>
                  <a:pt x="1367539" y="971963"/>
                  <a:pt x="1366999" y="910439"/>
                </a:cubicBezTo>
                <a:cubicBezTo>
                  <a:pt x="1366999" y="847835"/>
                  <a:pt x="1418809" y="795486"/>
                  <a:pt x="1480333" y="796025"/>
                </a:cubicBezTo>
                <a:close/>
                <a:moveTo>
                  <a:pt x="3762662" y="750152"/>
                </a:moveTo>
                <a:cubicBezTo>
                  <a:pt x="3673074" y="750152"/>
                  <a:pt x="3601296" y="821390"/>
                  <a:pt x="3601296" y="910439"/>
                </a:cubicBezTo>
                <a:cubicBezTo>
                  <a:pt x="3601296" y="997328"/>
                  <a:pt x="3674693" y="1070185"/>
                  <a:pt x="3761583" y="1070185"/>
                </a:cubicBezTo>
                <a:cubicBezTo>
                  <a:pt x="3851170" y="1070185"/>
                  <a:pt x="3924568" y="996788"/>
                  <a:pt x="3924028" y="907740"/>
                </a:cubicBezTo>
                <a:cubicBezTo>
                  <a:pt x="3924028" y="820311"/>
                  <a:pt x="3852250" y="750152"/>
                  <a:pt x="3762662" y="750152"/>
                </a:cubicBezTo>
                <a:close/>
                <a:moveTo>
                  <a:pt x="1480873" y="750152"/>
                </a:moveTo>
                <a:cubicBezTo>
                  <a:pt x="1390206" y="750152"/>
                  <a:pt x="1317348" y="820851"/>
                  <a:pt x="1317888" y="908819"/>
                </a:cubicBezTo>
                <a:cubicBezTo>
                  <a:pt x="1318428" y="997328"/>
                  <a:pt x="1390745" y="1069646"/>
                  <a:pt x="1479254" y="1070185"/>
                </a:cubicBezTo>
                <a:cubicBezTo>
                  <a:pt x="1567223" y="1070725"/>
                  <a:pt x="1641699" y="996788"/>
                  <a:pt x="1640620" y="909359"/>
                </a:cubicBezTo>
                <a:cubicBezTo>
                  <a:pt x="1640620" y="820851"/>
                  <a:pt x="1569381" y="750152"/>
                  <a:pt x="1480873" y="750152"/>
                </a:cubicBezTo>
                <a:close/>
                <a:moveTo>
                  <a:pt x="4152314" y="658945"/>
                </a:moveTo>
                <a:cubicBezTo>
                  <a:pt x="4200886" y="658945"/>
                  <a:pt x="4236505" y="695104"/>
                  <a:pt x="4236505" y="742597"/>
                </a:cubicBezTo>
                <a:cubicBezTo>
                  <a:pt x="4236505" y="788470"/>
                  <a:pt x="4199806" y="825169"/>
                  <a:pt x="4153393" y="825169"/>
                </a:cubicBezTo>
                <a:cubicBezTo>
                  <a:pt x="4105901" y="825169"/>
                  <a:pt x="4069742" y="789010"/>
                  <a:pt x="4070282" y="741517"/>
                </a:cubicBezTo>
                <a:cubicBezTo>
                  <a:pt x="4070282" y="694025"/>
                  <a:pt x="4105362" y="658945"/>
                  <a:pt x="4152314" y="658945"/>
                </a:cubicBezTo>
                <a:close/>
                <a:moveTo>
                  <a:pt x="1090680" y="658406"/>
                </a:moveTo>
                <a:cubicBezTo>
                  <a:pt x="1137633" y="658406"/>
                  <a:pt x="1172173" y="693485"/>
                  <a:pt x="1172173" y="741517"/>
                </a:cubicBezTo>
                <a:cubicBezTo>
                  <a:pt x="1172173" y="789549"/>
                  <a:pt x="1136014" y="825708"/>
                  <a:pt x="1088521" y="825169"/>
                </a:cubicBezTo>
                <a:cubicBezTo>
                  <a:pt x="1041569" y="824629"/>
                  <a:pt x="1005410" y="787391"/>
                  <a:pt x="1005950" y="739359"/>
                </a:cubicBezTo>
                <a:cubicBezTo>
                  <a:pt x="1006489" y="694025"/>
                  <a:pt x="1043188" y="658406"/>
                  <a:pt x="1090680" y="658406"/>
                </a:cubicBezTo>
                <a:close/>
                <a:moveTo>
                  <a:pt x="4153933" y="625485"/>
                </a:moveTo>
                <a:cubicBezTo>
                  <a:pt x="4087552" y="625485"/>
                  <a:pt x="4037361" y="675676"/>
                  <a:pt x="4037361" y="742597"/>
                </a:cubicBezTo>
                <a:cubicBezTo>
                  <a:pt x="4037361" y="808978"/>
                  <a:pt x="4088092" y="859169"/>
                  <a:pt x="4155012" y="858629"/>
                </a:cubicBezTo>
                <a:cubicBezTo>
                  <a:pt x="4219235" y="858089"/>
                  <a:pt x="4270505" y="806280"/>
                  <a:pt x="4270505" y="741517"/>
                </a:cubicBezTo>
                <a:cubicBezTo>
                  <a:pt x="4269966" y="677295"/>
                  <a:pt x="4218156" y="626025"/>
                  <a:pt x="4153933" y="625485"/>
                </a:cubicBezTo>
                <a:close/>
                <a:moveTo>
                  <a:pt x="1090140" y="625485"/>
                </a:moveTo>
                <a:cubicBezTo>
                  <a:pt x="1024839" y="625485"/>
                  <a:pt x="972489" y="677295"/>
                  <a:pt x="972489" y="742597"/>
                </a:cubicBezTo>
                <a:cubicBezTo>
                  <a:pt x="972489" y="807899"/>
                  <a:pt x="1024839" y="858629"/>
                  <a:pt x="1091220" y="858629"/>
                </a:cubicBezTo>
                <a:cubicBezTo>
                  <a:pt x="1155982" y="858629"/>
                  <a:pt x="1205633" y="807359"/>
                  <a:pt x="1205633" y="742057"/>
                </a:cubicBezTo>
                <a:cubicBezTo>
                  <a:pt x="1205633" y="676215"/>
                  <a:pt x="1155442" y="626025"/>
                  <a:pt x="1090140" y="625485"/>
                </a:cubicBezTo>
                <a:close/>
                <a:moveTo>
                  <a:pt x="1086287" y="167"/>
                </a:moveTo>
                <a:cubicBezTo>
                  <a:pt x="1099214" y="-617"/>
                  <a:pt x="1112807" y="1339"/>
                  <a:pt x="1126299" y="6466"/>
                </a:cubicBezTo>
                <a:cubicBezTo>
                  <a:pt x="1138172" y="10784"/>
                  <a:pt x="1148966" y="16720"/>
                  <a:pt x="1158680" y="24276"/>
                </a:cubicBezTo>
                <a:cubicBezTo>
                  <a:pt x="1179728" y="38847"/>
                  <a:pt x="1176490" y="72848"/>
                  <a:pt x="1182426" y="83641"/>
                </a:cubicBezTo>
                <a:cubicBezTo>
                  <a:pt x="1195919" y="106848"/>
                  <a:pt x="1217506" y="93895"/>
                  <a:pt x="1234776" y="91736"/>
                </a:cubicBezTo>
                <a:cubicBezTo>
                  <a:pt x="1252585" y="89038"/>
                  <a:pt x="1269855" y="87959"/>
                  <a:pt x="1287665" y="86340"/>
                </a:cubicBezTo>
                <a:cubicBezTo>
                  <a:pt x="1301697" y="75546"/>
                  <a:pt x="1319506" y="79863"/>
                  <a:pt x="1335157" y="77165"/>
                </a:cubicBezTo>
                <a:cubicBezTo>
                  <a:pt x="1427983" y="62593"/>
                  <a:pt x="1979002" y="55038"/>
                  <a:pt x="2008684" y="53419"/>
                </a:cubicBezTo>
                <a:cubicBezTo>
                  <a:pt x="2014081" y="53419"/>
                  <a:pt x="2022177" y="51800"/>
                  <a:pt x="2022177" y="59355"/>
                </a:cubicBezTo>
                <a:cubicBezTo>
                  <a:pt x="2022177" y="67990"/>
                  <a:pt x="2014621" y="66371"/>
                  <a:pt x="2008145" y="66911"/>
                </a:cubicBezTo>
                <a:cubicBezTo>
                  <a:pt x="1968208" y="71228"/>
                  <a:pt x="1600682" y="128975"/>
                  <a:pt x="1581793" y="132213"/>
                </a:cubicBezTo>
                <a:cubicBezTo>
                  <a:pt x="1581793" y="132213"/>
                  <a:pt x="1476555" y="151102"/>
                  <a:pt x="1423666" y="160816"/>
                </a:cubicBezTo>
                <a:cubicBezTo>
                  <a:pt x="1378872" y="167292"/>
                  <a:pt x="1335157" y="180785"/>
                  <a:pt x="1290903" y="189959"/>
                </a:cubicBezTo>
                <a:cubicBezTo>
                  <a:pt x="1280649" y="194277"/>
                  <a:pt x="1268776" y="194277"/>
                  <a:pt x="1260681" y="203451"/>
                </a:cubicBezTo>
                <a:cubicBezTo>
                  <a:pt x="1274713" y="213166"/>
                  <a:pt x="1276332" y="226658"/>
                  <a:pt x="1275792" y="242309"/>
                </a:cubicBezTo>
                <a:cubicBezTo>
                  <a:pt x="1274713" y="270372"/>
                  <a:pt x="1275252" y="298976"/>
                  <a:pt x="1275252" y="327039"/>
                </a:cubicBezTo>
                <a:cubicBezTo>
                  <a:pt x="1275252" y="335674"/>
                  <a:pt x="1275252" y="343770"/>
                  <a:pt x="1287125" y="344309"/>
                </a:cubicBezTo>
                <a:cubicBezTo>
                  <a:pt x="1424745" y="322182"/>
                  <a:pt x="1561825" y="293039"/>
                  <a:pt x="1698905" y="267134"/>
                </a:cubicBezTo>
                <a:cubicBezTo>
                  <a:pt x="1825731" y="243388"/>
                  <a:pt x="1952017" y="221261"/>
                  <a:pt x="2077764" y="193197"/>
                </a:cubicBezTo>
                <a:cubicBezTo>
                  <a:pt x="2149542" y="177546"/>
                  <a:pt x="2218082" y="149483"/>
                  <a:pt x="2288781" y="131134"/>
                </a:cubicBezTo>
                <a:cubicBezTo>
                  <a:pt x="2457703" y="87419"/>
                  <a:pt x="2629322" y="83102"/>
                  <a:pt x="2802022" y="104689"/>
                </a:cubicBezTo>
                <a:cubicBezTo>
                  <a:pt x="2955292" y="123578"/>
                  <a:pt x="3102087" y="168911"/>
                  <a:pt x="3249421" y="212086"/>
                </a:cubicBezTo>
                <a:cubicBezTo>
                  <a:pt x="3338469" y="237991"/>
                  <a:pt x="3431295" y="248785"/>
                  <a:pt x="3521962" y="266595"/>
                </a:cubicBezTo>
                <a:cubicBezTo>
                  <a:pt x="3636375" y="288722"/>
                  <a:pt x="3749169" y="317865"/>
                  <a:pt x="3863582" y="336754"/>
                </a:cubicBezTo>
                <a:cubicBezTo>
                  <a:pt x="3899202" y="342690"/>
                  <a:pt x="3934821" y="347008"/>
                  <a:pt x="3970440" y="351865"/>
                </a:cubicBezTo>
                <a:cubicBezTo>
                  <a:pt x="3976377" y="320563"/>
                  <a:pt x="3971519" y="289261"/>
                  <a:pt x="3973139" y="257960"/>
                </a:cubicBezTo>
                <a:cubicBezTo>
                  <a:pt x="3974218" y="243388"/>
                  <a:pt x="3974218" y="229356"/>
                  <a:pt x="3974758" y="214785"/>
                </a:cubicBezTo>
                <a:cubicBezTo>
                  <a:pt x="3979615" y="209928"/>
                  <a:pt x="3989329" y="208848"/>
                  <a:pt x="3987710" y="198594"/>
                </a:cubicBezTo>
                <a:cubicBezTo>
                  <a:pt x="3987710" y="198594"/>
                  <a:pt x="3988250" y="199134"/>
                  <a:pt x="3988250" y="199134"/>
                </a:cubicBezTo>
                <a:lnTo>
                  <a:pt x="3988250" y="199133"/>
                </a:lnTo>
                <a:lnTo>
                  <a:pt x="3988250" y="198594"/>
                </a:lnTo>
                <a:cubicBezTo>
                  <a:pt x="3988250" y="198594"/>
                  <a:pt x="3987710" y="198594"/>
                  <a:pt x="3987710" y="198594"/>
                </a:cubicBezTo>
                <a:cubicBezTo>
                  <a:pt x="3954250" y="190499"/>
                  <a:pt x="3921329" y="181864"/>
                  <a:pt x="3887868" y="173229"/>
                </a:cubicBezTo>
                <a:cubicBezTo>
                  <a:pt x="3853329" y="166213"/>
                  <a:pt x="3226754" y="64213"/>
                  <a:pt x="3215960" y="52879"/>
                </a:cubicBezTo>
                <a:cubicBezTo>
                  <a:pt x="3359517" y="58276"/>
                  <a:pt x="3928884" y="73387"/>
                  <a:pt x="3962345" y="86340"/>
                </a:cubicBezTo>
                <a:cubicBezTo>
                  <a:pt x="3988250" y="89578"/>
                  <a:pt x="4014155" y="92276"/>
                  <a:pt x="4039520" y="96054"/>
                </a:cubicBezTo>
                <a:cubicBezTo>
                  <a:pt x="4047615" y="97133"/>
                  <a:pt x="4054631" y="94435"/>
                  <a:pt x="4062187" y="94435"/>
                </a:cubicBezTo>
                <a:cubicBezTo>
                  <a:pt x="4068123" y="82562"/>
                  <a:pt x="4072980" y="69609"/>
                  <a:pt x="4087552" y="65292"/>
                </a:cubicBezTo>
                <a:cubicBezTo>
                  <a:pt x="4070822" y="46403"/>
                  <a:pt x="4073520" y="32371"/>
                  <a:pt x="4095107" y="23736"/>
                </a:cubicBezTo>
                <a:cubicBezTo>
                  <a:pt x="4102663" y="14561"/>
                  <a:pt x="4112917" y="10244"/>
                  <a:pt x="4124251" y="7006"/>
                </a:cubicBezTo>
                <a:cubicBezTo>
                  <a:pt x="4156092" y="530"/>
                  <a:pt x="4187933" y="-1089"/>
                  <a:pt x="4215997" y="19958"/>
                </a:cubicBezTo>
                <a:cubicBezTo>
                  <a:pt x="4221934" y="23196"/>
                  <a:pt x="4227330" y="25895"/>
                  <a:pt x="4232727" y="28593"/>
                </a:cubicBezTo>
                <a:cubicBezTo>
                  <a:pt x="4235426" y="39927"/>
                  <a:pt x="4238124" y="50720"/>
                  <a:pt x="4240823" y="62054"/>
                </a:cubicBezTo>
                <a:cubicBezTo>
                  <a:pt x="4242442" y="73927"/>
                  <a:pt x="4252156" y="70149"/>
                  <a:pt x="4258632" y="70149"/>
                </a:cubicBezTo>
                <a:cubicBezTo>
                  <a:pt x="4356315" y="66371"/>
                  <a:pt x="4453998" y="63133"/>
                  <a:pt x="4551681" y="57736"/>
                </a:cubicBezTo>
                <a:cubicBezTo>
                  <a:pt x="4605650" y="55038"/>
                  <a:pt x="5226288" y="147864"/>
                  <a:pt x="5233304" y="148943"/>
                </a:cubicBezTo>
                <a:cubicBezTo>
                  <a:pt x="5240320" y="150023"/>
                  <a:pt x="5253812" y="149483"/>
                  <a:pt x="5252193" y="158657"/>
                </a:cubicBezTo>
                <a:cubicBezTo>
                  <a:pt x="5250034" y="164594"/>
                  <a:pt x="5243558" y="176467"/>
                  <a:pt x="5231145" y="176467"/>
                </a:cubicBezTo>
                <a:cubicBezTo>
                  <a:pt x="5225209" y="176467"/>
                  <a:pt x="4375204" y="178086"/>
                  <a:pt x="4311521" y="182404"/>
                </a:cubicBezTo>
                <a:cubicBezTo>
                  <a:pt x="4306124" y="182943"/>
                  <a:pt x="4300728" y="181324"/>
                  <a:pt x="4295331" y="180785"/>
                </a:cubicBezTo>
                <a:cubicBezTo>
                  <a:pt x="4295331" y="182404"/>
                  <a:pt x="4295871" y="183483"/>
                  <a:pt x="4295871" y="185102"/>
                </a:cubicBezTo>
                <a:cubicBezTo>
                  <a:pt x="4302347" y="195896"/>
                  <a:pt x="4303966" y="209928"/>
                  <a:pt x="4317998" y="215864"/>
                </a:cubicBezTo>
                <a:cubicBezTo>
                  <a:pt x="4321775" y="217483"/>
                  <a:pt x="4321236" y="223420"/>
                  <a:pt x="4321236" y="227197"/>
                </a:cubicBezTo>
                <a:cubicBezTo>
                  <a:pt x="4320696" y="275230"/>
                  <a:pt x="4320696" y="323801"/>
                  <a:pt x="4320156" y="371833"/>
                </a:cubicBezTo>
                <a:cubicBezTo>
                  <a:pt x="4334188" y="379928"/>
                  <a:pt x="4351998" y="381547"/>
                  <a:pt x="4362791" y="395579"/>
                </a:cubicBezTo>
                <a:cubicBezTo>
                  <a:pt x="4382760" y="410691"/>
                  <a:pt x="4394093" y="431199"/>
                  <a:pt x="4399490" y="454945"/>
                </a:cubicBezTo>
                <a:cubicBezTo>
                  <a:pt x="4406506" y="475453"/>
                  <a:pt x="4406506" y="494881"/>
                  <a:pt x="4395712" y="513770"/>
                </a:cubicBezTo>
                <a:cubicBezTo>
                  <a:pt x="4378982" y="553707"/>
                  <a:pt x="4346601" y="569898"/>
                  <a:pt x="4305585" y="570977"/>
                </a:cubicBezTo>
                <a:cubicBezTo>
                  <a:pt x="4273743" y="571517"/>
                  <a:pt x="4241902" y="569358"/>
                  <a:pt x="4210060" y="569358"/>
                </a:cubicBezTo>
                <a:cubicBezTo>
                  <a:pt x="4199807" y="569358"/>
                  <a:pt x="4187933" y="566120"/>
                  <a:pt x="4178759" y="575295"/>
                </a:cubicBezTo>
                <a:cubicBezTo>
                  <a:pt x="4176060" y="595803"/>
                  <a:pt x="4186314" y="602279"/>
                  <a:pt x="4204664" y="608215"/>
                </a:cubicBezTo>
                <a:cubicBezTo>
                  <a:pt x="4272124" y="629263"/>
                  <a:pt x="4313141" y="698882"/>
                  <a:pt x="4301807" y="767422"/>
                </a:cubicBezTo>
                <a:cubicBezTo>
                  <a:pt x="4289394" y="840820"/>
                  <a:pt x="4228949" y="892090"/>
                  <a:pt x="4155552" y="891550"/>
                </a:cubicBezTo>
                <a:cubicBezTo>
                  <a:pt x="4084853" y="891010"/>
                  <a:pt x="4023869" y="838661"/>
                  <a:pt x="4013075" y="770121"/>
                </a:cubicBezTo>
                <a:cubicBezTo>
                  <a:pt x="4001742" y="697803"/>
                  <a:pt x="4043837" y="628723"/>
                  <a:pt x="4111838" y="607136"/>
                </a:cubicBezTo>
                <a:cubicBezTo>
                  <a:pt x="4117234" y="605517"/>
                  <a:pt x="4122631" y="604977"/>
                  <a:pt x="4128028" y="603898"/>
                </a:cubicBezTo>
                <a:cubicBezTo>
                  <a:pt x="4131266" y="601199"/>
                  <a:pt x="4133425" y="598501"/>
                  <a:pt x="4134504" y="595803"/>
                </a:cubicBezTo>
                <a:cubicBezTo>
                  <a:pt x="4134504" y="593104"/>
                  <a:pt x="4135044" y="590945"/>
                  <a:pt x="4135584" y="588787"/>
                </a:cubicBezTo>
                <a:cubicBezTo>
                  <a:pt x="4135044" y="585009"/>
                  <a:pt x="4134504" y="581231"/>
                  <a:pt x="4132885" y="577993"/>
                </a:cubicBezTo>
                <a:cubicBezTo>
                  <a:pt x="4129108" y="569358"/>
                  <a:pt x="4119393" y="574755"/>
                  <a:pt x="4112377" y="575295"/>
                </a:cubicBezTo>
                <a:cubicBezTo>
                  <a:pt x="4076758" y="578533"/>
                  <a:pt x="4041678" y="586088"/>
                  <a:pt x="4008218" y="600120"/>
                </a:cubicBezTo>
                <a:cubicBezTo>
                  <a:pt x="3996345" y="609295"/>
                  <a:pt x="3986631" y="620628"/>
                  <a:pt x="3976377" y="631422"/>
                </a:cubicBezTo>
                <a:cubicBezTo>
                  <a:pt x="3953170" y="656247"/>
                  <a:pt x="3921329" y="665962"/>
                  <a:pt x="3888408" y="670819"/>
                </a:cubicBezTo>
                <a:cubicBezTo>
                  <a:pt x="3863582" y="679993"/>
                  <a:pt x="3837678" y="681073"/>
                  <a:pt x="3811773" y="684311"/>
                </a:cubicBezTo>
                <a:cubicBezTo>
                  <a:pt x="3804757" y="685390"/>
                  <a:pt x="3797201" y="686470"/>
                  <a:pt x="3789646" y="687549"/>
                </a:cubicBezTo>
                <a:cubicBezTo>
                  <a:pt x="3785868" y="707517"/>
                  <a:pt x="3793963" y="714533"/>
                  <a:pt x="3814471" y="719391"/>
                </a:cubicBezTo>
                <a:cubicBezTo>
                  <a:pt x="3914313" y="742057"/>
                  <a:pt x="3978536" y="835963"/>
                  <a:pt x="3966662" y="936344"/>
                </a:cubicBezTo>
                <a:cubicBezTo>
                  <a:pt x="3955329" y="1036186"/>
                  <a:pt x="3869519" y="1112281"/>
                  <a:pt x="3768598" y="1112821"/>
                </a:cubicBezTo>
                <a:cubicBezTo>
                  <a:pt x="3668756" y="1113361"/>
                  <a:pt x="3581327" y="1037805"/>
                  <a:pt x="3569454" y="939582"/>
                </a:cubicBezTo>
                <a:cubicBezTo>
                  <a:pt x="3556502" y="837042"/>
                  <a:pt x="3619645" y="744216"/>
                  <a:pt x="3719487" y="718851"/>
                </a:cubicBezTo>
                <a:cubicBezTo>
                  <a:pt x="3727042" y="717232"/>
                  <a:pt x="3734598" y="716692"/>
                  <a:pt x="3742153" y="715613"/>
                </a:cubicBezTo>
                <a:cubicBezTo>
                  <a:pt x="3748629" y="689708"/>
                  <a:pt x="3747550" y="688089"/>
                  <a:pt x="3723264" y="689708"/>
                </a:cubicBezTo>
                <a:cubicBezTo>
                  <a:pt x="3686026" y="691867"/>
                  <a:pt x="3648788" y="687549"/>
                  <a:pt x="3611550" y="687549"/>
                </a:cubicBezTo>
                <a:cubicBezTo>
                  <a:pt x="3587803" y="687549"/>
                  <a:pt x="3564597" y="690248"/>
                  <a:pt x="3542470" y="699962"/>
                </a:cubicBezTo>
                <a:cubicBezTo>
                  <a:pt x="3527898" y="706438"/>
                  <a:pt x="3516025" y="716152"/>
                  <a:pt x="3515485" y="733422"/>
                </a:cubicBezTo>
                <a:cubicBezTo>
                  <a:pt x="3510089" y="857010"/>
                  <a:pt x="3513866" y="980059"/>
                  <a:pt x="3564597" y="1095551"/>
                </a:cubicBezTo>
                <a:cubicBezTo>
                  <a:pt x="3610470" y="1199710"/>
                  <a:pt x="3617486" y="1310346"/>
                  <a:pt x="3627740" y="1420981"/>
                </a:cubicBezTo>
                <a:cubicBezTo>
                  <a:pt x="3627740" y="1421521"/>
                  <a:pt x="3627740" y="1421521"/>
                  <a:pt x="3627740" y="1421521"/>
                </a:cubicBezTo>
                <a:cubicBezTo>
                  <a:pt x="3629359" y="1426918"/>
                  <a:pt x="3630439" y="1432855"/>
                  <a:pt x="3632058" y="1438251"/>
                </a:cubicBezTo>
                <a:cubicBezTo>
                  <a:pt x="3647708" y="1450125"/>
                  <a:pt x="3637994" y="1466855"/>
                  <a:pt x="3637994" y="1480886"/>
                </a:cubicBezTo>
                <a:cubicBezTo>
                  <a:pt x="3637994" y="1490601"/>
                  <a:pt x="3624502" y="1486283"/>
                  <a:pt x="3616947" y="1486283"/>
                </a:cubicBezTo>
                <a:cubicBezTo>
                  <a:pt x="3582407" y="1486823"/>
                  <a:pt x="3547867" y="1486283"/>
                  <a:pt x="3513327" y="1486823"/>
                </a:cubicBezTo>
                <a:cubicBezTo>
                  <a:pt x="3500374" y="1487363"/>
                  <a:pt x="3495517" y="1482506"/>
                  <a:pt x="3497136" y="1470093"/>
                </a:cubicBezTo>
                <a:cubicBezTo>
                  <a:pt x="3497676" y="1462537"/>
                  <a:pt x="3497676" y="1454982"/>
                  <a:pt x="3497136" y="1447426"/>
                </a:cubicBezTo>
                <a:cubicBezTo>
                  <a:pt x="3497136" y="1438251"/>
                  <a:pt x="3503073" y="1437712"/>
                  <a:pt x="3509549" y="1438251"/>
                </a:cubicBezTo>
                <a:cubicBezTo>
                  <a:pt x="3509549" y="1428537"/>
                  <a:pt x="3510089" y="1419362"/>
                  <a:pt x="3510628" y="1409648"/>
                </a:cubicBezTo>
                <a:cubicBezTo>
                  <a:pt x="3500374" y="1332473"/>
                  <a:pt x="3484724" y="1255838"/>
                  <a:pt x="3460438" y="1181361"/>
                </a:cubicBezTo>
                <a:cubicBezTo>
                  <a:pt x="3450184" y="1150059"/>
                  <a:pt x="3436692" y="1120916"/>
                  <a:pt x="3419961" y="1092853"/>
                </a:cubicBezTo>
                <a:cubicBezTo>
                  <a:pt x="3387580" y="1038345"/>
                  <a:pt x="3377866" y="976820"/>
                  <a:pt x="3369231" y="914757"/>
                </a:cubicBezTo>
                <a:cubicBezTo>
                  <a:pt x="3367072" y="897487"/>
                  <a:pt x="3364913" y="880217"/>
                  <a:pt x="3364374" y="862947"/>
                </a:cubicBezTo>
                <a:cubicBezTo>
                  <a:pt x="3363834" y="847836"/>
                  <a:pt x="3357898" y="844058"/>
                  <a:pt x="3343866" y="844598"/>
                </a:cubicBezTo>
                <a:cubicBezTo>
                  <a:pt x="3307707" y="845677"/>
                  <a:pt x="3272088" y="845137"/>
                  <a:pt x="3235929" y="845137"/>
                </a:cubicBezTo>
                <a:cubicBezTo>
                  <a:pt x="3207865" y="845137"/>
                  <a:pt x="3187897" y="828947"/>
                  <a:pt x="3187357" y="800883"/>
                </a:cubicBezTo>
                <a:cubicBezTo>
                  <a:pt x="3186817" y="782534"/>
                  <a:pt x="3173865" y="777137"/>
                  <a:pt x="3163071" y="770661"/>
                </a:cubicBezTo>
                <a:cubicBezTo>
                  <a:pt x="3153357" y="764724"/>
                  <a:pt x="3154976" y="776597"/>
                  <a:pt x="3153357" y="780915"/>
                </a:cubicBezTo>
                <a:cubicBezTo>
                  <a:pt x="3139325" y="825709"/>
                  <a:pt x="3126373" y="871042"/>
                  <a:pt x="3111801" y="915836"/>
                </a:cubicBezTo>
                <a:cubicBezTo>
                  <a:pt x="3099928" y="951995"/>
                  <a:pt x="3085896" y="987614"/>
                  <a:pt x="3068087" y="1021075"/>
                </a:cubicBezTo>
                <a:cubicBezTo>
                  <a:pt x="3057832" y="1039424"/>
                  <a:pt x="3042721" y="1053995"/>
                  <a:pt x="3028150" y="1069646"/>
                </a:cubicBezTo>
                <a:cubicBezTo>
                  <a:pt x="3009261" y="1090154"/>
                  <a:pt x="2989832" y="1085297"/>
                  <a:pt x="2969324" y="1085837"/>
                </a:cubicBezTo>
                <a:cubicBezTo>
                  <a:pt x="2739418" y="1091234"/>
                  <a:pt x="2508973" y="1089615"/>
                  <a:pt x="2278527" y="1086916"/>
                </a:cubicBezTo>
                <a:cubicBezTo>
                  <a:pt x="2237511" y="1086377"/>
                  <a:pt x="2213225" y="1066948"/>
                  <a:pt x="2193257" y="1037805"/>
                </a:cubicBezTo>
                <a:cubicBezTo>
                  <a:pt x="2172749" y="1008122"/>
                  <a:pt x="2160336" y="973582"/>
                  <a:pt x="2147923" y="940122"/>
                </a:cubicBezTo>
                <a:cubicBezTo>
                  <a:pt x="2128495" y="888852"/>
                  <a:pt x="2112844" y="836502"/>
                  <a:pt x="2098272" y="784153"/>
                </a:cubicBezTo>
                <a:cubicBezTo>
                  <a:pt x="2096653" y="778756"/>
                  <a:pt x="2095034" y="773899"/>
                  <a:pt x="2092875" y="767422"/>
                </a:cubicBezTo>
                <a:cubicBezTo>
                  <a:pt x="2076685" y="776597"/>
                  <a:pt x="2063193" y="783073"/>
                  <a:pt x="2062113" y="805200"/>
                </a:cubicBezTo>
                <a:cubicBezTo>
                  <a:pt x="2060494" y="829486"/>
                  <a:pt x="2039986" y="844598"/>
                  <a:pt x="2015161" y="844598"/>
                </a:cubicBezTo>
                <a:cubicBezTo>
                  <a:pt x="1978462" y="844598"/>
                  <a:pt x="1941763" y="845137"/>
                  <a:pt x="1905065" y="844058"/>
                </a:cubicBezTo>
                <a:cubicBezTo>
                  <a:pt x="1891033" y="844058"/>
                  <a:pt x="1886176" y="847836"/>
                  <a:pt x="1885097" y="862407"/>
                </a:cubicBezTo>
                <a:cubicBezTo>
                  <a:pt x="1881858" y="914217"/>
                  <a:pt x="1874843" y="965487"/>
                  <a:pt x="1860811" y="1015678"/>
                </a:cubicBezTo>
                <a:cubicBezTo>
                  <a:pt x="1852176" y="1045360"/>
                  <a:pt x="1839763" y="1073964"/>
                  <a:pt x="1824112" y="1100948"/>
                </a:cubicBezTo>
                <a:cubicBezTo>
                  <a:pt x="1784175" y="1169488"/>
                  <a:pt x="1768524" y="1246123"/>
                  <a:pt x="1752334" y="1322759"/>
                </a:cubicBezTo>
                <a:cubicBezTo>
                  <a:pt x="1744778" y="1359457"/>
                  <a:pt x="1741000" y="1396696"/>
                  <a:pt x="1736143" y="1433394"/>
                </a:cubicBezTo>
                <a:cubicBezTo>
                  <a:pt x="1737223" y="1434474"/>
                  <a:pt x="1738842" y="1436093"/>
                  <a:pt x="1740461" y="1437172"/>
                </a:cubicBezTo>
                <a:cubicBezTo>
                  <a:pt x="1748016" y="1436093"/>
                  <a:pt x="1753953" y="1437172"/>
                  <a:pt x="1753413" y="1447426"/>
                </a:cubicBezTo>
                <a:cubicBezTo>
                  <a:pt x="1752874" y="1455521"/>
                  <a:pt x="1752874" y="1464156"/>
                  <a:pt x="1753413" y="1472251"/>
                </a:cubicBezTo>
                <a:cubicBezTo>
                  <a:pt x="1753953" y="1481966"/>
                  <a:pt x="1749635" y="1485204"/>
                  <a:pt x="1739921" y="1485204"/>
                </a:cubicBezTo>
                <a:cubicBezTo>
                  <a:pt x="1701604" y="1484664"/>
                  <a:pt x="1662746" y="1484664"/>
                  <a:pt x="1624429" y="1485204"/>
                </a:cubicBezTo>
                <a:cubicBezTo>
                  <a:pt x="1614714" y="1485204"/>
                  <a:pt x="1609317" y="1481426"/>
                  <a:pt x="1611476" y="1471712"/>
                </a:cubicBezTo>
                <a:cubicBezTo>
                  <a:pt x="1613635" y="1459839"/>
                  <a:pt x="1604460" y="1445807"/>
                  <a:pt x="1617952" y="1436093"/>
                </a:cubicBezTo>
                <a:cubicBezTo>
                  <a:pt x="1619571" y="1426378"/>
                  <a:pt x="1621190" y="1416664"/>
                  <a:pt x="1622809" y="1406950"/>
                </a:cubicBezTo>
                <a:cubicBezTo>
                  <a:pt x="1627667" y="1324917"/>
                  <a:pt x="1636841" y="1243425"/>
                  <a:pt x="1657889" y="1163552"/>
                </a:cubicBezTo>
                <a:cubicBezTo>
                  <a:pt x="1669762" y="1119297"/>
                  <a:pt x="1692969" y="1079361"/>
                  <a:pt x="1706461" y="1035646"/>
                </a:cubicBezTo>
                <a:cubicBezTo>
                  <a:pt x="1736683" y="936884"/>
                  <a:pt x="1737223" y="835423"/>
                  <a:pt x="1735064" y="733962"/>
                </a:cubicBezTo>
                <a:cubicBezTo>
                  <a:pt x="1734524" y="713454"/>
                  <a:pt x="1721572" y="702660"/>
                  <a:pt x="1704302" y="696184"/>
                </a:cubicBezTo>
                <a:cubicBezTo>
                  <a:pt x="1674619" y="684311"/>
                  <a:pt x="1643857" y="684851"/>
                  <a:pt x="1612555" y="685930"/>
                </a:cubicBezTo>
                <a:cubicBezTo>
                  <a:pt x="1584492" y="687009"/>
                  <a:pt x="1555889" y="687549"/>
                  <a:pt x="1527825" y="687549"/>
                </a:cubicBezTo>
                <a:cubicBezTo>
                  <a:pt x="1503539" y="687549"/>
                  <a:pt x="1502460" y="688628"/>
                  <a:pt x="1508936" y="713994"/>
                </a:cubicBezTo>
                <a:cubicBezTo>
                  <a:pt x="1588270" y="724787"/>
                  <a:pt x="1643318" y="768502"/>
                  <a:pt x="1670302" y="842439"/>
                </a:cubicBezTo>
                <a:cubicBezTo>
                  <a:pt x="1699445" y="921233"/>
                  <a:pt x="1682715" y="993011"/>
                  <a:pt x="1624429" y="1052916"/>
                </a:cubicBezTo>
                <a:cubicBezTo>
                  <a:pt x="1564524" y="1113900"/>
                  <a:pt x="1472777" y="1128472"/>
                  <a:pt x="1396681" y="1091773"/>
                </a:cubicBezTo>
                <a:cubicBezTo>
                  <a:pt x="1320046" y="1054535"/>
                  <a:pt x="1275252" y="974122"/>
                  <a:pt x="1284427" y="889391"/>
                </a:cubicBezTo>
                <a:cubicBezTo>
                  <a:pt x="1293062" y="805740"/>
                  <a:pt x="1354586" y="735041"/>
                  <a:pt x="1438237" y="717232"/>
                </a:cubicBezTo>
                <a:cubicBezTo>
                  <a:pt x="1459285" y="712914"/>
                  <a:pt x="1464142" y="703740"/>
                  <a:pt x="1461444" y="685930"/>
                </a:cubicBezTo>
                <a:cubicBezTo>
                  <a:pt x="1427983" y="679454"/>
                  <a:pt x="1393983" y="680533"/>
                  <a:pt x="1361602" y="669200"/>
                </a:cubicBezTo>
                <a:cubicBezTo>
                  <a:pt x="1323284" y="662724"/>
                  <a:pt x="1287125" y="651930"/>
                  <a:pt x="1262839" y="617930"/>
                </a:cubicBezTo>
                <a:cubicBezTo>
                  <a:pt x="1257443" y="610374"/>
                  <a:pt x="1248808" y="604977"/>
                  <a:pt x="1241792" y="598501"/>
                </a:cubicBezTo>
                <a:cubicBezTo>
                  <a:pt x="1208331" y="583929"/>
                  <a:pt x="1173791" y="575834"/>
                  <a:pt x="1137633" y="573136"/>
                </a:cubicBezTo>
                <a:cubicBezTo>
                  <a:pt x="1130617" y="572596"/>
                  <a:pt x="1120363" y="567199"/>
                  <a:pt x="1117124" y="575834"/>
                </a:cubicBezTo>
                <a:cubicBezTo>
                  <a:pt x="1113886" y="583929"/>
                  <a:pt x="1111728" y="594723"/>
                  <a:pt x="1122521" y="601739"/>
                </a:cubicBezTo>
                <a:cubicBezTo>
                  <a:pt x="1184045" y="610914"/>
                  <a:pt x="1234236" y="667041"/>
                  <a:pt x="1238554" y="732343"/>
                </a:cubicBezTo>
                <a:cubicBezTo>
                  <a:pt x="1242871" y="801962"/>
                  <a:pt x="1199696" y="864566"/>
                  <a:pt x="1133855" y="883455"/>
                </a:cubicBezTo>
                <a:cubicBezTo>
                  <a:pt x="1057219" y="905582"/>
                  <a:pt x="976267" y="861867"/>
                  <a:pt x="953060" y="785232"/>
                </a:cubicBezTo>
                <a:cubicBezTo>
                  <a:pt x="930393" y="709136"/>
                  <a:pt x="971949" y="627644"/>
                  <a:pt x="1048045" y="604977"/>
                </a:cubicBezTo>
                <a:cubicBezTo>
                  <a:pt x="1066934" y="599041"/>
                  <a:pt x="1073410" y="590945"/>
                  <a:pt x="1071791" y="572596"/>
                </a:cubicBezTo>
                <a:cubicBezTo>
                  <a:pt x="1062616" y="563421"/>
                  <a:pt x="1050743" y="566660"/>
                  <a:pt x="1040489" y="566660"/>
                </a:cubicBezTo>
                <a:cubicBezTo>
                  <a:pt x="1009187" y="566660"/>
                  <a:pt x="977346" y="569358"/>
                  <a:pt x="945505" y="568279"/>
                </a:cubicBezTo>
                <a:cubicBezTo>
                  <a:pt x="904488" y="567199"/>
                  <a:pt x="871568" y="551548"/>
                  <a:pt x="854837" y="511612"/>
                </a:cubicBezTo>
                <a:cubicBezTo>
                  <a:pt x="843504" y="491104"/>
                  <a:pt x="843504" y="470056"/>
                  <a:pt x="851599" y="448468"/>
                </a:cubicBezTo>
                <a:cubicBezTo>
                  <a:pt x="855917" y="427960"/>
                  <a:pt x="866711" y="411230"/>
                  <a:pt x="882361" y="397738"/>
                </a:cubicBezTo>
                <a:cubicBezTo>
                  <a:pt x="894234" y="381547"/>
                  <a:pt x="913663" y="377770"/>
                  <a:pt x="929854" y="369135"/>
                </a:cubicBezTo>
                <a:cubicBezTo>
                  <a:pt x="929314" y="321642"/>
                  <a:pt x="928774" y="274150"/>
                  <a:pt x="928774" y="226658"/>
                </a:cubicBezTo>
                <a:cubicBezTo>
                  <a:pt x="928774" y="220721"/>
                  <a:pt x="928774" y="215324"/>
                  <a:pt x="936330" y="211547"/>
                </a:cubicBezTo>
                <a:cubicBezTo>
                  <a:pt x="948203" y="206150"/>
                  <a:pt x="949822" y="193197"/>
                  <a:pt x="955219" y="182943"/>
                </a:cubicBezTo>
                <a:cubicBezTo>
                  <a:pt x="947124" y="174848"/>
                  <a:pt x="936870" y="174308"/>
                  <a:pt x="926076" y="174308"/>
                </a:cubicBezTo>
                <a:cubicBezTo>
                  <a:pt x="852679" y="174308"/>
                  <a:pt x="779282" y="173769"/>
                  <a:pt x="705884" y="174848"/>
                </a:cubicBezTo>
                <a:cubicBezTo>
                  <a:pt x="679979" y="174848"/>
                  <a:pt x="269279" y="165134"/>
                  <a:pt x="208295" y="170531"/>
                </a:cubicBezTo>
                <a:cubicBezTo>
                  <a:pt x="147310" y="175927"/>
                  <a:pt x="85786" y="173229"/>
                  <a:pt x="24802" y="174308"/>
                </a:cubicBezTo>
                <a:cubicBezTo>
                  <a:pt x="18325" y="174308"/>
                  <a:pt x="10770" y="177007"/>
                  <a:pt x="8071" y="167292"/>
                </a:cubicBezTo>
                <a:cubicBezTo>
                  <a:pt x="6992" y="162435"/>
                  <a:pt x="-3262" y="161896"/>
                  <a:pt x="1055" y="154340"/>
                </a:cubicBezTo>
                <a:cubicBezTo>
                  <a:pt x="4294" y="149483"/>
                  <a:pt x="10230" y="151642"/>
                  <a:pt x="14548" y="151102"/>
                </a:cubicBezTo>
                <a:cubicBezTo>
                  <a:pt x="48548" y="145165"/>
                  <a:pt x="82548" y="138689"/>
                  <a:pt x="116548" y="132753"/>
                </a:cubicBezTo>
                <a:cubicBezTo>
                  <a:pt x="116548" y="132753"/>
                  <a:pt x="477058" y="81482"/>
                  <a:pt x="519153" y="75006"/>
                </a:cubicBezTo>
                <a:cubicBezTo>
                  <a:pt x="519153" y="75006"/>
                  <a:pt x="665948" y="57197"/>
                  <a:pt x="692932" y="58276"/>
                </a:cubicBezTo>
                <a:cubicBezTo>
                  <a:pt x="756615" y="60435"/>
                  <a:pt x="820837" y="63673"/>
                  <a:pt x="884520" y="66371"/>
                </a:cubicBezTo>
                <a:cubicBezTo>
                  <a:pt x="902869" y="64752"/>
                  <a:pt x="920679" y="67990"/>
                  <a:pt x="938489" y="70149"/>
                </a:cubicBezTo>
                <a:cubicBezTo>
                  <a:pt x="954679" y="69609"/>
                  <a:pt x="970870" y="69070"/>
                  <a:pt x="987060" y="73387"/>
                </a:cubicBezTo>
                <a:cubicBezTo>
                  <a:pt x="994616" y="75546"/>
                  <a:pt x="1002171" y="73927"/>
                  <a:pt x="1008648" y="69609"/>
                </a:cubicBezTo>
                <a:cubicBezTo>
                  <a:pt x="1014720" y="29538"/>
                  <a:pt x="1047506" y="2520"/>
                  <a:pt x="1086287" y="167"/>
                </a:cubicBezTo>
                <a:close/>
              </a:path>
            </a:pathLst>
          </a:custGeom>
          <a:solidFill>
            <a:schemeClr val="accent1"/>
          </a:solidFill>
          <a:ln w="5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About Us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3A913-34CF-4607-959F-673D8730D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06" y="469557"/>
            <a:ext cx="55106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3F968-6372-4955-9CD5-7EEA758BAD97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E7B14-2F24-4522-B40B-5F74D3DC1925}"/>
              </a:ext>
            </a:extLst>
          </p:cNvPr>
          <p:cNvSpPr txBox="1"/>
          <p:nvPr/>
        </p:nvSpPr>
        <p:spPr>
          <a:xfrm>
            <a:off x="554362" y="380142"/>
            <a:ext cx="312364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A7298-5138-442D-B037-15F5C517ADBA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644B0-CB8B-4A82-B024-FB9F1A310958}"/>
              </a:ext>
            </a:extLst>
          </p:cNvPr>
          <p:cNvSpPr txBox="1"/>
          <p:nvPr/>
        </p:nvSpPr>
        <p:spPr>
          <a:xfrm>
            <a:off x="459648" y="4923586"/>
            <a:ext cx="29582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279D4-FF44-43A9-974E-4CCABE6E552F}"/>
              </a:ext>
            </a:extLst>
          </p:cNvPr>
          <p:cNvSpPr txBox="1"/>
          <p:nvPr/>
        </p:nvSpPr>
        <p:spPr>
          <a:xfrm>
            <a:off x="3977065" y="5202718"/>
            <a:ext cx="234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91986-ABE9-4CBD-8DE6-3A63711C3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5777DB0-FB67-4AAF-A68F-C73452F63D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63E626-C4DA-45A1-898E-CEBD98E23D46}"/>
              </a:ext>
            </a:extLst>
          </p:cNvPr>
          <p:cNvGrpSpPr/>
          <p:nvPr/>
        </p:nvGrpSpPr>
        <p:grpSpPr>
          <a:xfrm>
            <a:off x="4223794" y="2184776"/>
            <a:ext cx="3744414" cy="3744416"/>
            <a:chOff x="2699794" y="1988840"/>
            <a:chExt cx="3744414" cy="3744416"/>
          </a:xfrm>
        </p:grpSpPr>
        <p:sp>
          <p:nvSpPr>
            <p:cNvPr id="4" name="Block Arc 20">
              <a:extLst>
                <a:ext uri="{FF2B5EF4-FFF2-40B4-BE49-F238E27FC236}">
                  <a16:creationId xmlns:a16="http://schemas.microsoft.com/office/drawing/2014/main" id="{751C192E-ECDF-4523-B09B-2E79A8A9370F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:a16="http://schemas.microsoft.com/office/drawing/2014/main" id="{16266C81-3C6F-4409-8A91-4AF489C0AF00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:a16="http://schemas.microsoft.com/office/drawing/2014/main" id="{D89ABCE8-C229-4C01-9E65-636F804DBB0D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4C1A646F-6DD8-4458-A5BF-483193A9F995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Up Arrow 23">
              <a:extLst>
                <a:ext uri="{FF2B5EF4-FFF2-40B4-BE49-F238E27FC236}">
                  <a16:creationId xmlns:a16="http://schemas.microsoft.com/office/drawing/2014/main" id="{E4AF1040-EB49-4BFD-ABB0-2B5CBDB87A49}"/>
                </a:ext>
              </a:extLst>
            </p:cNvPr>
            <p:cNvSpPr/>
            <p:nvPr/>
          </p:nvSpPr>
          <p:spPr>
            <a:xfrm rot="5400000">
              <a:off x="3094948" y="1593716"/>
              <a:ext cx="1486295" cy="2276604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8B90F2-FD24-433E-BD29-CF9B03E34A7F}"/>
              </a:ext>
            </a:extLst>
          </p:cNvPr>
          <p:cNvSpPr txBox="1"/>
          <p:nvPr/>
        </p:nvSpPr>
        <p:spPr>
          <a:xfrm>
            <a:off x="5533599" y="4266802"/>
            <a:ext cx="110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E7E619-C536-4D8D-AAB3-86D6507D4296}"/>
              </a:ext>
            </a:extLst>
          </p:cNvPr>
          <p:cNvGrpSpPr/>
          <p:nvPr/>
        </p:nvGrpSpPr>
        <p:grpSpPr>
          <a:xfrm>
            <a:off x="8054255" y="2639270"/>
            <a:ext cx="3327107" cy="1065468"/>
            <a:chOff x="2079598" y="4324401"/>
            <a:chExt cx="4492794" cy="10654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B59B1-8B94-4741-A181-45B899F10928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95482-6EAB-4CA8-B51E-E1CC319EC157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A88-B1E2-4711-9899-E34D159146CD}"/>
              </a:ext>
            </a:extLst>
          </p:cNvPr>
          <p:cNvGrpSpPr/>
          <p:nvPr/>
        </p:nvGrpSpPr>
        <p:grpSpPr>
          <a:xfrm>
            <a:off x="8054255" y="5204385"/>
            <a:ext cx="3327107" cy="1065468"/>
            <a:chOff x="2079598" y="4324401"/>
            <a:chExt cx="4492794" cy="10654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2283A3-78FE-4A18-965B-C48B1479077D}"/>
                </a:ext>
              </a:extLst>
            </p:cNvPr>
            <p:cNvSpPr txBox="1"/>
            <p:nvPr/>
          </p:nvSpPr>
          <p:spPr>
            <a:xfrm>
              <a:off x="2098431" y="4558872"/>
              <a:ext cx="4428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3AC93F-92AC-42AD-8C3E-1E90E10A0366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B114F3-08CB-40AB-8A73-E14F6792F7E1}"/>
              </a:ext>
            </a:extLst>
          </p:cNvPr>
          <p:cNvGrpSpPr/>
          <p:nvPr/>
        </p:nvGrpSpPr>
        <p:grpSpPr>
          <a:xfrm>
            <a:off x="795878" y="1930783"/>
            <a:ext cx="3328230" cy="1065468"/>
            <a:chOff x="2079598" y="4324401"/>
            <a:chExt cx="4492794" cy="10654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004FFF-40B8-4B88-A050-656A11453CC7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B18EB-068E-42C7-8466-638F7F481070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1311E5-B338-4A8F-8891-F8E63FD9C6C3}"/>
              </a:ext>
            </a:extLst>
          </p:cNvPr>
          <p:cNvGrpSpPr/>
          <p:nvPr/>
        </p:nvGrpSpPr>
        <p:grpSpPr>
          <a:xfrm>
            <a:off x="795878" y="4349977"/>
            <a:ext cx="3328230" cy="1065468"/>
            <a:chOff x="2079598" y="4324401"/>
            <a:chExt cx="4492794" cy="10654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F37B7-25F7-449C-A86C-DBBE74D09EF7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96F2BA-829F-4F60-9308-7334136CC513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8">
            <a:extLst>
              <a:ext uri="{FF2B5EF4-FFF2-40B4-BE49-F238E27FC236}">
                <a16:creationId xmlns:a16="http://schemas.microsoft.com/office/drawing/2014/main" id="{AB61FBC8-A695-4EF4-B393-80E3D03BBF78}"/>
              </a:ext>
            </a:extLst>
          </p:cNvPr>
          <p:cNvSpPr/>
          <p:nvPr/>
        </p:nvSpPr>
        <p:spPr>
          <a:xfrm rot="16200000">
            <a:off x="4713433" y="2757520"/>
            <a:ext cx="400465" cy="4774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42BB8D2E-04FB-4E34-97ED-3FA5924660CF}"/>
              </a:ext>
            </a:extLst>
          </p:cNvPr>
          <p:cNvSpPr/>
          <p:nvPr/>
        </p:nvSpPr>
        <p:spPr>
          <a:xfrm>
            <a:off x="6995558" y="2703910"/>
            <a:ext cx="424718" cy="4247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5E5C5F6-B16C-4300-9DA5-0B42D3F6005F}"/>
              </a:ext>
            </a:extLst>
          </p:cNvPr>
          <p:cNvSpPr/>
          <p:nvPr/>
        </p:nvSpPr>
        <p:spPr>
          <a:xfrm>
            <a:off x="4754196" y="4989272"/>
            <a:ext cx="463325" cy="30450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90DAB66E-CAD0-44E9-BBDD-EE0D14FA133F}"/>
              </a:ext>
            </a:extLst>
          </p:cNvPr>
          <p:cNvSpPr/>
          <p:nvPr/>
        </p:nvSpPr>
        <p:spPr>
          <a:xfrm>
            <a:off x="5805326" y="3562818"/>
            <a:ext cx="581348" cy="5860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C66D9A67-1045-4D77-ACB0-5F12F2F745C7}"/>
              </a:ext>
            </a:extLst>
          </p:cNvPr>
          <p:cNvSpPr>
            <a:spLocks noChangeAspect="1"/>
          </p:cNvSpPr>
          <p:nvPr/>
        </p:nvSpPr>
        <p:spPr>
          <a:xfrm>
            <a:off x="7000185" y="4915166"/>
            <a:ext cx="448968" cy="452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380B79-9E75-4EF8-90B6-25E60CEAE710}"/>
              </a:ext>
            </a:extLst>
          </p:cNvPr>
          <p:cNvGrpSpPr/>
          <p:nvPr/>
        </p:nvGrpSpPr>
        <p:grpSpPr>
          <a:xfrm>
            <a:off x="8686367" y="1908780"/>
            <a:ext cx="2738140" cy="1085948"/>
            <a:chOff x="302738" y="4417056"/>
            <a:chExt cx="2851594" cy="10859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CCB55D-8276-4A76-AF69-C8FBB3F00DB4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7B356-522E-466F-A6A0-A1863DF9452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5EB63-00CB-4DBB-9D8F-CBC0FEE99367}"/>
              </a:ext>
            </a:extLst>
          </p:cNvPr>
          <p:cNvGrpSpPr/>
          <p:nvPr/>
        </p:nvGrpSpPr>
        <p:grpSpPr>
          <a:xfrm>
            <a:off x="810431" y="5134908"/>
            <a:ext cx="2738140" cy="1085948"/>
            <a:chOff x="302738" y="4417056"/>
            <a:chExt cx="2851594" cy="10859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070ADA-96D8-496A-879E-07455F001C3E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F7A98F-4043-4960-A2B9-3498E452C99E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0D7938-90BE-4D0F-A88E-60760BE1FF16}"/>
              </a:ext>
            </a:extLst>
          </p:cNvPr>
          <p:cNvGrpSpPr/>
          <p:nvPr/>
        </p:nvGrpSpPr>
        <p:grpSpPr>
          <a:xfrm>
            <a:off x="810431" y="1967266"/>
            <a:ext cx="2738140" cy="1085948"/>
            <a:chOff x="302738" y="4417056"/>
            <a:chExt cx="2851594" cy="10859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EC8EBE-A935-4AE5-B1B0-FBB188D987F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5D468-3419-4D84-A723-D5CA2B11C28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20652-4ADC-46B4-B495-2206BAE4DB23}"/>
              </a:ext>
            </a:extLst>
          </p:cNvPr>
          <p:cNvGrpSpPr/>
          <p:nvPr/>
        </p:nvGrpSpPr>
        <p:grpSpPr>
          <a:xfrm>
            <a:off x="8686367" y="5134908"/>
            <a:ext cx="2738140" cy="1085948"/>
            <a:chOff x="302738" y="4417056"/>
            <a:chExt cx="2851594" cy="1085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FBDC2E-754B-44B4-B488-0526409D5E8D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82F2A5-5B19-4A39-A890-A2B7EE579FE7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0F7EB1CD-B0DC-40A9-A04B-EAFF9B23F0D8}"/>
              </a:ext>
            </a:extLst>
          </p:cNvPr>
          <p:cNvCxnSpPr>
            <a:cxnSpLocks/>
          </p:cNvCxnSpPr>
          <p:nvPr/>
        </p:nvCxnSpPr>
        <p:spPr>
          <a:xfrm flipV="1">
            <a:off x="6692630" y="2047281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24">
            <a:extLst>
              <a:ext uri="{FF2B5EF4-FFF2-40B4-BE49-F238E27FC236}">
                <a16:creationId xmlns:a16="http://schemas.microsoft.com/office/drawing/2014/main" id="{32FC3A9C-DCC9-4AB4-A3CF-D0DE2EC9D813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514436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1184A3B4-A7CD-4D27-A81D-897E1A55DE49}"/>
              </a:ext>
            </a:extLst>
          </p:cNvPr>
          <p:cNvCxnSpPr>
            <a:cxnSpLocks/>
          </p:cNvCxnSpPr>
          <p:nvPr/>
        </p:nvCxnSpPr>
        <p:spPr>
          <a:xfrm flipV="1">
            <a:off x="2845273" y="4543712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B7D4C7FF-125C-4FBD-B12D-882AA5628822}"/>
              </a:ext>
            </a:extLst>
          </p:cNvPr>
          <p:cNvCxnSpPr>
            <a:cxnSpLocks/>
          </p:cNvCxnSpPr>
          <p:nvPr/>
        </p:nvCxnSpPr>
        <p:spPr>
          <a:xfrm>
            <a:off x="3720911" y="2105766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2858FC07-8466-4707-B896-C00560A608EB}"/>
              </a:ext>
            </a:extLst>
          </p:cNvPr>
          <p:cNvGrpSpPr/>
          <p:nvPr/>
        </p:nvGrpSpPr>
        <p:grpSpPr>
          <a:xfrm>
            <a:off x="4354680" y="2391820"/>
            <a:ext cx="3852299" cy="3268838"/>
            <a:chOff x="4708647" y="2271244"/>
            <a:chExt cx="3462733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93B26960-29AD-4C45-B10F-1279D687F11E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113">
              <a:extLst>
                <a:ext uri="{FF2B5EF4-FFF2-40B4-BE49-F238E27FC236}">
                  <a16:creationId xmlns:a16="http://schemas.microsoft.com/office/drawing/2014/main" id="{1ABC9957-6524-4A49-AB5C-3B56ED52A91F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44C7ACB3-F047-4950-AB4F-4002181E254A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8CD8ED92-DD88-4B6D-8977-21BC11AF7608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34D3E27-0998-4764-98BE-D7873E83658C}"/>
              </a:ext>
            </a:extLst>
          </p:cNvPr>
          <p:cNvSpPr/>
          <p:nvPr/>
        </p:nvSpPr>
        <p:spPr>
          <a:xfrm>
            <a:off x="4816559" y="2871987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BAFBCD13-900C-49DD-B507-A3693BD8D30D}"/>
              </a:ext>
            </a:extLst>
          </p:cNvPr>
          <p:cNvSpPr>
            <a:spLocks noChangeAspect="1"/>
          </p:cNvSpPr>
          <p:nvPr/>
        </p:nvSpPr>
        <p:spPr>
          <a:xfrm>
            <a:off x="7353444" y="3988720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F415846F-341B-4280-9CDC-E0B7D1957E78}"/>
              </a:ext>
            </a:extLst>
          </p:cNvPr>
          <p:cNvSpPr/>
          <p:nvPr/>
        </p:nvSpPr>
        <p:spPr>
          <a:xfrm>
            <a:off x="4813952" y="4854786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60CCAEAB-13DD-4320-87B2-C136EFC0EB95}"/>
              </a:ext>
            </a:extLst>
          </p:cNvPr>
          <p:cNvSpPr/>
          <p:nvPr/>
        </p:nvSpPr>
        <p:spPr>
          <a:xfrm rot="2700000">
            <a:off x="5927926" y="3679289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C3583-1C58-417E-B31E-BE5DB129ACCB}"/>
              </a:ext>
            </a:extLst>
          </p:cNvPr>
          <p:cNvSpPr txBox="1"/>
          <p:nvPr/>
        </p:nvSpPr>
        <p:spPr>
          <a:xfrm>
            <a:off x="4322151" y="84176"/>
            <a:ext cx="743167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 Clean Text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Slide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F9D3-A5E3-477F-A7B8-35049F55BE76}"/>
              </a:ext>
            </a:extLst>
          </p:cNvPr>
          <p:cNvSpPr txBox="1"/>
          <p:nvPr/>
        </p:nvSpPr>
        <p:spPr>
          <a:xfrm>
            <a:off x="512805" y="5937352"/>
            <a:ext cx="1068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AAF4A-0EFC-45A9-8E1F-C07103D779EB}"/>
              </a:ext>
            </a:extLst>
          </p:cNvPr>
          <p:cNvSpPr/>
          <p:nvPr/>
        </p:nvSpPr>
        <p:spPr>
          <a:xfrm>
            <a:off x="1" y="1416818"/>
            <a:ext cx="12185900" cy="41499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A8E493-B9CE-4817-8FDB-51C2A0E3CBC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" y="3491803"/>
            <a:ext cx="121859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F0C3568-C222-4331-B1F0-92882F942A25}"/>
              </a:ext>
            </a:extLst>
          </p:cNvPr>
          <p:cNvSpPr/>
          <p:nvPr/>
        </p:nvSpPr>
        <p:spPr>
          <a:xfrm>
            <a:off x="1521490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679AF3-65C0-464A-B7DA-870F7453E8FA}"/>
              </a:ext>
            </a:extLst>
          </p:cNvPr>
          <p:cNvSpPr/>
          <p:nvPr/>
        </p:nvSpPr>
        <p:spPr>
          <a:xfrm>
            <a:off x="3399958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AA3DA7-3E14-47B2-8621-CB22BF560D15}"/>
              </a:ext>
            </a:extLst>
          </p:cNvPr>
          <p:cNvSpPr/>
          <p:nvPr/>
        </p:nvSpPr>
        <p:spPr>
          <a:xfrm>
            <a:off x="5278426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BC7725-60D3-47CB-B99D-2788094FBE92}"/>
              </a:ext>
            </a:extLst>
          </p:cNvPr>
          <p:cNvSpPr/>
          <p:nvPr/>
        </p:nvSpPr>
        <p:spPr>
          <a:xfrm>
            <a:off x="7156894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5F8ACA-1253-416B-A9D5-F88D80FEA31A}"/>
              </a:ext>
            </a:extLst>
          </p:cNvPr>
          <p:cNvSpPr/>
          <p:nvPr/>
        </p:nvSpPr>
        <p:spPr>
          <a:xfrm>
            <a:off x="9035362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58D16-3DB6-49D8-87C7-77542710ACB0}"/>
              </a:ext>
            </a:extLst>
          </p:cNvPr>
          <p:cNvSpPr/>
          <p:nvPr/>
        </p:nvSpPr>
        <p:spPr>
          <a:xfrm>
            <a:off x="10913830" y="3423138"/>
            <a:ext cx="152396" cy="152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3CE3A7C-F799-4A06-998E-EC2C44BA0E58}"/>
              </a:ext>
            </a:extLst>
          </p:cNvPr>
          <p:cNvSpPr/>
          <p:nvPr/>
        </p:nvSpPr>
        <p:spPr>
          <a:xfrm>
            <a:off x="8925475" y="2614100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Trapezoid 13">
            <a:extLst>
              <a:ext uri="{FF2B5EF4-FFF2-40B4-BE49-F238E27FC236}">
                <a16:creationId xmlns:a16="http://schemas.microsoft.com/office/drawing/2014/main" id="{E789351B-F759-416D-93D2-CD9453CE7C9D}"/>
              </a:ext>
            </a:extLst>
          </p:cNvPr>
          <p:cNvSpPr/>
          <p:nvPr/>
        </p:nvSpPr>
        <p:spPr>
          <a:xfrm>
            <a:off x="3211234" y="393475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862BC271-B0D4-4732-B2F1-8264295DE493}"/>
              </a:ext>
            </a:extLst>
          </p:cNvPr>
          <p:cNvSpPr/>
          <p:nvPr/>
        </p:nvSpPr>
        <p:spPr>
          <a:xfrm>
            <a:off x="7097445" y="3924015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6EE3761-64C8-4FED-8B68-CB94617793B2}"/>
              </a:ext>
            </a:extLst>
          </p:cNvPr>
          <p:cNvSpPr/>
          <p:nvPr/>
        </p:nvSpPr>
        <p:spPr>
          <a:xfrm>
            <a:off x="5109097" y="266528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A2329C95-2C8C-42F8-99C4-6BDCE2564CEB}"/>
              </a:ext>
            </a:extLst>
          </p:cNvPr>
          <p:cNvSpPr/>
          <p:nvPr/>
        </p:nvSpPr>
        <p:spPr>
          <a:xfrm>
            <a:off x="1343611" y="260204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3D69D997-6574-4413-A9E5-32224CC7C14F}"/>
              </a:ext>
            </a:extLst>
          </p:cNvPr>
          <p:cNvSpPr/>
          <p:nvPr/>
        </p:nvSpPr>
        <p:spPr>
          <a:xfrm>
            <a:off x="10880775" y="3968626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264A8F-5DC5-42E3-BD94-26729A369DA1}"/>
              </a:ext>
            </a:extLst>
          </p:cNvPr>
          <p:cNvGrpSpPr/>
          <p:nvPr/>
        </p:nvGrpSpPr>
        <p:grpSpPr>
          <a:xfrm>
            <a:off x="747763" y="3818814"/>
            <a:ext cx="1699847" cy="1048024"/>
            <a:chOff x="803640" y="3362835"/>
            <a:chExt cx="2059657" cy="10480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F545F8-70BD-41FA-9A2F-EF24910CFD4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7D024A-A07F-407B-B455-F5AC2A75FA4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1186BC-9138-4AE1-9ECE-F735106794E9}"/>
              </a:ext>
            </a:extLst>
          </p:cNvPr>
          <p:cNvGrpSpPr/>
          <p:nvPr/>
        </p:nvGrpSpPr>
        <p:grpSpPr>
          <a:xfrm>
            <a:off x="4504702" y="3818814"/>
            <a:ext cx="1699847" cy="1048024"/>
            <a:chOff x="803640" y="3362835"/>
            <a:chExt cx="2059657" cy="10480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C9CA8D-C9AE-467F-847A-0DE88A4A5D5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0CEB32-3FCB-4FE5-9767-C6D7D75A819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1D25F-6824-4F21-9497-F194EC746996}"/>
              </a:ext>
            </a:extLst>
          </p:cNvPr>
          <p:cNvGrpSpPr/>
          <p:nvPr/>
        </p:nvGrpSpPr>
        <p:grpSpPr>
          <a:xfrm>
            <a:off x="8261641" y="3818814"/>
            <a:ext cx="1699847" cy="1048024"/>
            <a:chOff x="803640" y="3362835"/>
            <a:chExt cx="2059657" cy="104802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A5F06C-AFE7-4283-95CE-7FA6D5BB8C2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DCA4FE-BDCF-4C24-8C78-D774B550604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09C1ED-0F39-42FE-BB6B-12AA8AE1B0D2}"/>
              </a:ext>
            </a:extLst>
          </p:cNvPr>
          <p:cNvGrpSpPr/>
          <p:nvPr/>
        </p:nvGrpSpPr>
        <p:grpSpPr>
          <a:xfrm>
            <a:off x="2620367" y="2153639"/>
            <a:ext cx="1699847" cy="1048024"/>
            <a:chOff x="803640" y="3362835"/>
            <a:chExt cx="2059657" cy="10480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04BF27-B90C-4462-A423-83DF8187D89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0A9BD4-4FF5-4C42-96DF-2C966D08E9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535216-B227-4C53-A09B-86114F180501}"/>
              </a:ext>
            </a:extLst>
          </p:cNvPr>
          <p:cNvGrpSpPr/>
          <p:nvPr/>
        </p:nvGrpSpPr>
        <p:grpSpPr>
          <a:xfrm>
            <a:off x="6377306" y="2153639"/>
            <a:ext cx="1699847" cy="1048024"/>
            <a:chOff x="803640" y="3362835"/>
            <a:chExt cx="2059657" cy="10480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3776F5-3061-472C-8925-9256C0BB0EA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F722E1-5046-4049-A1BA-0E13A2A97F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1D902-C495-47D5-B474-E18B8B488445}"/>
              </a:ext>
            </a:extLst>
          </p:cNvPr>
          <p:cNvGrpSpPr/>
          <p:nvPr/>
        </p:nvGrpSpPr>
        <p:grpSpPr>
          <a:xfrm>
            <a:off x="10134245" y="2153639"/>
            <a:ext cx="1699847" cy="1048024"/>
            <a:chOff x="803640" y="3362835"/>
            <a:chExt cx="2059657" cy="10480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184F55-45E0-4B12-878E-1C79E8E1DAA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BA4965-5C28-4E42-B253-3764E9A5AAB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7">
            <a:extLst>
              <a:ext uri="{FF2B5EF4-FFF2-40B4-BE49-F238E27FC236}">
                <a16:creationId xmlns:a16="http://schemas.microsoft.com/office/drawing/2014/main" id="{1969A5AD-53AF-4C90-A4C9-C24EC742CB1B}"/>
              </a:ext>
            </a:extLst>
          </p:cNvPr>
          <p:cNvGrpSpPr/>
          <p:nvPr/>
        </p:nvGrpSpPr>
        <p:grpSpPr>
          <a:xfrm>
            <a:off x="4584072" y="2601930"/>
            <a:ext cx="3010943" cy="2901809"/>
            <a:chOff x="4584071" y="2409981"/>
            <a:chExt cx="3010943" cy="2901809"/>
          </a:xfrm>
        </p:grpSpPr>
        <p:sp>
          <p:nvSpPr>
            <p:cNvPr id="4" name="Rounded Rectangle 10">
              <a:extLst>
                <a:ext uri="{FF2B5EF4-FFF2-40B4-BE49-F238E27FC236}">
                  <a16:creationId xmlns:a16="http://schemas.microsoft.com/office/drawing/2014/main" id="{BA665B1E-F60F-40DE-B9C8-8A554262480D}"/>
                </a:ext>
              </a:extLst>
            </p:cNvPr>
            <p:cNvSpPr/>
            <p:nvPr/>
          </p:nvSpPr>
          <p:spPr>
            <a:xfrm rot="18900000">
              <a:off x="5849646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C5F256E7-811B-461B-88FA-C19F0F262F0C}"/>
                </a:ext>
              </a:extLst>
            </p:cNvPr>
            <p:cNvSpPr/>
            <p:nvPr/>
          </p:nvSpPr>
          <p:spPr>
            <a:xfrm rot="18900000">
              <a:off x="4668141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5CFE387A-D5B9-4FDF-81B1-ABC3C350EDBD}"/>
                </a:ext>
              </a:extLst>
            </p:cNvPr>
            <p:cNvSpPr/>
            <p:nvPr/>
          </p:nvSpPr>
          <p:spPr>
            <a:xfrm rot="18900000">
              <a:off x="4664054" y="3587404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91176387-4543-4FA1-8DB7-1CC437788596}"/>
                </a:ext>
              </a:extLst>
            </p:cNvPr>
            <p:cNvSpPr/>
            <p:nvPr/>
          </p:nvSpPr>
          <p:spPr>
            <a:xfrm rot="18900000">
              <a:off x="5823394" y="3587404"/>
              <a:ext cx="1660792" cy="1660792"/>
            </a:xfrm>
            <a:custGeom>
              <a:avLst/>
              <a:gdLst/>
              <a:ahLst/>
              <a:cxnLst/>
              <a:rect l="l" t="t" r="r" b="b"/>
              <a:pathLst>
                <a:path w="1660792" h="1660792">
                  <a:moveTo>
                    <a:pt x="851127" y="0"/>
                  </a:moveTo>
                  <a:lnTo>
                    <a:pt x="851127" y="587475"/>
                  </a:lnTo>
                  <a:cubicBezTo>
                    <a:pt x="851127" y="730691"/>
                    <a:pt x="967227" y="846791"/>
                    <a:pt x="1110443" y="846791"/>
                  </a:cubicBezTo>
                  <a:lnTo>
                    <a:pt x="1660792" y="846791"/>
                  </a:lnTo>
                  <a:lnTo>
                    <a:pt x="1660792" y="1401476"/>
                  </a:lnTo>
                  <a:cubicBezTo>
                    <a:pt x="1660792" y="1544692"/>
                    <a:pt x="1544692" y="1660792"/>
                    <a:pt x="1401476" y="1660792"/>
                  </a:cubicBezTo>
                  <a:lnTo>
                    <a:pt x="259316" y="1660792"/>
                  </a:lnTo>
                  <a:cubicBezTo>
                    <a:pt x="116100" y="1660792"/>
                    <a:pt x="0" y="1544692"/>
                    <a:pt x="0" y="1401476"/>
                  </a:cubicBezTo>
                  <a:lnTo>
                    <a:pt x="0" y="259316"/>
                  </a:lnTo>
                  <a:cubicBezTo>
                    <a:pt x="0" y="116100"/>
                    <a:pt x="116100" y="0"/>
                    <a:pt x="259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23E41-4466-4E41-831B-68F9A59B0459}"/>
                </a:ext>
              </a:extLst>
            </p:cNvPr>
            <p:cNvSpPr txBox="1"/>
            <p:nvPr/>
          </p:nvSpPr>
          <p:spPr>
            <a:xfrm>
              <a:off x="4946992" y="2450617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D4358-7DBD-469E-B5BB-29D153386C8F}"/>
                </a:ext>
              </a:extLst>
            </p:cNvPr>
            <p:cNvSpPr txBox="1"/>
            <p:nvPr/>
          </p:nvSpPr>
          <p:spPr>
            <a:xfrm>
              <a:off x="6515014" y="2778236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4D043-68BA-41F6-9CFE-AD6A4781B42C}"/>
                </a:ext>
              </a:extLst>
            </p:cNvPr>
            <p:cNvSpPr txBox="1"/>
            <p:nvPr/>
          </p:nvSpPr>
          <p:spPr>
            <a:xfrm>
              <a:off x="4584071" y="3938883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52CE4-29DE-47BC-9491-6DCCF976DF53}"/>
                </a:ext>
              </a:extLst>
            </p:cNvPr>
            <p:cNvSpPr txBox="1"/>
            <p:nvPr/>
          </p:nvSpPr>
          <p:spPr>
            <a:xfrm>
              <a:off x="6113790" y="4388460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FB743-5095-4E6A-B4DC-24AA7D0F2FAB}"/>
              </a:ext>
            </a:extLst>
          </p:cNvPr>
          <p:cNvGrpSpPr/>
          <p:nvPr/>
        </p:nvGrpSpPr>
        <p:grpSpPr>
          <a:xfrm>
            <a:off x="1558662" y="2123399"/>
            <a:ext cx="2236448" cy="1041157"/>
            <a:chOff x="-475010" y="1129566"/>
            <a:chExt cx="4241713" cy="10411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2AE7F-53D9-4506-A377-87A04ECC08F4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5FEF52-51C3-45A7-8C3B-8585056DF4A9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EDF08D-8950-472A-9544-104A04A1D408}"/>
              </a:ext>
            </a:extLst>
          </p:cNvPr>
          <p:cNvGrpSpPr/>
          <p:nvPr/>
        </p:nvGrpSpPr>
        <p:grpSpPr>
          <a:xfrm>
            <a:off x="1558662" y="5201415"/>
            <a:ext cx="2236448" cy="1041157"/>
            <a:chOff x="-475010" y="1129566"/>
            <a:chExt cx="4241713" cy="1041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BA7A9-D420-42CB-95D2-00D11E098E63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4FAE8-4FDC-4486-8D2F-8D027C143AB2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81A437-DFA7-4CBF-83FC-571D0581F5E4}"/>
              </a:ext>
            </a:extLst>
          </p:cNvPr>
          <p:cNvGrpSpPr/>
          <p:nvPr/>
        </p:nvGrpSpPr>
        <p:grpSpPr>
          <a:xfrm>
            <a:off x="8409420" y="2114170"/>
            <a:ext cx="2183226" cy="1041157"/>
            <a:chOff x="-475010" y="1129566"/>
            <a:chExt cx="4241713" cy="10411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3E4CE8-A987-4AFB-92D8-ABAC184B4AF6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2FFAA1-51D7-4F86-8296-266E009E6D1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504BF-1CD3-4373-A259-A5857417FA5E}"/>
              </a:ext>
            </a:extLst>
          </p:cNvPr>
          <p:cNvGrpSpPr/>
          <p:nvPr/>
        </p:nvGrpSpPr>
        <p:grpSpPr>
          <a:xfrm>
            <a:off x="8409420" y="5143704"/>
            <a:ext cx="2183226" cy="1041157"/>
            <a:chOff x="-475010" y="1129566"/>
            <a:chExt cx="4241713" cy="10411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57C570-68C8-45F2-A966-1E428AF4493A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EABFBB-A48A-418E-B3D4-BFACE27B028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cxnSp>
        <p:nvCxnSpPr>
          <p:cNvPr id="24" name="Elbow Connector 41">
            <a:extLst>
              <a:ext uri="{FF2B5EF4-FFF2-40B4-BE49-F238E27FC236}">
                <a16:creationId xmlns:a16="http://schemas.microsoft.com/office/drawing/2014/main" id="{C4F6697F-CC09-4463-A07B-14F2204FF55F}"/>
              </a:ext>
            </a:extLst>
          </p:cNvPr>
          <p:cNvCxnSpPr>
            <a:cxnSpLocks/>
          </p:cNvCxnSpPr>
          <p:nvPr/>
        </p:nvCxnSpPr>
        <p:spPr>
          <a:xfrm flipV="1">
            <a:off x="6680042" y="1978019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5F42D1EF-1459-4A5F-975A-36E4A77D493B}"/>
              </a:ext>
            </a:extLst>
          </p:cNvPr>
          <p:cNvCxnSpPr>
            <a:cxnSpLocks/>
          </p:cNvCxnSpPr>
          <p:nvPr/>
        </p:nvCxnSpPr>
        <p:spPr>
          <a:xfrm flipV="1">
            <a:off x="6695060" y="5054162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5E1F86D9-DB5C-471A-8D23-03E3E7BC5690}"/>
              </a:ext>
            </a:extLst>
          </p:cNvPr>
          <p:cNvCxnSpPr>
            <a:cxnSpLocks/>
          </p:cNvCxnSpPr>
          <p:nvPr/>
        </p:nvCxnSpPr>
        <p:spPr>
          <a:xfrm flipH="1" flipV="1">
            <a:off x="927292" y="1978019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0F5EE9B-546B-4FB9-B993-4B18DEDD1B59}"/>
              </a:ext>
            </a:extLst>
          </p:cNvPr>
          <p:cNvCxnSpPr>
            <a:cxnSpLocks/>
          </p:cNvCxnSpPr>
          <p:nvPr/>
        </p:nvCxnSpPr>
        <p:spPr>
          <a:xfrm flipH="1" flipV="1">
            <a:off x="942310" y="5054162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D59994B8-77B9-42EE-B1FB-0D2E0FE870E6}"/>
              </a:ext>
            </a:extLst>
          </p:cNvPr>
          <p:cNvSpPr/>
          <p:nvPr/>
        </p:nvSpPr>
        <p:spPr>
          <a:xfrm>
            <a:off x="1007879" y="5269242"/>
            <a:ext cx="408813" cy="2997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A864AD64-47F5-423C-BAB2-EC0892246465}"/>
              </a:ext>
            </a:extLst>
          </p:cNvPr>
          <p:cNvSpPr/>
          <p:nvPr/>
        </p:nvSpPr>
        <p:spPr>
          <a:xfrm flipH="1">
            <a:off x="10660914" y="5236913"/>
            <a:ext cx="480795" cy="3966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988F35D-DA2F-45DB-8AFF-B32B1D9D18B7}"/>
              </a:ext>
            </a:extLst>
          </p:cNvPr>
          <p:cNvSpPr/>
          <p:nvPr/>
        </p:nvSpPr>
        <p:spPr>
          <a:xfrm>
            <a:off x="1001086" y="2170114"/>
            <a:ext cx="483785" cy="31795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947ED72F-2E32-47E9-8118-9203A93C1607}"/>
              </a:ext>
            </a:extLst>
          </p:cNvPr>
          <p:cNvSpPr/>
          <p:nvPr/>
        </p:nvSpPr>
        <p:spPr>
          <a:xfrm>
            <a:off x="10714254" y="2222095"/>
            <a:ext cx="441340" cy="3689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582CE2-1E9D-4165-B2DE-4A76AE090355}"/>
              </a:ext>
            </a:extLst>
          </p:cNvPr>
          <p:cNvGrpSpPr/>
          <p:nvPr/>
        </p:nvGrpSpPr>
        <p:grpSpPr>
          <a:xfrm flipH="1">
            <a:off x="9830090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CCD86E0B-56BE-4ED1-9673-C219213176C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608BC474-9EB9-4C4B-B056-89B11306624E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A0EECDE7-DB69-48A7-AA1E-E777AEFFC57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9C6AE1D3-DE1A-490A-91A1-6DB58F59841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9C17D0C8-CDF4-4FF7-9549-ED08C85A64E1}"/>
              </a:ext>
            </a:extLst>
          </p:cNvPr>
          <p:cNvSpPr/>
          <p:nvPr/>
        </p:nvSpPr>
        <p:spPr>
          <a:xfrm>
            <a:off x="9473531" y="2037501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8C75F-FD52-48E7-AC0C-F95A6EE6516B}"/>
              </a:ext>
            </a:extLst>
          </p:cNvPr>
          <p:cNvGrpSpPr/>
          <p:nvPr/>
        </p:nvGrpSpPr>
        <p:grpSpPr>
          <a:xfrm flipH="1">
            <a:off x="4516298" y="3441152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7337CB67-8B45-4B60-BBA8-83021011618B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BD3CEA75-66E0-43EF-8C63-3117E3F6EB5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406FC6AD-24BE-41D9-9924-FDE7688E1AC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1844994E-CDD6-4EC0-B34F-B97E90C6A2F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3C0520-0335-4E4C-89BB-5B35AE1F4716}"/>
              </a:ext>
            </a:extLst>
          </p:cNvPr>
          <p:cNvGrpSpPr/>
          <p:nvPr/>
        </p:nvGrpSpPr>
        <p:grpSpPr>
          <a:xfrm>
            <a:off x="4375773" y="1943243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68A4DBE-65AC-47F3-8794-30595662701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:a16="http://schemas.microsoft.com/office/drawing/2014/main" id="{394F0119-97A2-4125-B240-26073E2C9D49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:a16="http://schemas.microsoft.com/office/drawing/2014/main" id="{6C6ADBD1-EA9E-4864-9D29-44F0F09661C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DAEAEE99-2FC2-46EE-8779-231BB4FF1751}"/>
              </a:ext>
            </a:extLst>
          </p:cNvPr>
          <p:cNvGrpSpPr/>
          <p:nvPr/>
        </p:nvGrpSpPr>
        <p:grpSpPr>
          <a:xfrm>
            <a:off x="1869148" y="3441154"/>
            <a:ext cx="511666" cy="490542"/>
            <a:chOff x="1869148" y="3350721"/>
            <a:chExt cx="511666" cy="490542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12828816-9D65-4499-9F89-3F094F3CBF4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4126B0EA-0D4C-4AD1-A3CA-BE954DBCFD9B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D7CECBCA-A4C4-4BB8-A015-B81AB224F2C9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:a16="http://schemas.microsoft.com/office/drawing/2014/main" id="{D917FAD7-3A24-4F0C-884E-0C24D991E60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:a16="http://schemas.microsoft.com/office/drawing/2014/main" id="{37022A7A-0EF7-4B81-95B8-7538DDC0E41A}"/>
              </a:ext>
            </a:extLst>
          </p:cNvPr>
          <p:cNvSpPr/>
          <p:nvPr/>
        </p:nvSpPr>
        <p:spPr>
          <a:xfrm>
            <a:off x="1644864" y="1994857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D1D7DE-B78E-4264-8371-E604F28AFB72}"/>
              </a:ext>
            </a:extLst>
          </p:cNvPr>
          <p:cNvGrpSpPr/>
          <p:nvPr/>
        </p:nvGrpSpPr>
        <p:grpSpPr>
          <a:xfrm flipH="1">
            <a:off x="7044810" y="3441154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054CD105-B31C-4B52-8205-638D261D207C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4299C179-A2BB-4398-80D8-16CEF63C3562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:a16="http://schemas.microsoft.com/office/drawing/2014/main" id="{9938E843-3647-4AC3-9BBA-A26B1E6BF75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837A9B3C-BAD1-4782-A90A-E3D69E05BD7D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:a16="http://schemas.microsoft.com/office/drawing/2014/main" id="{D6AFA671-DB6A-4A86-B3CE-92BCA0F88B1E}"/>
              </a:ext>
            </a:extLst>
          </p:cNvPr>
          <p:cNvSpPr/>
          <p:nvPr/>
        </p:nvSpPr>
        <p:spPr>
          <a:xfrm rot="5400000">
            <a:off x="6735110" y="1944519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BA0B8C-C3B6-40AE-A0BE-AB27DD6EB721}"/>
              </a:ext>
            </a:extLst>
          </p:cNvPr>
          <p:cNvGrpSpPr/>
          <p:nvPr/>
        </p:nvGrpSpPr>
        <p:grpSpPr>
          <a:xfrm>
            <a:off x="879230" y="4708866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007601-C7A3-4314-A9F4-BD5BAA8CAF80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0126E9-F8DE-4B67-AAE3-040D1699171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F8C12C-60DC-462B-A20D-FC78CA097615}"/>
              </a:ext>
            </a:extLst>
          </p:cNvPr>
          <p:cNvGrpSpPr/>
          <p:nvPr/>
        </p:nvGrpSpPr>
        <p:grpSpPr>
          <a:xfrm>
            <a:off x="3536127" y="4708866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1C3895-2373-45A9-ADBC-4D0DCB5CD7AB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CC726B-8BCF-4A2F-974E-858ED7D223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CFDF87-DCC0-417B-82C0-838B0DED818B}"/>
              </a:ext>
            </a:extLst>
          </p:cNvPr>
          <p:cNvGrpSpPr/>
          <p:nvPr/>
        </p:nvGrpSpPr>
        <p:grpSpPr>
          <a:xfrm>
            <a:off x="6193024" y="4708866"/>
            <a:ext cx="2472004" cy="1474862"/>
            <a:chOff x="803640" y="3362835"/>
            <a:chExt cx="2059657" cy="14748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2282C0-250F-4FFB-9014-93D44B31B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FB5347-7FF2-4941-8542-E0932F9F9B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FFF72D-6BCD-4C92-8E16-F0C9EB5DC2FE}"/>
              </a:ext>
            </a:extLst>
          </p:cNvPr>
          <p:cNvGrpSpPr/>
          <p:nvPr/>
        </p:nvGrpSpPr>
        <p:grpSpPr>
          <a:xfrm>
            <a:off x="8849921" y="4708866"/>
            <a:ext cx="2472004" cy="1474862"/>
            <a:chOff x="803640" y="3362835"/>
            <a:chExt cx="2059657" cy="14748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779548-E2D7-4E9D-9AC5-EE3265E5B524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0A585B-C569-4EB3-80F2-F743138397D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:a16="http://schemas.microsoft.com/office/drawing/2014/main" id="{F4161C95-DF4E-4C3A-9B8E-0AC0185D8A26}"/>
              </a:ext>
            </a:extLst>
          </p:cNvPr>
          <p:cNvSpPr/>
          <p:nvPr/>
        </p:nvSpPr>
        <p:spPr>
          <a:xfrm flipH="1">
            <a:off x="4573872" y="418993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26CF0191-64D1-4AA0-BFCE-B600AC64C0F7}"/>
              </a:ext>
            </a:extLst>
          </p:cNvPr>
          <p:cNvSpPr/>
          <p:nvPr/>
        </p:nvSpPr>
        <p:spPr>
          <a:xfrm>
            <a:off x="1942122" y="420622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hord 15">
            <a:extLst>
              <a:ext uri="{FF2B5EF4-FFF2-40B4-BE49-F238E27FC236}">
                <a16:creationId xmlns:a16="http://schemas.microsoft.com/office/drawing/2014/main" id="{976F1568-52D8-4CF4-BAF8-A492112C1BF9}"/>
              </a:ext>
            </a:extLst>
          </p:cNvPr>
          <p:cNvSpPr/>
          <p:nvPr/>
        </p:nvSpPr>
        <p:spPr>
          <a:xfrm>
            <a:off x="7283880" y="41733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7AB1DE5C-5C71-4FE4-9451-A745A0603CFE}"/>
              </a:ext>
            </a:extLst>
          </p:cNvPr>
          <p:cNvSpPr/>
          <p:nvPr/>
        </p:nvSpPr>
        <p:spPr>
          <a:xfrm>
            <a:off x="9913526" y="426087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9EB8463-7904-473B-9CC2-7FF2C146FD17}"/>
              </a:ext>
            </a:extLst>
          </p:cNvPr>
          <p:cNvSpPr txBox="1"/>
          <p:nvPr/>
        </p:nvSpPr>
        <p:spPr>
          <a:xfrm>
            <a:off x="5797293" y="477962"/>
            <a:ext cx="5718117" cy="7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 </a:t>
            </a:r>
          </a:p>
        </p:txBody>
      </p:sp>
      <p:sp>
        <p:nvSpPr>
          <p:cNvPr id="42" name="직사각형 1">
            <a:extLst>
              <a:ext uri="{FF2B5EF4-FFF2-40B4-BE49-F238E27FC236}">
                <a16:creationId xmlns:a16="http://schemas.microsoft.com/office/drawing/2014/main" id="{25BAB13F-D2B7-4B59-8EA7-F66B65D64860}"/>
              </a:ext>
            </a:extLst>
          </p:cNvPr>
          <p:cNvSpPr/>
          <p:nvPr/>
        </p:nvSpPr>
        <p:spPr>
          <a:xfrm>
            <a:off x="5797293" y="2341109"/>
            <a:ext cx="5718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D25C4-6617-4F3B-9F16-F96CCE3111DB}"/>
              </a:ext>
            </a:extLst>
          </p:cNvPr>
          <p:cNvSpPr txBox="1"/>
          <p:nvPr/>
        </p:nvSpPr>
        <p:spPr>
          <a:xfrm>
            <a:off x="5797293" y="1352501"/>
            <a:ext cx="339510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2D592E-BCB5-4156-B8B8-9D024F3A784F}"/>
              </a:ext>
            </a:extLst>
          </p:cNvPr>
          <p:cNvSpPr/>
          <p:nvPr/>
        </p:nvSpPr>
        <p:spPr>
          <a:xfrm>
            <a:off x="5982724" y="4159079"/>
            <a:ext cx="5718117" cy="200967"/>
          </a:xfrm>
          <a:prstGeom prst="rightArrow">
            <a:avLst>
              <a:gd name="adj1" fmla="val 16557"/>
              <a:gd name="adj2" fmla="val 807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FF05A9-54FB-4DD1-8734-0C8B014AB350}"/>
              </a:ext>
            </a:extLst>
          </p:cNvPr>
          <p:cNvSpPr/>
          <p:nvPr/>
        </p:nvSpPr>
        <p:spPr>
          <a:xfrm>
            <a:off x="587768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93296F-D307-4A7E-8445-B4E9520CEFB4}"/>
              </a:ext>
            </a:extLst>
          </p:cNvPr>
          <p:cNvSpPr/>
          <p:nvPr/>
        </p:nvSpPr>
        <p:spPr>
          <a:xfrm>
            <a:off x="748095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013DEA-159F-4184-ABB4-30E57A420B50}"/>
              </a:ext>
            </a:extLst>
          </p:cNvPr>
          <p:cNvSpPr/>
          <p:nvPr/>
        </p:nvSpPr>
        <p:spPr>
          <a:xfrm>
            <a:off x="9084220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D41A29-8DDF-4CA3-8A33-99687BE8C11D}"/>
              </a:ext>
            </a:extLst>
          </p:cNvPr>
          <p:cNvSpPr/>
          <p:nvPr/>
        </p:nvSpPr>
        <p:spPr>
          <a:xfrm>
            <a:off x="10687489" y="4123910"/>
            <a:ext cx="261257" cy="2612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A79AD8-1968-4ECF-9EC3-A7B7656C232A}"/>
              </a:ext>
            </a:extLst>
          </p:cNvPr>
          <p:cNvGrpSpPr/>
          <p:nvPr/>
        </p:nvGrpSpPr>
        <p:grpSpPr>
          <a:xfrm>
            <a:off x="5272640" y="4594620"/>
            <a:ext cx="1471336" cy="1051556"/>
            <a:chOff x="6516215" y="1781402"/>
            <a:chExt cx="3376305" cy="105155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9FFBB2-3A72-49F6-BFCA-727329DDE6BC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A15A01-9339-46D1-B79B-014E957478A9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5976C1-6448-42A7-BB54-3D0387340079}"/>
              </a:ext>
            </a:extLst>
          </p:cNvPr>
          <p:cNvGrpSpPr/>
          <p:nvPr/>
        </p:nvGrpSpPr>
        <p:grpSpPr>
          <a:xfrm>
            <a:off x="6875910" y="4594620"/>
            <a:ext cx="1471336" cy="1051556"/>
            <a:chOff x="6516215" y="1781402"/>
            <a:chExt cx="3376305" cy="10515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DE087FD-A9D6-46CA-9414-A4A3DC9BB647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8B3FCB-5AD3-47AF-A2FE-DDACF15789A0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FDDBAA-3238-43A6-A9A2-6209D153FF87}"/>
              </a:ext>
            </a:extLst>
          </p:cNvPr>
          <p:cNvGrpSpPr/>
          <p:nvPr/>
        </p:nvGrpSpPr>
        <p:grpSpPr>
          <a:xfrm>
            <a:off x="8479180" y="4594620"/>
            <a:ext cx="1471336" cy="1051556"/>
            <a:chOff x="6516215" y="1781402"/>
            <a:chExt cx="3376305" cy="105155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E6958C-6038-4CD5-9CAC-6CE9CCE763CE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386E4-1412-49F6-A77B-99E67037A0DF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5ADFDF-C750-4147-B01D-908A9307857F}"/>
              </a:ext>
            </a:extLst>
          </p:cNvPr>
          <p:cNvGrpSpPr/>
          <p:nvPr/>
        </p:nvGrpSpPr>
        <p:grpSpPr>
          <a:xfrm>
            <a:off x="10082449" y="4594620"/>
            <a:ext cx="1471336" cy="1051556"/>
            <a:chOff x="6516215" y="1781402"/>
            <a:chExt cx="3376305" cy="10515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A95614-745A-4755-B707-B00E9EBA4628}"/>
                </a:ext>
              </a:extLst>
            </p:cNvPr>
            <p:cNvSpPr txBox="1"/>
            <p:nvPr/>
          </p:nvSpPr>
          <p:spPr>
            <a:xfrm>
              <a:off x="6516215" y="1781402"/>
              <a:ext cx="337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51A6C4-3555-4B02-9094-81FE1F1DFCC2}"/>
                </a:ext>
              </a:extLst>
            </p:cNvPr>
            <p:cNvSpPr txBox="1"/>
            <p:nvPr/>
          </p:nvSpPr>
          <p:spPr>
            <a:xfrm>
              <a:off x="6516215" y="2001961"/>
              <a:ext cx="3376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73146DF-52BA-4BC2-BE70-12A8B5559C7D}"/>
              </a:ext>
            </a:extLst>
          </p:cNvPr>
          <p:cNvSpPr txBox="1"/>
          <p:nvPr/>
        </p:nvSpPr>
        <p:spPr>
          <a:xfrm>
            <a:off x="8479180" y="6195673"/>
            <a:ext cx="339510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OREM IPSUM DOLOR SIT AMET </a:t>
            </a:r>
            <a:endParaRPr lang="ko-KR" altLang="en-US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613653-814B-45BE-9536-4C39AD126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3348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EBA6458-5781-4112-9A08-98A73310952D}"/>
              </a:ext>
            </a:extLst>
          </p:cNvPr>
          <p:cNvGrpSpPr/>
          <p:nvPr/>
        </p:nvGrpSpPr>
        <p:grpSpPr>
          <a:xfrm>
            <a:off x="5292246" y="625971"/>
            <a:ext cx="6162504" cy="3616582"/>
            <a:chOff x="2687161" y="3731096"/>
            <a:chExt cx="5158677" cy="3027467"/>
          </a:xfrm>
          <a:solidFill>
            <a:schemeClr val="accent5">
              <a:lumMod val="20000"/>
              <a:lumOff val="80000"/>
              <a:alpha val="70000"/>
            </a:schemeClr>
          </a:solidFill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90B28CA-7792-4119-95BC-5B476C8154F8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03594CCE-04AC-4843-B84C-A25143CCE406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2704D9A-4E7A-4139-80E6-2BEB46AC6982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F069E3D-2231-4899-A787-45032641EEE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0B2E626-0914-4E2F-B5E4-84835C7E37BC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1E4D4E0-F118-41F4-9C3A-EDA8F5A8BDF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12DF473-2B1A-4CAD-A203-C5687A8AD3F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F8BEDCB-B37D-4BE5-960A-5A56834FBA6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B9EBE6C-2208-47AB-8EF8-20D50F16F58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58A12F8-7292-4C94-A29E-284F0F37DEA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6DA30351-A53D-41B1-8EB2-89D8EE69D9A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0DAB6DA-E059-41D6-A2EE-49B4B100376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85CCB99-3755-40DF-93C9-DDC1EE14926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8E99472-D4CB-4086-922A-E0201D43026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E4C7222-6886-4959-AC7E-0B8F09C5465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CECA38B-DEAB-458F-A9B5-F744538E597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5CC9BD5-CFCB-4156-9FB0-4FFDFD1B9A0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C5F311C7-79F1-4032-BBEC-61AB0DABC0B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B6059A3-B53C-44A0-8FD3-30828FE78C5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7445C3C-8271-445B-9AB6-82ED51F9D04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C0BFED4-AB14-4556-B6A2-019055C4D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1FD41A9-65DD-4133-8330-065F6E77E7E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EB5C5E9-5FDC-4F90-895B-005F70FA9E32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769CB7C-C6CA-4456-BC31-FCA77D3E964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A554BD6-BF06-47CA-A049-8C4A8E33C16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743F10-C88C-4257-965F-946ACF05F8F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741FF44-46B8-471C-9D44-CC2C5466091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F939E16-5B34-4902-88EE-44DBC2A5FB1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7B90B55-ABB4-4304-9E68-B820397E854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85F67FCE-6CA0-4C0E-A341-EBF71FE2C34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16EE505-DEFE-4DD7-B172-B19C653B4EFD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CEC950A-407C-40E3-BAF2-178AF042A49F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EAD7A3B-4EE9-4414-BF9A-2473A801D5B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5EAA081B-596E-4673-87D9-EDD3080870E5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1C81423-F799-4899-BE74-63484D2AA92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45B6FB8-1264-43BF-836E-CA608CD4FDB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C0A9F536-F2EC-4D38-B509-135222A701C4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6F22AAC-3050-40B2-A37D-CD5DC55AA66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5A26DC5-E088-4445-9A04-C3B88E12D8B4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1DE5907-5C53-42CA-9862-46A184B4527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2C4D4CB-4D2C-457A-9E73-26982860C8E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9347248-4992-484A-8F8C-607BF9B6A1E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53970AA-1AC5-4BD2-AA4D-B2DD26DD00C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7AA0174-7C10-476B-9D3A-09169B1B486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8915B89-77BB-4E7A-AF04-6419E2F4C05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673D770-0361-4ADF-8531-D966EFFF46A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09C1C4C-C24C-4894-B8BB-D7EB6B55906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5BFADC9-7329-4792-873C-7F7D553C12D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0F065FA-CD7E-407A-983A-2ACB4957361E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0D52507-9B9B-41D2-A466-79FF465D263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8904125-BC04-4D4D-9CE6-813B44828A68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9BE9FCD3-06AB-497E-BE2A-5C4ECC0D355D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034FE8A-4B55-4D6D-91D6-A709711A2F0E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0A50998-8434-42DC-9964-9EEEB1D72C8D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F5D59711-9A14-4335-8C14-CE1EE2F14BD0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F22D2DB-38BC-4A0A-9596-DBBBE3150B4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888C8DB-0641-491E-AA2C-41336FD5B29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4ED45BB-0519-466A-8E0F-908E93BACB9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3C89E5B-AD91-4536-8FD8-5EE6C7CFDCD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5CDAAB3-8363-4BF0-BB19-DC20F6ADA355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0AFF3F5-3491-4EAF-8FEF-E9126E339B69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DB2DCB7-6626-40E7-958E-82FC974AA7D5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94E7A16-0ADC-472B-ABFA-F7086C94DE8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996B659-3A5E-497C-8F90-97229AFE00A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E74EA7F-4023-4134-B11B-DFBD5282D9EF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08CABDF-01D9-4D5F-B61F-861AFA7F309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FA633CE-97B8-4E39-BB9B-CF9AF134F28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D033090-94F9-4ED0-ADAC-B764990EA4D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398EEE9C-04F9-4A7D-BF68-8C2B097F0727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9433F27-5201-407B-B851-EF10F36097B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8CA0AB0-7B45-495B-B13F-45DDCAD9918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37A8055-16FC-413B-8AA4-5E892F1C6642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7EEB2FC-161C-4227-AF94-79907A97D45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C8B190E-60D8-4823-B003-F663A9718A6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C8C4758-35C5-4963-887F-87D25C9CFA1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47C66B5-FB75-4A97-BAF7-DEBE994DC55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43201CD-6737-4516-B8B9-70EB30FD8C43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45903F8-EAE2-4149-BAF6-F6F891391C0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7934A2E-4E5A-4EA3-9E39-8BD03A8BB91A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4DFB919-C429-4EBB-98DB-C1E77C5C690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69CF2D25-F521-48DF-AF7B-6DE3AC2B0BA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AD24D9B-D171-47CB-9DEB-621ED1A53950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48DE8CB-D48C-472B-88F0-DDD7330EDCE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7A225E3A-BD16-4F1C-A4F4-B626B720749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5423306-116E-4750-A232-AE5CD5D1DFC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E765F81-FA74-4541-A05A-B73576AA2D7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11361FB-4F43-4194-B51E-AE67FE4B6849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F9B35F2-3630-4838-A764-FB305D3CA60E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67703A0-AFEB-4A7A-A78D-11405C5EA697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7C0DDFC-CAE2-47C5-AB9F-E505078954F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0AB39D9-057F-4871-9B6C-E88B4193995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B13018F3-5C64-44EA-BFAA-3CCBE01D79C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1B40EEB-1447-40CB-AB7A-9D345F6B68C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16CB445-A85F-4B84-ADD9-852D7CB4077C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96E9243C-6774-4371-8BD1-4741278D21B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51F4C7FE-E559-43F9-9504-C7FF5806FBA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DB10E62-43CA-4D86-AD31-008DEDF432CC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69C59A6-B88E-4011-98E2-788C0904237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77458F8-F885-4602-931B-E982D39695E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9372909-7B33-4898-9796-48E113227F9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5DD39305-05CB-4729-B9BA-A1C325B518EE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AD7FC3F-2929-40C2-984A-254CD45B221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DB34A07-A803-4368-84A6-0B19151089B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0C3981D-A160-4931-A50F-538C620B1C6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CF5B308-CB8B-42FF-9D7B-47A9BBA96EB8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1ED756D1-0FD9-42D1-98CD-8DECDDC25773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D573A43-132B-42D3-AB72-6FE139D7AC9C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C9C50AE8-24F0-4727-BCFF-DCF1DD5EF2A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E47D6FA-D3BE-49A4-9856-503A6F9681E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4EF66F86-E8E5-4198-819B-A3C6A0AB2795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A2247FF-A1FB-42BD-935A-30FD321EAAF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C63A4E6C-81B2-469B-9595-E639FB97ECC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10A9CC-5006-4A9D-BFD8-79FBAD300858}"/>
              </a:ext>
            </a:extLst>
          </p:cNvPr>
          <p:cNvSpPr/>
          <p:nvPr/>
        </p:nvSpPr>
        <p:spPr>
          <a:xfrm>
            <a:off x="-1" y="4397447"/>
            <a:ext cx="12192001" cy="2545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4531D-9620-47CD-AB90-D56B31328356}"/>
              </a:ext>
            </a:extLst>
          </p:cNvPr>
          <p:cNvSpPr/>
          <p:nvPr/>
        </p:nvSpPr>
        <p:spPr>
          <a:xfrm>
            <a:off x="8952511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E13D80E-15C1-45BD-8A0C-0014A6645FA7}"/>
              </a:ext>
            </a:extLst>
          </p:cNvPr>
          <p:cNvSpPr/>
          <p:nvPr/>
        </p:nvSpPr>
        <p:spPr>
          <a:xfrm>
            <a:off x="10068511" y="4684461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BBE30-A135-4911-86CF-6CDC935B0DC2}"/>
              </a:ext>
            </a:extLst>
          </p:cNvPr>
          <p:cNvSpPr/>
          <p:nvPr/>
        </p:nvSpPr>
        <p:spPr>
          <a:xfrm>
            <a:off x="6211195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F50487-61A5-40E5-92B3-29A283079120}"/>
              </a:ext>
            </a:extLst>
          </p:cNvPr>
          <p:cNvSpPr/>
          <p:nvPr/>
        </p:nvSpPr>
        <p:spPr>
          <a:xfrm>
            <a:off x="7327195" y="4690111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ED6A8-50C9-46B2-970E-BB918CA4E732}"/>
              </a:ext>
            </a:extLst>
          </p:cNvPr>
          <p:cNvSpPr/>
          <p:nvPr/>
        </p:nvSpPr>
        <p:spPr>
          <a:xfrm>
            <a:off x="3469880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9299872-B8AE-4287-851C-9C6F70B5E510}"/>
              </a:ext>
            </a:extLst>
          </p:cNvPr>
          <p:cNvSpPr/>
          <p:nvPr/>
        </p:nvSpPr>
        <p:spPr>
          <a:xfrm>
            <a:off x="4585880" y="4683985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F1F16-3318-421F-BA23-54A818B15806}"/>
              </a:ext>
            </a:extLst>
          </p:cNvPr>
          <p:cNvSpPr/>
          <p:nvPr/>
        </p:nvSpPr>
        <p:spPr>
          <a:xfrm>
            <a:off x="728565" y="4970623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600ABC-38D8-4111-8E96-DF3A234D1F59}"/>
              </a:ext>
            </a:extLst>
          </p:cNvPr>
          <p:cNvSpPr/>
          <p:nvPr/>
        </p:nvSpPr>
        <p:spPr>
          <a:xfrm>
            <a:off x="1844565" y="468890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562B030-7DF0-48BB-9AFD-E4923D675482}"/>
              </a:ext>
            </a:extLst>
          </p:cNvPr>
          <p:cNvGrpSpPr/>
          <p:nvPr/>
        </p:nvGrpSpPr>
        <p:grpSpPr>
          <a:xfrm>
            <a:off x="800100" y="5592173"/>
            <a:ext cx="2376930" cy="715025"/>
            <a:chOff x="7190264" y="3882290"/>
            <a:chExt cx="1399112" cy="71502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5A3FD98-169F-48AA-B2DF-1844EAB00F76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D562861B-921F-4BB5-8062-9FA3BC6C31CC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ACCF090-3410-4C3D-BB57-6853C5334991}"/>
              </a:ext>
            </a:extLst>
          </p:cNvPr>
          <p:cNvGrpSpPr/>
          <p:nvPr/>
        </p:nvGrpSpPr>
        <p:grpSpPr>
          <a:xfrm>
            <a:off x="3541415" y="5592173"/>
            <a:ext cx="2376930" cy="715025"/>
            <a:chOff x="7190264" y="3882290"/>
            <a:chExt cx="1399112" cy="71502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4FA6083-4EE9-4062-9F10-B2D5CFCC3F6E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A33A460D-23C4-40F1-8323-4005FD211173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9ADB22E-9990-4162-99B7-CD30D8619D58}"/>
              </a:ext>
            </a:extLst>
          </p:cNvPr>
          <p:cNvGrpSpPr/>
          <p:nvPr/>
        </p:nvGrpSpPr>
        <p:grpSpPr>
          <a:xfrm>
            <a:off x="6282730" y="5592173"/>
            <a:ext cx="2376930" cy="715025"/>
            <a:chOff x="7190264" y="3882290"/>
            <a:chExt cx="1399112" cy="71502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B45CAD7-4499-4F3C-8577-4D6AA0F4F4B8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C0518EB-C0D7-4BE1-BF95-CB7E0D1EDBC8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B4AD96-7BEF-400E-B0C0-EE2C0FACBF2E}"/>
              </a:ext>
            </a:extLst>
          </p:cNvPr>
          <p:cNvGrpSpPr/>
          <p:nvPr/>
        </p:nvGrpSpPr>
        <p:grpSpPr>
          <a:xfrm>
            <a:off x="9024046" y="5592173"/>
            <a:ext cx="2376930" cy="715025"/>
            <a:chOff x="7190264" y="3882290"/>
            <a:chExt cx="1399112" cy="71502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5E2CEC2-43B3-4037-B787-BAA8ACE95091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9733D2C-951B-4AB1-BFD5-F7879244A94A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C01007A0-ECC1-4343-93B3-62F3A1F91301}"/>
              </a:ext>
            </a:extLst>
          </p:cNvPr>
          <p:cNvSpPr txBox="1"/>
          <p:nvPr/>
        </p:nvSpPr>
        <p:spPr>
          <a:xfrm>
            <a:off x="678975" y="2001658"/>
            <a:ext cx="4334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401331F-65C0-4F06-948B-3A2F0C555F54}"/>
              </a:ext>
            </a:extLst>
          </p:cNvPr>
          <p:cNvSpPr txBox="1"/>
          <p:nvPr/>
        </p:nvSpPr>
        <p:spPr>
          <a:xfrm>
            <a:off x="678975" y="549068"/>
            <a:ext cx="31701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Worldmap</a:t>
            </a:r>
            <a:r>
              <a:rPr lang="en-US" altLang="ko-KR" sz="4000" dirty="0">
                <a:latin typeface="+mj-lt"/>
              </a:rPr>
              <a:t> Infographic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03" name="Rectangle 130">
            <a:extLst>
              <a:ext uri="{FF2B5EF4-FFF2-40B4-BE49-F238E27FC236}">
                <a16:creationId xmlns:a16="http://schemas.microsoft.com/office/drawing/2014/main" id="{AF7B8CEA-CE03-44CF-AF95-112E78AF0E60}"/>
              </a:ext>
            </a:extLst>
          </p:cNvPr>
          <p:cNvSpPr/>
          <p:nvPr/>
        </p:nvSpPr>
        <p:spPr>
          <a:xfrm>
            <a:off x="1814770" y="5145269"/>
            <a:ext cx="344539" cy="34610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Rectangle 36">
            <a:extLst>
              <a:ext uri="{FF2B5EF4-FFF2-40B4-BE49-F238E27FC236}">
                <a16:creationId xmlns:a16="http://schemas.microsoft.com/office/drawing/2014/main" id="{9F00F15E-C531-46F3-8B06-A5AF5D44D0C2}"/>
              </a:ext>
            </a:extLst>
          </p:cNvPr>
          <p:cNvSpPr/>
          <p:nvPr/>
        </p:nvSpPr>
        <p:spPr>
          <a:xfrm>
            <a:off x="7287080" y="5158889"/>
            <a:ext cx="381451" cy="3188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ounded Rectangle 7">
            <a:extLst>
              <a:ext uri="{FF2B5EF4-FFF2-40B4-BE49-F238E27FC236}">
                <a16:creationId xmlns:a16="http://schemas.microsoft.com/office/drawing/2014/main" id="{937DA2A3-B4F0-46A4-9366-4E92B602C209}"/>
              </a:ext>
            </a:extLst>
          </p:cNvPr>
          <p:cNvSpPr/>
          <p:nvPr/>
        </p:nvSpPr>
        <p:spPr>
          <a:xfrm>
            <a:off x="10058238" y="5163600"/>
            <a:ext cx="358568" cy="309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ound Same Side Corner Rectangle 36">
            <a:extLst>
              <a:ext uri="{FF2B5EF4-FFF2-40B4-BE49-F238E27FC236}">
                <a16:creationId xmlns:a16="http://schemas.microsoft.com/office/drawing/2014/main" id="{4827E943-0458-435D-BCD8-1EE340A31845}"/>
              </a:ext>
            </a:extLst>
          </p:cNvPr>
          <p:cNvSpPr>
            <a:spLocks noChangeAspect="1"/>
          </p:cNvSpPr>
          <p:nvPr/>
        </p:nvSpPr>
        <p:spPr>
          <a:xfrm>
            <a:off x="4534375" y="5162167"/>
            <a:ext cx="395017" cy="3123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0" name="Flowchart: Off-page Connector 419">
            <a:extLst>
              <a:ext uri="{FF2B5EF4-FFF2-40B4-BE49-F238E27FC236}">
                <a16:creationId xmlns:a16="http://schemas.microsoft.com/office/drawing/2014/main" id="{D443760D-8B09-4FAC-A1F9-97D2473414DB}"/>
              </a:ext>
            </a:extLst>
          </p:cNvPr>
          <p:cNvSpPr/>
          <p:nvPr/>
        </p:nvSpPr>
        <p:spPr>
          <a:xfrm>
            <a:off x="6251432" y="1668477"/>
            <a:ext cx="279624" cy="454296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21" name="Flowchart: Off-page Connector 420">
            <a:extLst>
              <a:ext uri="{FF2B5EF4-FFF2-40B4-BE49-F238E27FC236}">
                <a16:creationId xmlns:a16="http://schemas.microsoft.com/office/drawing/2014/main" id="{C5925FBF-600F-4C98-8832-C0C0B31631A6}"/>
              </a:ext>
            </a:extLst>
          </p:cNvPr>
          <p:cNvSpPr/>
          <p:nvPr/>
        </p:nvSpPr>
        <p:spPr>
          <a:xfrm>
            <a:off x="7187688" y="2925908"/>
            <a:ext cx="279624" cy="45429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2" name="Flowchart: Off-page Connector 421">
            <a:extLst>
              <a:ext uri="{FF2B5EF4-FFF2-40B4-BE49-F238E27FC236}">
                <a16:creationId xmlns:a16="http://schemas.microsoft.com/office/drawing/2014/main" id="{EA5B4628-0797-42A6-8517-41CF44278A9B}"/>
              </a:ext>
            </a:extLst>
          </p:cNvPr>
          <p:cNvSpPr/>
          <p:nvPr/>
        </p:nvSpPr>
        <p:spPr>
          <a:xfrm>
            <a:off x="8569107" y="1529332"/>
            <a:ext cx="279624" cy="45429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3" name="Flowchart: Off-page Connector 422">
            <a:extLst>
              <a:ext uri="{FF2B5EF4-FFF2-40B4-BE49-F238E27FC236}">
                <a16:creationId xmlns:a16="http://schemas.microsoft.com/office/drawing/2014/main" id="{2575ABB7-E7C5-49F8-B23F-BF01D4134EFE}"/>
              </a:ext>
            </a:extLst>
          </p:cNvPr>
          <p:cNvSpPr/>
          <p:nvPr/>
        </p:nvSpPr>
        <p:spPr>
          <a:xfrm>
            <a:off x="10452311" y="3075156"/>
            <a:ext cx="279624" cy="45429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5B81C-D038-44B9-BBEB-95E2AE16BB83}"/>
              </a:ext>
            </a:extLst>
          </p:cNvPr>
          <p:cNvSpPr/>
          <p:nvPr/>
        </p:nvSpPr>
        <p:spPr>
          <a:xfrm>
            <a:off x="905610" y="29114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F62A4-1108-4D34-B985-53317BA55F82}"/>
              </a:ext>
            </a:extLst>
          </p:cNvPr>
          <p:cNvSpPr/>
          <p:nvPr/>
        </p:nvSpPr>
        <p:spPr>
          <a:xfrm>
            <a:off x="905610" y="34865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C890C-95EF-42CD-8E70-1F05B7DE93CA}"/>
              </a:ext>
            </a:extLst>
          </p:cNvPr>
          <p:cNvSpPr/>
          <p:nvPr/>
        </p:nvSpPr>
        <p:spPr>
          <a:xfrm>
            <a:off x="905610" y="40617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B53D0-E93F-4687-935E-5829CA887D70}"/>
              </a:ext>
            </a:extLst>
          </p:cNvPr>
          <p:cNvSpPr/>
          <p:nvPr/>
        </p:nvSpPr>
        <p:spPr>
          <a:xfrm>
            <a:off x="905610" y="4636833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C61FE-CA43-421D-BAA8-E0D5199DD501}"/>
              </a:ext>
            </a:extLst>
          </p:cNvPr>
          <p:cNvSpPr/>
          <p:nvPr/>
        </p:nvSpPr>
        <p:spPr>
          <a:xfrm>
            <a:off x="905610" y="5211964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624AB0-B536-4405-9CE8-28A7BBF42A60}"/>
              </a:ext>
            </a:extLst>
          </p:cNvPr>
          <p:cNvSpPr/>
          <p:nvPr/>
        </p:nvSpPr>
        <p:spPr>
          <a:xfrm>
            <a:off x="905610" y="579588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98780193-6FDC-4110-BAEE-DEED526D9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084381"/>
              </p:ext>
            </p:extLst>
          </p:nvPr>
        </p:nvGraphicFramePr>
        <p:xfrm>
          <a:off x="3521454" y="2716620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0448DA-21D1-4889-B49B-006398BB3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082311"/>
              </p:ext>
            </p:extLst>
          </p:nvPr>
        </p:nvGraphicFramePr>
        <p:xfrm>
          <a:off x="7449404" y="2722750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5C3685-8142-413D-BF83-080BE1E4F356}"/>
              </a:ext>
            </a:extLst>
          </p:cNvPr>
          <p:cNvSpPr txBox="1"/>
          <p:nvPr/>
        </p:nvSpPr>
        <p:spPr>
          <a:xfrm>
            <a:off x="1176578" y="472222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BEEF1-2FAC-4ED3-9044-41391F2F26C8}"/>
              </a:ext>
            </a:extLst>
          </p:cNvPr>
          <p:cNvSpPr txBox="1"/>
          <p:nvPr/>
        </p:nvSpPr>
        <p:spPr>
          <a:xfrm>
            <a:off x="1176578" y="529911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CFAAA-77BC-4974-809E-4E080C600917}"/>
              </a:ext>
            </a:extLst>
          </p:cNvPr>
          <p:cNvSpPr txBox="1"/>
          <p:nvPr/>
        </p:nvSpPr>
        <p:spPr>
          <a:xfrm>
            <a:off x="1176578" y="587600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D5E56-42C8-4528-B320-9D890996B158}"/>
              </a:ext>
            </a:extLst>
          </p:cNvPr>
          <p:cNvSpPr txBox="1"/>
          <p:nvPr/>
        </p:nvSpPr>
        <p:spPr>
          <a:xfrm>
            <a:off x="1176577" y="414533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7B0-6620-403E-9434-21C29E727D40}"/>
              </a:ext>
            </a:extLst>
          </p:cNvPr>
          <p:cNvSpPr txBox="1"/>
          <p:nvPr/>
        </p:nvSpPr>
        <p:spPr>
          <a:xfrm>
            <a:off x="1176577" y="356844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C76115-F801-4F3B-B90A-612978946879}"/>
              </a:ext>
            </a:extLst>
          </p:cNvPr>
          <p:cNvSpPr txBox="1"/>
          <p:nvPr/>
        </p:nvSpPr>
        <p:spPr>
          <a:xfrm>
            <a:off x="1176578" y="299155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BC525FAE-6223-438D-BF93-DE6E36E5CE86}"/>
              </a:ext>
            </a:extLst>
          </p:cNvPr>
          <p:cNvSpPr txBox="1"/>
          <p:nvPr/>
        </p:nvSpPr>
        <p:spPr>
          <a:xfrm>
            <a:off x="6256097" y="300694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9889031D-A0D9-4647-8D0D-A5F99E8B0792}"/>
              </a:ext>
            </a:extLst>
          </p:cNvPr>
          <p:cNvSpPr txBox="1"/>
          <p:nvPr/>
        </p:nvSpPr>
        <p:spPr>
          <a:xfrm>
            <a:off x="4876881" y="358383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90BF98F6-E82D-49F0-8AD1-709DE54CC2A9}"/>
              </a:ext>
            </a:extLst>
          </p:cNvPr>
          <p:cNvSpPr txBox="1"/>
          <p:nvPr/>
        </p:nvSpPr>
        <p:spPr>
          <a:xfrm>
            <a:off x="5380598" y="416072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F7032279-7793-4FDD-A0CE-5C9908435A29}"/>
              </a:ext>
            </a:extLst>
          </p:cNvPr>
          <p:cNvSpPr txBox="1"/>
          <p:nvPr/>
        </p:nvSpPr>
        <p:spPr>
          <a:xfrm>
            <a:off x="5913484" y="473761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DDC1AAF8-7816-4E7C-99EC-FFAE0A2C1FA1}"/>
              </a:ext>
            </a:extLst>
          </p:cNvPr>
          <p:cNvSpPr txBox="1"/>
          <p:nvPr/>
        </p:nvSpPr>
        <p:spPr>
          <a:xfrm>
            <a:off x="5377598" y="53145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7E1775EE-8AE0-4632-853C-04503A45CB38}"/>
              </a:ext>
            </a:extLst>
          </p:cNvPr>
          <p:cNvSpPr txBox="1"/>
          <p:nvPr/>
        </p:nvSpPr>
        <p:spPr>
          <a:xfrm>
            <a:off x="5224790" y="58913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D7639F7-46BC-402F-90A3-B71ED9F45F50}"/>
              </a:ext>
            </a:extLst>
          </p:cNvPr>
          <p:cNvSpPr txBox="1"/>
          <p:nvPr/>
        </p:nvSpPr>
        <p:spPr>
          <a:xfrm>
            <a:off x="9847590" y="58913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7D988E36-259A-4FEB-8BA9-7D0E6363D7D7}"/>
              </a:ext>
            </a:extLst>
          </p:cNvPr>
          <p:cNvSpPr txBox="1"/>
          <p:nvPr/>
        </p:nvSpPr>
        <p:spPr>
          <a:xfrm>
            <a:off x="9499677" y="53145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D8D867AB-281C-4B27-A66D-FE1C8683F49B}"/>
              </a:ext>
            </a:extLst>
          </p:cNvPr>
          <p:cNvSpPr txBox="1"/>
          <p:nvPr/>
        </p:nvSpPr>
        <p:spPr>
          <a:xfrm>
            <a:off x="8983169" y="473761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80D3546B-44D4-4C23-A91D-0AACE1F209AC}"/>
              </a:ext>
            </a:extLst>
          </p:cNvPr>
          <p:cNvSpPr txBox="1"/>
          <p:nvPr/>
        </p:nvSpPr>
        <p:spPr>
          <a:xfrm>
            <a:off x="10365227" y="416072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6A48C1BC-C511-486A-BC3C-2BD89EDC9C42}"/>
              </a:ext>
            </a:extLst>
          </p:cNvPr>
          <p:cNvSpPr txBox="1"/>
          <p:nvPr/>
        </p:nvSpPr>
        <p:spPr>
          <a:xfrm>
            <a:off x="8986000" y="358383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FB184C99-BADA-4BF4-9743-265C353508B4}"/>
              </a:ext>
            </a:extLst>
          </p:cNvPr>
          <p:cNvSpPr txBox="1"/>
          <p:nvPr/>
        </p:nvSpPr>
        <p:spPr>
          <a:xfrm>
            <a:off x="8269265" y="300694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7BA3AE-68CF-4163-BE86-09B44CB71DE3}"/>
              </a:ext>
            </a:extLst>
          </p:cNvPr>
          <p:cNvGrpSpPr/>
          <p:nvPr/>
        </p:nvGrpSpPr>
        <p:grpSpPr>
          <a:xfrm>
            <a:off x="3593657" y="1969814"/>
            <a:ext cx="3681811" cy="923331"/>
            <a:chOff x="2438934" y="1713581"/>
            <a:chExt cx="2831424" cy="923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3CBDA8-AB68-455E-8993-6A5EE2060221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7F5492-2ED9-4898-8D25-64EB1CCE1F10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56C0C-519B-4E89-8A79-92CE333D26AE}"/>
              </a:ext>
            </a:extLst>
          </p:cNvPr>
          <p:cNvGrpSpPr/>
          <p:nvPr/>
        </p:nvGrpSpPr>
        <p:grpSpPr>
          <a:xfrm>
            <a:off x="7511935" y="1937548"/>
            <a:ext cx="3681811" cy="923331"/>
            <a:chOff x="2438934" y="1713581"/>
            <a:chExt cx="2831424" cy="92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39F14C-4F5C-442D-A740-8C90B973FB6B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DF792-05AE-405C-9731-81A04CAFF6D3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74ADD5-41CF-470F-84BF-E7C0FAA5686C}"/>
              </a:ext>
            </a:extLst>
          </p:cNvPr>
          <p:cNvGrpSpPr/>
          <p:nvPr/>
        </p:nvGrpSpPr>
        <p:grpSpPr>
          <a:xfrm>
            <a:off x="1121720" y="1706116"/>
            <a:ext cx="1894794" cy="1564686"/>
            <a:chOff x="11613480" y="1739639"/>
            <a:chExt cx="3450295" cy="2849189"/>
          </a:xfrm>
        </p:grpSpPr>
        <p:grpSp>
          <p:nvGrpSpPr>
            <p:cNvPr id="35" name="Graphic 201">
              <a:extLst>
                <a:ext uri="{FF2B5EF4-FFF2-40B4-BE49-F238E27FC236}">
                  <a16:creationId xmlns:a16="http://schemas.microsoft.com/office/drawing/2014/main" id="{13E3B2AF-648D-48CE-BC53-ECF419920813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9189"/>
              <a:chOff x="3978614" y="61405"/>
              <a:chExt cx="3450295" cy="284918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270AC78-4252-4D7C-937F-F3039234B2FE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5323CB-086A-473B-9475-A735C342E359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E7DF8B-DD41-4F8E-95B1-A5C61E8A0839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DBC8EE-34A3-4CA2-9A14-AF93CAFE4A75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AAEA30A-EA65-40EC-8A31-B34AAD3194CE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3C70FB5-E0B1-4EC0-9A71-2F20F47B85AE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146CAA2-598A-4216-B263-D5E80C3E2753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FC15842-ACD3-46A6-BE15-D3EFAB1666CB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0015A51-8A27-44BD-B283-98EEA531C1B5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8D68B0-ABE9-43E9-8DEE-E568C6A0E2C3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2B25AC9-3224-4713-B2DC-0128C462AB8E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13B544A-5638-4FD5-8294-C41583DBAFDD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EFD3AB0-F9CD-426F-AA10-3B7BE4FB5CDF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A272FF2-1683-470F-A9EE-C8F849519AE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89B2A6E-7DA0-4ACB-B348-4F512E877D76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9697B1-2FD9-42F0-B8F8-9FC43FEBEA3E}"/>
              </a:ext>
            </a:extLst>
          </p:cNvPr>
          <p:cNvSpPr/>
          <p:nvPr/>
        </p:nvSpPr>
        <p:spPr>
          <a:xfrm>
            <a:off x="0" y="0"/>
            <a:ext cx="12201525" cy="6858000"/>
          </a:xfrm>
          <a:custGeom>
            <a:avLst/>
            <a:gdLst>
              <a:gd name="connsiteX0" fmla="*/ 12192000 w 12192000"/>
              <a:gd name="connsiteY0" fmla="*/ 1487132 h 6858000"/>
              <a:gd name="connsiteX1" fmla="*/ 12192000 w 12192000"/>
              <a:gd name="connsiteY1" fmla="*/ 6858000 h 6858000"/>
              <a:gd name="connsiteX2" fmla="*/ 1341451 w 12192000"/>
              <a:gd name="connsiteY2" fmla="*/ 6858000 h 6858000"/>
              <a:gd name="connsiteX3" fmla="*/ 0 w 12192000"/>
              <a:gd name="connsiteY3" fmla="*/ 0 h 6858000"/>
              <a:gd name="connsiteX4" fmla="*/ 5418618 w 12192000"/>
              <a:gd name="connsiteY4" fmla="*/ 0 h 6858000"/>
              <a:gd name="connsiteX5" fmla="*/ 0 w 12192000"/>
              <a:gd name="connsiteY5" fmla="*/ 2682139 h 6858000"/>
              <a:gd name="connsiteX0" fmla="*/ 12192000 w 12192000"/>
              <a:gd name="connsiteY0" fmla="*/ 149665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9665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192000 w 12192000"/>
              <a:gd name="connsiteY0" fmla="*/ 14410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410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201525 w 12201525"/>
              <a:gd name="connsiteY0" fmla="*/ 1106132 h 6867525"/>
              <a:gd name="connsiteX1" fmla="*/ 12192000 w 12201525"/>
              <a:gd name="connsiteY1" fmla="*/ 6867525 h 6867525"/>
              <a:gd name="connsiteX2" fmla="*/ 1341451 w 12201525"/>
              <a:gd name="connsiteY2" fmla="*/ 6867525 h 6867525"/>
              <a:gd name="connsiteX3" fmla="*/ 12201525 w 12201525"/>
              <a:gd name="connsiteY3" fmla="*/ 1106132 h 6867525"/>
              <a:gd name="connsiteX4" fmla="*/ 0 w 12201525"/>
              <a:gd name="connsiteY4" fmla="*/ 9525 h 6867525"/>
              <a:gd name="connsiteX5" fmla="*/ 7152168 w 12201525"/>
              <a:gd name="connsiteY5" fmla="*/ 0 h 6867525"/>
              <a:gd name="connsiteX6" fmla="*/ 0 w 12201525"/>
              <a:gd name="connsiteY6" fmla="*/ 2691664 h 6867525"/>
              <a:gd name="connsiteX7" fmla="*/ 0 w 12201525"/>
              <a:gd name="connsiteY7" fmla="*/ 9525 h 6867525"/>
              <a:gd name="connsiteX0" fmla="*/ 12201525 w 12201525"/>
              <a:gd name="connsiteY0" fmla="*/ 1096607 h 6858000"/>
              <a:gd name="connsiteX1" fmla="*/ 12192000 w 12201525"/>
              <a:gd name="connsiteY1" fmla="*/ 6858000 h 6858000"/>
              <a:gd name="connsiteX2" fmla="*/ 1341451 w 12201525"/>
              <a:gd name="connsiteY2" fmla="*/ 6858000 h 6858000"/>
              <a:gd name="connsiteX3" fmla="*/ 12201525 w 12201525"/>
              <a:gd name="connsiteY3" fmla="*/ 1096607 h 6858000"/>
              <a:gd name="connsiteX4" fmla="*/ 0 w 12201525"/>
              <a:gd name="connsiteY4" fmla="*/ 0 h 6858000"/>
              <a:gd name="connsiteX5" fmla="*/ 6933093 w 12201525"/>
              <a:gd name="connsiteY5" fmla="*/ 0 h 6858000"/>
              <a:gd name="connsiteX6" fmla="*/ 0 w 12201525"/>
              <a:gd name="connsiteY6" fmla="*/ 2682139 h 6858000"/>
              <a:gd name="connsiteX7" fmla="*/ 0 w 1220152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1525" h="6858000">
                <a:moveTo>
                  <a:pt x="12201525" y="1096607"/>
                </a:moveTo>
                <a:lnTo>
                  <a:pt x="12192000" y="6858000"/>
                </a:lnTo>
                <a:lnTo>
                  <a:pt x="1341451" y="6858000"/>
                </a:lnTo>
                <a:lnTo>
                  <a:pt x="12201525" y="1096607"/>
                </a:lnTo>
                <a:close/>
                <a:moveTo>
                  <a:pt x="0" y="0"/>
                </a:moveTo>
                <a:lnTo>
                  <a:pt x="6933093" y="0"/>
                </a:lnTo>
                <a:lnTo>
                  <a:pt x="0" y="268213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36957281-5EF4-419C-9D73-AF2512E10640}"/>
              </a:ext>
            </a:extLst>
          </p:cNvPr>
          <p:cNvGrpSpPr/>
          <p:nvPr/>
        </p:nvGrpSpPr>
        <p:grpSpPr>
          <a:xfrm>
            <a:off x="5220782" y="5365509"/>
            <a:ext cx="2855859" cy="1107996"/>
            <a:chOff x="2551705" y="4283314"/>
            <a:chExt cx="235700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FFFABF-7256-42FC-B47B-4E9428461D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3EE2A2-3631-4F9A-B2FF-A1A05A68F2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3E57D0C-C2B2-415D-AA4A-165D691D4C2B}"/>
              </a:ext>
            </a:extLst>
          </p:cNvPr>
          <p:cNvGrpSpPr/>
          <p:nvPr/>
        </p:nvGrpSpPr>
        <p:grpSpPr>
          <a:xfrm>
            <a:off x="8964666" y="5365509"/>
            <a:ext cx="2855859" cy="1107996"/>
            <a:chOff x="2551705" y="4283314"/>
            <a:chExt cx="235700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54564-FA86-407A-A129-BAF617CC4E2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31543A-A513-4786-BB32-5E999F24EE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Chevron 2">
            <a:extLst>
              <a:ext uri="{FF2B5EF4-FFF2-40B4-BE49-F238E27FC236}">
                <a16:creationId xmlns:a16="http://schemas.microsoft.com/office/drawing/2014/main" id="{B18EA59B-1299-4BA6-8CF4-078F50C4BF6E}"/>
              </a:ext>
            </a:extLst>
          </p:cNvPr>
          <p:cNvSpPr/>
          <p:nvPr/>
        </p:nvSpPr>
        <p:spPr>
          <a:xfrm rot="5400000">
            <a:off x="53205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Chevron 2">
            <a:extLst>
              <a:ext uri="{FF2B5EF4-FFF2-40B4-BE49-F238E27FC236}">
                <a16:creationId xmlns:a16="http://schemas.microsoft.com/office/drawing/2014/main" id="{4270BC79-C714-44A9-9822-A0C77C9C478C}"/>
              </a:ext>
            </a:extLst>
          </p:cNvPr>
          <p:cNvSpPr/>
          <p:nvPr/>
        </p:nvSpPr>
        <p:spPr>
          <a:xfrm rot="5400000">
            <a:off x="90543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E60A5-EDC3-4072-8BC5-43BF0DD573B6}"/>
              </a:ext>
            </a:extLst>
          </p:cNvPr>
          <p:cNvSpPr txBox="1"/>
          <p:nvPr/>
        </p:nvSpPr>
        <p:spPr>
          <a:xfrm>
            <a:off x="378862" y="196272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49CC26-8C9D-45E6-BAAA-F129A88F980F}"/>
              </a:ext>
            </a:extLst>
          </p:cNvPr>
          <p:cNvSpPr txBox="1"/>
          <p:nvPr/>
        </p:nvSpPr>
        <p:spPr>
          <a:xfrm>
            <a:off x="378862" y="77795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9C7D5-A968-42CF-8717-281D77EFE312}"/>
              </a:ext>
            </a:extLst>
          </p:cNvPr>
          <p:cNvSpPr txBox="1"/>
          <p:nvPr/>
        </p:nvSpPr>
        <p:spPr>
          <a:xfrm>
            <a:off x="7753350" y="2954988"/>
            <a:ext cx="3995201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800219"/>
              <a:chOff x="6557475" y="1411926"/>
              <a:chExt cx="4507692" cy="8002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800219"/>
              <a:chOff x="6557475" y="1411926"/>
              <a:chExt cx="4507692" cy="80021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800219"/>
              <a:chOff x="6557475" y="1411926"/>
              <a:chExt cx="4507692" cy="80021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</a:t>
                </a:r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designed.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800219"/>
              <a:chOff x="6557475" y="1411926"/>
              <a:chExt cx="4507692" cy="80021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484796"/>
            <a:ext cx="29259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7A947B-9423-4F6C-AC50-F3131BE8873E}"/>
              </a:ext>
            </a:extLst>
          </p:cNvPr>
          <p:cNvGrpSpPr/>
          <p:nvPr/>
        </p:nvGrpSpPr>
        <p:grpSpPr>
          <a:xfrm>
            <a:off x="4378466" y="4116085"/>
            <a:ext cx="3423225" cy="2069484"/>
            <a:chOff x="-548507" y="477868"/>
            <a:chExt cx="11570449" cy="63571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A868801-A9E8-41CB-BF22-E706DF3614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55753D-F937-4D98-B95B-A2942B8535F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15DEAEA-9DAB-4558-BD75-167E8E99D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28D364-4348-4D8F-B455-47518532DF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8B4BA2-373E-40AB-A42D-DF47D814BE1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2C48A08-A5C1-4C2D-9FB8-3127C81C0F1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29F234C5-411E-49A5-AF1A-F7783EE261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8939ECC-1B93-4603-9F8C-B1EF6862641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2E6868-4822-4CE6-92D2-65C42860956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955CF71-7B77-4452-A36C-A35ACC2CC47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06CCD0A-9C87-4788-99C2-015989CECCC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322744-1448-473D-826C-D43CDE04EB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3D6CE-5950-450F-8B13-9A2BF3F48FEC}"/>
              </a:ext>
            </a:extLst>
          </p:cNvPr>
          <p:cNvSpPr/>
          <p:nvPr/>
        </p:nvSpPr>
        <p:spPr>
          <a:xfrm>
            <a:off x="4874357" y="4208419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자유형: 도형 56">
            <a:extLst>
              <a:ext uri="{FF2B5EF4-FFF2-40B4-BE49-F238E27FC236}">
                <a16:creationId xmlns:a16="http://schemas.microsoft.com/office/drawing/2014/main" id="{DF8A9056-2BDC-4B1D-870B-674AB4706FB3}"/>
              </a:ext>
            </a:extLst>
          </p:cNvPr>
          <p:cNvSpPr/>
          <p:nvPr/>
        </p:nvSpPr>
        <p:spPr>
          <a:xfrm>
            <a:off x="4864323" y="3479138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자유형: 도형 55">
            <a:extLst>
              <a:ext uri="{FF2B5EF4-FFF2-40B4-BE49-F238E27FC236}">
                <a16:creationId xmlns:a16="http://schemas.microsoft.com/office/drawing/2014/main" id="{03374357-B8FC-4EA5-B26F-0CDDC996048A}"/>
              </a:ext>
            </a:extLst>
          </p:cNvPr>
          <p:cNvSpPr/>
          <p:nvPr/>
        </p:nvSpPr>
        <p:spPr>
          <a:xfrm>
            <a:off x="4864315" y="3461280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27A2411-E69B-44AF-AAF0-8156FFE628DB}"/>
              </a:ext>
            </a:extLst>
          </p:cNvPr>
          <p:cNvSpPr/>
          <p:nvPr/>
        </p:nvSpPr>
        <p:spPr>
          <a:xfrm>
            <a:off x="5571454" y="1941980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C7750-3716-4CBD-8535-0E2EF674E74B}"/>
              </a:ext>
            </a:extLst>
          </p:cNvPr>
          <p:cNvSpPr txBox="1"/>
          <p:nvPr/>
        </p:nvSpPr>
        <p:spPr>
          <a:xfrm>
            <a:off x="5390039" y="5189540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E8D85-827B-4AE2-A8C2-B07A90C27B0B}"/>
              </a:ext>
            </a:extLst>
          </p:cNvPr>
          <p:cNvGrpSpPr/>
          <p:nvPr/>
        </p:nvGrpSpPr>
        <p:grpSpPr>
          <a:xfrm>
            <a:off x="678996" y="3611524"/>
            <a:ext cx="2988000" cy="923330"/>
            <a:chOff x="3017859" y="4283314"/>
            <a:chExt cx="189084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96D41-23EA-4562-95D4-F89554C93CA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FBC2D2-05EA-4CCA-A79B-4DDAF2B46FD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8F3CF5-4B07-4FB0-B975-473047B3D084}"/>
              </a:ext>
            </a:extLst>
          </p:cNvPr>
          <p:cNvGrpSpPr/>
          <p:nvPr/>
        </p:nvGrpSpPr>
        <p:grpSpPr>
          <a:xfrm>
            <a:off x="8544655" y="3611525"/>
            <a:ext cx="2988000" cy="923330"/>
            <a:chOff x="3017859" y="4283314"/>
            <a:chExt cx="189084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D9A9-27D3-449B-AF8D-AFDBAFB5AA9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F2804-0E93-43E4-8A2C-19E7F6ADA9E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CE76F-27DD-4CD4-8223-27B2C4315693}"/>
              </a:ext>
            </a:extLst>
          </p:cNvPr>
          <p:cNvSpPr/>
          <p:nvPr/>
        </p:nvSpPr>
        <p:spPr>
          <a:xfrm>
            <a:off x="3747668" y="372008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FE90B82-3CEE-4F12-A7D7-074BA99C9B59}"/>
              </a:ext>
            </a:extLst>
          </p:cNvPr>
          <p:cNvSpPr txBox="1">
            <a:spLocks/>
          </p:cNvSpPr>
          <p:nvPr/>
        </p:nvSpPr>
        <p:spPr>
          <a:xfrm>
            <a:off x="3747668" y="3774085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0C752-3FE0-47CD-B3AC-F0E6742778F1}"/>
              </a:ext>
            </a:extLst>
          </p:cNvPr>
          <p:cNvSpPr/>
          <p:nvPr/>
        </p:nvSpPr>
        <p:spPr>
          <a:xfrm>
            <a:off x="8067249" y="3725418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B8C333-B6EB-479B-81B5-D7719E4DEBFD}"/>
              </a:ext>
            </a:extLst>
          </p:cNvPr>
          <p:cNvGrpSpPr/>
          <p:nvPr/>
        </p:nvGrpSpPr>
        <p:grpSpPr>
          <a:xfrm>
            <a:off x="760633" y="5120061"/>
            <a:ext cx="2988000" cy="923330"/>
            <a:chOff x="3017859" y="4283314"/>
            <a:chExt cx="1890849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82111B-C693-434E-97F0-9EBCC75B75F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BA9E15-57C4-4F3D-B954-6F73EC95D35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1E9837-77DC-4105-AE22-2B2FAA4AC6A6}"/>
              </a:ext>
            </a:extLst>
          </p:cNvPr>
          <p:cNvGrpSpPr/>
          <p:nvPr/>
        </p:nvGrpSpPr>
        <p:grpSpPr>
          <a:xfrm>
            <a:off x="8443368" y="5120061"/>
            <a:ext cx="2988000" cy="923330"/>
            <a:chOff x="3017859" y="4283314"/>
            <a:chExt cx="1890849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BCAE2-DECA-4410-BA10-CAA7E782006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79B55E-24CE-4C45-9FD4-C134CF12E2E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C8896F9-E5FD-4264-8C54-512C5A1A91CF}"/>
              </a:ext>
            </a:extLst>
          </p:cNvPr>
          <p:cNvSpPr/>
          <p:nvPr/>
        </p:nvSpPr>
        <p:spPr>
          <a:xfrm>
            <a:off x="3829561" y="5203678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D36FE2A5-A681-48DA-831B-B91408250BB1}"/>
              </a:ext>
            </a:extLst>
          </p:cNvPr>
          <p:cNvSpPr txBox="1">
            <a:spLocks/>
          </p:cNvSpPr>
          <p:nvPr/>
        </p:nvSpPr>
        <p:spPr>
          <a:xfrm>
            <a:off x="3820036" y="5261651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D05C6-F645-4AE3-B9B0-98550FB6A43E}"/>
              </a:ext>
            </a:extLst>
          </p:cNvPr>
          <p:cNvSpPr/>
          <p:nvPr/>
        </p:nvSpPr>
        <p:spPr>
          <a:xfrm>
            <a:off x="7962601" y="5209011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E56627E8-374C-407C-94CC-956C158E9915}"/>
              </a:ext>
            </a:extLst>
          </p:cNvPr>
          <p:cNvSpPr txBox="1">
            <a:spLocks/>
          </p:cNvSpPr>
          <p:nvPr/>
        </p:nvSpPr>
        <p:spPr>
          <a:xfrm>
            <a:off x="7953076" y="5266984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03CD51B0-A1F0-4A56-9B86-EAC804A430BC}"/>
              </a:ext>
            </a:extLst>
          </p:cNvPr>
          <p:cNvSpPr txBox="1">
            <a:spLocks/>
          </p:cNvSpPr>
          <p:nvPr/>
        </p:nvSpPr>
        <p:spPr>
          <a:xfrm>
            <a:off x="8067249" y="3779418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720C95-5D47-4D02-BBFB-8A79D5596733}"/>
              </a:ext>
            </a:extLst>
          </p:cNvPr>
          <p:cNvGrpSpPr/>
          <p:nvPr/>
        </p:nvGrpSpPr>
        <p:grpSpPr>
          <a:xfrm>
            <a:off x="1511306" y="1846956"/>
            <a:ext cx="2988000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3EF1B9-8905-421A-B5A6-DD2E5A91C08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80EC3-D396-4713-BB85-EBBEBE37684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E1627A-ACAF-4D19-89F1-27F579AC4F96}"/>
              </a:ext>
            </a:extLst>
          </p:cNvPr>
          <p:cNvGrpSpPr/>
          <p:nvPr/>
        </p:nvGrpSpPr>
        <p:grpSpPr>
          <a:xfrm>
            <a:off x="7692696" y="1846956"/>
            <a:ext cx="2988000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CF961-EEB3-4213-8CDE-9DD3352F3CB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9218AA-BFEF-492D-A6D8-188E426C9C4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22D9E70-2071-40ED-8EFA-16C8CF50173E}"/>
              </a:ext>
            </a:extLst>
          </p:cNvPr>
          <p:cNvSpPr/>
          <p:nvPr/>
        </p:nvSpPr>
        <p:spPr>
          <a:xfrm>
            <a:off x="4581231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62D64979-8719-4322-A969-75D9C7A924C4}"/>
              </a:ext>
            </a:extLst>
          </p:cNvPr>
          <p:cNvSpPr txBox="1">
            <a:spLocks/>
          </p:cNvSpPr>
          <p:nvPr/>
        </p:nvSpPr>
        <p:spPr>
          <a:xfrm>
            <a:off x="4581231" y="1997867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0B2C-0B84-419F-9159-F1B5DF0FBB8B}"/>
              </a:ext>
            </a:extLst>
          </p:cNvPr>
          <p:cNvSpPr/>
          <p:nvPr/>
        </p:nvSpPr>
        <p:spPr>
          <a:xfrm>
            <a:off x="7207815" y="1942360"/>
            <a:ext cx="396000" cy="3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6BF42E63-58E0-4FAF-AABA-E252EEADA367}"/>
              </a:ext>
            </a:extLst>
          </p:cNvPr>
          <p:cNvSpPr txBox="1">
            <a:spLocks/>
          </p:cNvSpPr>
          <p:nvPr/>
        </p:nvSpPr>
        <p:spPr>
          <a:xfrm>
            <a:off x="7207815" y="1996360"/>
            <a:ext cx="396000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E6D8A1-6BA0-4C1D-B198-804BACE1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43190"/>
              </p:ext>
            </p:extLst>
          </p:nvPr>
        </p:nvGraphicFramePr>
        <p:xfrm>
          <a:off x="949461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D108C-2E0A-4603-8553-20CD4360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56964"/>
              </p:ext>
            </p:extLst>
          </p:nvPr>
        </p:nvGraphicFramePr>
        <p:xfrm>
          <a:off x="3638423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002A68-817D-48A8-BCBD-7F391F9B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0975"/>
              </p:ext>
            </p:extLst>
          </p:nvPr>
        </p:nvGraphicFramePr>
        <p:xfrm>
          <a:off x="6327385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4DBAA0-38E5-4BA1-ABB8-3C86024C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39760"/>
              </p:ext>
            </p:extLst>
          </p:nvPr>
        </p:nvGraphicFramePr>
        <p:xfrm>
          <a:off x="9016347" y="189155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3">
            <a:extLst>
              <a:ext uri="{FF2B5EF4-FFF2-40B4-BE49-F238E27FC236}">
                <a16:creationId xmlns:a16="http://schemas.microsoft.com/office/drawing/2014/main" id="{6C10FA40-F9C2-4D8B-9C91-671358DAE20A}"/>
              </a:ext>
            </a:extLst>
          </p:cNvPr>
          <p:cNvSpPr/>
          <p:nvPr/>
        </p:nvSpPr>
        <p:spPr>
          <a:xfrm>
            <a:off x="4507499" y="254451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50679C0D-D73A-4361-B1B3-8950B00B2775}"/>
              </a:ext>
            </a:extLst>
          </p:cNvPr>
          <p:cNvSpPr/>
          <p:nvPr/>
        </p:nvSpPr>
        <p:spPr>
          <a:xfrm>
            <a:off x="7235788" y="2500207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ardrop 17">
            <a:extLst>
              <a:ext uri="{FF2B5EF4-FFF2-40B4-BE49-F238E27FC236}">
                <a16:creationId xmlns:a16="http://schemas.microsoft.com/office/drawing/2014/main" id="{4B3C6AA1-A81D-40F8-BB8A-1873378C3C92}"/>
              </a:ext>
            </a:extLst>
          </p:cNvPr>
          <p:cNvSpPr/>
          <p:nvPr/>
        </p:nvSpPr>
        <p:spPr>
          <a:xfrm rot="18900000">
            <a:off x="1895160" y="253215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DC7AAFA-D26F-44CB-863A-704E5FFF47EC}"/>
              </a:ext>
            </a:extLst>
          </p:cNvPr>
          <p:cNvSpPr/>
          <p:nvPr/>
        </p:nvSpPr>
        <p:spPr>
          <a:xfrm>
            <a:off x="9925952" y="2497477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5CDFA-50C7-4C8D-B8C7-F4EF6C717573}"/>
              </a:ext>
            </a:extLst>
          </p:cNvPr>
          <p:cNvSpPr txBox="1"/>
          <p:nvPr/>
        </p:nvSpPr>
        <p:spPr>
          <a:xfrm>
            <a:off x="913717" y="621600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00DDBE-694F-40C3-99CA-85FF529C29D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1583E3EF-AC8C-4B3B-9A5D-C3632CEC9A87}"/>
              </a:ext>
            </a:extLst>
          </p:cNvPr>
          <p:cNvSpPr/>
          <p:nvPr/>
        </p:nvSpPr>
        <p:spPr>
          <a:xfrm rot="13800000">
            <a:off x="4455814" y="214754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96EB67E0-4F0F-4181-8017-FB3C4EEF455F}"/>
              </a:ext>
            </a:extLst>
          </p:cNvPr>
          <p:cNvSpPr/>
          <p:nvPr/>
        </p:nvSpPr>
        <p:spPr>
          <a:xfrm rot="19200000">
            <a:off x="5739793" y="3134144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A7BA3CE8-E2AD-4975-A836-7FDE5A5D60DC}"/>
              </a:ext>
            </a:extLst>
          </p:cNvPr>
          <p:cNvSpPr/>
          <p:nvPr/>
        </p:nvSpPr>
        <p:spPr>
          <a:xfrm rot="13800000">
            <a:off x="4455814" y="3930358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B720C95D-BB22-4AAE-9E0F-4283E57E0637}"/>
              </a:ext>
            </a:extLst>
          </p:cNvPr>
          <p:cNvSpPr/>
          <p:nvPr/>
        </p:nvSpPr>
        <p:spPr>
          <a:xfrm rot="19200000">
            <a:off x="5739793" y="4894136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57B7-0A98-4EBA-87A9-5C6A8C9B4F85}"/>
              </a:ext>
            </a:extLst>
          </p:cNvPr>
          <p:cNvSpPr txBox="1"/>
          <p:nvPr/>
        </p:nvSpPr>
        <p:spPr>
          <a:xfrm rot="3000000">
            <a:off x="4784147" y="262997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7C4D9-ED90-45C5-A609-A318AF28D68C}"/>
              </a:ext>
            </a:extLst>
          </p:cNvPr>
          <p:cNvSpPr txBox="1"/>
          <p:nvPr/>
        </p:nvSpPr>
        <p:spPr>
          <a:xfrm rot="3000000">
            <a:off x="4784147" y="441278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CD254-0134-40EA-B5FC-C502AE80D908}"/>
              </a:ext>
            </a:extLst>
          </p:cNvPr>
          <p:cNvSpPr txBox="1"/>
          <p:nvPr/>
        </p:nvSpPr>
        <p:spPr>
          <a:xfrm rot="19200000">
            <a:off x="5883269" y="3656327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22883-D3BA-4B15-A991-9509AE928FBA}"/>
              </a:ext>
            </a:extLst>
          </p:cNvPr>
          <p:cNvSpPr txBox="1"/>
          <p:nvPr/>
        </p:nvSpPr>
        <p:spPr>
          <a:xfrm rot="19200000">
            <a:off x="5871119" y="538942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459EC753-86B8-42D1-B962-57E6EE4D087A}"/>
              </a:ext>
            </a:extLst>
          </p:cNvPr>
          <p:cNvGrpSpPr/>
          <p:nvPr/>
        </p:nvGrpSpPr>
        <p:grpSpPr>
          <a:xfrm>
            <a:off x="8246674" y="2863653"/>
            <a:ext cx="3261147" cy="944910"/>
            <a:chOff x="7905802" y="3101777"/>
            <a:chExt cx="2338164" cy="9449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627E85-30D6-4402-AEE3-FF3C5D2B3A1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B4C77-A65C-42F8-84F8-1050538A7343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7">
            <a:extLst>
              <a:ext uri="{FF2B5EF4-FFF2-40B4-BE49-F238E27FC236}">
                <a16:creationId xmlns:a16="http://schemas.microsoft.com/office/drawing/2014/main" id="{7E64AC97-CA16-4F4B-9699-01D77F7E862C}"/>
              </a:ext>
            </a:extLst>
          </p:cNvPr>
          <p:cNvGrpSpPr/>
          <p:nvPr/>
        </p:nvGrpSpPr>
        <p:grpSpPr>
          <a:xfrm>
            <a:off x="8246674" y="4656419"/>
            <a:ext cx="3261147" cy="944910"/>
            <a:chOff x="7886752" y="4894543"/>
            <a:chExt cx="2338164" cy="9449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79A287-309C-493F-8897-B4D89717ECFC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098D58-7FCF-4A94-B5AA-02E5699A9904}"/>
                </a:ext>
              </a:extLst>
            </p:cNvPr>
            <p:cNvSpPr txBox="1"/>
            <p:nvPr/>
          </p:nvSpPr>
          <p:spPr>
            <a:xfrm>
              <a:off x="7886752" y="519312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CEE704BB-36C2-45F8-88BC-BFB6DFBA3A54}"/>
              </a:ext>
            </a:extLst>
          </p:cNvPr>
          <p:cNvGrpSpPr/>
          <p:nvPr/>
        </p:nvGrpSpPr>
        <p:grpSpPr>
          <a:xfrm>
            <a:off x="685052" y="1887665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40AB7C-A8A4-49E0-AD1D-9A0AA6ED829A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4274E-8747-4CA1-B488-FE7A14D0AEF8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93092648-1777-4056-A316-39F9A2E37231}"/>
              </a:ext>
            </a:extLst>
          </p:cNvPr>
          <p:cNvGrpSpPr/>
          <p:nvPr/>
        </p:nvGrpSpPr>
        <p:grpSpPr>
          <a:xfrm>
            <a:off x="685052" y="3680431"/>
            <a:ext cx="3254334" cy="944910"/>
            <a:chOff x="2088012" y="3967199"/>
            <a:chExt cx="2338164" cy="9449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CACB7A-93A0-4291-BF50-514E331F305A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05A24-456D-47DD-B3AE-19A0D9F719FD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5AC7E70D-2F6D-4AE2-87BD-E39BA3BCE1F3}"/>
              </a:ext>
            </a:extLst>
          </p:cNvPr>
          <p:cNvSpPr/>
          <p:nvPr/>
        </p:nvSpPr>
        <p:spPr>
          <a:xfrm>
            <a:off x="7628642" y="505231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78AB9A11-4621-49B8-9C4C-1F95151662A6}"/>
              </a:ext>
            </a:extLst>
          </p:cNvPr>
          <p:cNvSpPr/>
          <p:nvPr/>
        </p:nvSpPr>
        <p:spPr>
          <a:xfrm>
            <a:off x="4208399" y="394746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BBB31939-8DCD-4BD3-A91A-B0CBE60D134F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25947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6C3DE001-20BB-47F3-AB78-C1F5AE68864B}"/>
              </a:ext>
            </a:extLst>
          </p:cNvPr>
          <p:cNvSpPr/>
          <p:nvPr/>
        </p:nvSpPr>
        <p:spPr>
          <a:xfrm>
            <a:off x="4173938" y="2144097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1">
            <a:extLst>
              <a:ext uri="{FF2B5EF4-FFF2-40B4-BE49-F238E27FC236}">
                <a16:creationId xmlns:a16="http://schemas.microsoft.com/office/drawing/2014/main" id="{A908BF55-BD17-43F4-B9C5-2535742A67D6}"/>
              </a:ext>
            </a:extLst>
          </p:cNvPr>
          <p:cNvSpPr/>
          <p:nvPr/>
        </p:nvSpPr>
        <p:spPr>
          <a:xfrm rot="10800000">
            <a:off x="3332423" y="1899473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5E6DC-0C5F-468D-B01F-FE0D978AD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02967"/>
              </p:ext>
            </p:extLst>
          </p:nvPr>
        </p:nvGraphicFramePr>
        <p:xfrm>
          <a:off x="3637661" y="2025473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Pentagon 11">
            <a:extLst>
              <a:ext uri="{FF2B5EF4-FFF2-40B4-BE49-F238E27FC236}">
                <a16:creationId xmlns:a16="http://schemas.microsoft.com/office/drawing/2014/main" id="{CE5AF658-2601-460D-B228-02250F4459CE}"/>
              </a:ext>
            </a:extLst>
          </p:cNvPr>
          <p:cNvSpPr/>
          <p:nvPr/>
        </p:nvSpPr>
        <p:spPr>
          <a:xfrm rot="10800000">
            <a:off x="8519892" y="1899473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9BE5B15B-1978-4654-8AE0-A353EE2BC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69966"/>
              </p:ext>
            </p:extLst>
          </p:nvPr>
        </p:nvGraphicFramePr>
        <p:xfrm>
          <a:off x="8843892" y="2025473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Pentagon 5">
            <a:extLst>
              <a:ext uri="{FF2B5EF4-FFF2-40B4-BE49-F238E27FC236}">
                <a16:creationId xmlns:a16="http://schemas.microsoft.com/office/drawing/2014/main" id="{502465EC-FEF0-47E7-91F6-9F9E29A12AEE}"/>
              </a:ext>
            </a:extLst>
          </p:cNvPr>
          <p:cNvSpPr/>
          <p:nvPr/>
        </p:nvSpPr>
        <p:spPr>
          <a:xfrm rot="16200000">
            <a:off x="9203892" y="2622989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F06383-3371-4D93-8636-EAE177E8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18991"/>
              </p:ext>
            </p:extLst>
          </p:nvPr>
        </p:nvGraphicFramePr>
        <p:xfrm>
          <a:off x="8843892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entagon 7">
            <a:extLst>
              <a:ext uri="{FF2B5EF4-FFF2-40B4-BE49-F238E27FC236}">
                <a16:creationId xmlns:a16="http://schemas.microsoft.com/office/drawing/2014/main" id="{63443656-7622-424B-A118-EEFD83A719F0}"/>
              </a:ext>
            </a:extLst>
          </p:cNvPr>
          <p:cNvSpPr/>
          <p:nvPr/>
        </p:nvSpPr>
        <p:spPr>
          <a:xfrm>
            <a:off x="6123222" y="3342989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77D242-98E8-4A5C-981C-E91CED90F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77653"/>
              </p:ext>
            </p:extLst>
          </p:nvPr>
        </p:nvGraphicFramePr>
        <p:xfrm>
          <a:off x="6240776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Pentagon 9">
            <a:extLst>
              <a:ext uri="{FF2B5EF4-FFF2-40B4-BE49-F238E27FC236}">
                <a16:creationId xmlns:a16="http://schemas.microsoft.com/office/drawing/2014/main" id="{BDB21BDD-1031-4D7D-94B1-07553B20B019}"/>
              </a:ext>
            </a:extLst>
          </p:cNvPr>
          <p:cNvSpPr/>
          <p:nvPr/>
        </p:nvSpPr>
        <p:spPr>
          <a:xfrm>
            <a:off x="3515007" y="3342989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BF2B8C-E5AB-40BA-9557-6C95FB42B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7475"/>
              </p:ext>
            </p:extLst>
          </p:nvPr>
        </p:nvGraphicFramePr>
        <p:xfrm>
          <a:off x="3637661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entagon 11">
            <a:extLst>
              <a:ext uri="{FF2B5EF4-FFF2-40B4-BE49-F238E27FC236}">
                <a16:creationId xmlns:a16="http://schemas.microsoft.com/office/drawing/2014/main" id="{1A6555E1-F35A-410A-9754-73DA70916D5D}"/>
              </a:ext>
            </a:extLst>
          </p:cNvPr>
          <p:cNvSpPr/>
          <p:nvPr/>
        </p:nvSpPr>
        <p:spPr>
          <a:xfrm>
            <a:off x="923158" y="3342989"/>
            <a:ext cx="2736000" cy="1332000"/>
          </a:xfrm>
          <a:prstGeom prst="homePlate">
            <a:avLst>
              <a:gd name="adj" fmla="val 14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550560-B161-46FD-8267-226E3D21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63937"/>
              </p:ext>
            </p:extLst>
          </p:nvPr>
        </p:nvGraphicFramePr>
        <p:xfrm>
          <a:off x="1034546" y="3468990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Pentagon 5">
            <a:extLst>
              <a:ext uri="{FF2B5EF4-FFF2-40B4-BE49-F238E27FC236}">
                <a16:creationId xmlns:a16="http://schemas.microsoft.com/office/drawing/2014/main" id="{ECD7CE16-5A9C-4AB1-B85C-A1EBD659FF77}"/>
              </a:ext>
            </a:extLst>
          </p:cNvPr>
          <p:cNvSpPr/>
          <p:nvPr/>
        </p:nvSpPr>
        <p:spPr>
          <a:xfrm rot="16200000">
            <a:off x="1396517" y="4066506"/>
            <a:ext cx="1584000" cy="2520000"/>
          </a:xfrm>
          <a:prstGeom prst="homePlate">
            <a:avLst>
              <a:gd name="adj" fmla="val 141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8105AD9E-C6C0-48FD-8D7B-6F48085CB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479"/>
              </p:ext>
            </p:extLst>
          </p:nvPr>
        </p:nvGraphicFramePr>
        <p:xfrm>
          <a:off x="1036517" y="491250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Pentagon 17">
            <a:extLst>
              <a:ext uri="{FF2B5EF4-FFF2-40B4-BE49-F238E27FC236}">
                <a16:creationId xmlns:a16="http://schemas.microsoft.com/office/drawing/2014/main" id="{FA60D360-E6D0-41E4-B298-FF0886D8DB91}"/>
              </a:ext>
            </a:extLst>
          </p:cNvPr>
          <p:cNvSpPr/>
          <p:nvPr/>
        </p:nvSpPr>
        <p:spPr>
          <a:xfrm rot="10800000">
            <a:off x="3332423" y="4786504"/>
            <a:ext cx="5328000" cy="1332000"/>
          </a:xfrm>
          <a:prstGeom prst="homePlate">
            <a:avLst>
              <a:gd name="adj" fmla="val 14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BC2808-0358-40C6-8657-B6D043F9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484"/>
              </p:ext>
            </p:extLst>
          </p:nvPr>
        </p:nvGraphicFramePr>
        <p:xfrm>
          <a:off x="3637661" y="4912507"/>
          <a:ext cx="4932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Pentagon 9">
            <a:extLst>
              <a:ext uri="{FF2B5EF4-FFF2-40B4-BE49-F238E27FC236}">
                <a16:creationId xmlns:a16="http://schemas.microsoft.com/office/drawing/2014/main" id="{5DDF5C2B-451C-4A67-BADB-9D7627613959}"/>
              </a:ext>
            </a:extLst>
          </p:cNvPr>
          <p:cNvSpPr/>
          <p:nvPr/>
        </p:nvSpPr>
        <p:spPr>
          <a:xfrm rot="10800000">
            <a:off x="8483892" y="4786505"/>
            <a:ext cx="2772000" cy="1332000"/>
          </a:xfrm>
          <a:prstGeom prst="homePlate">
            <a:avLst>
              <a:gd name="adj" fmla="val 14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9B8EDE2-A724-4784-BD35-7AD084BE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5036"/>
              </p:ext>
            </p:extLst>
          </p:nvPr>
        </p:nvGraphicFramePr>
        <p:xfrm>
          <a:off x="8843892" y="4912507"/>
          <a:ext cx="2304000" cy="10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1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396C93-0536-49FE-AB6C-904A60E53C80}"/>
              </a:ext>
            </a:extLst>
          </p:cNvPr>
          <p:cNvGrpSpPr/>
          <p:nvPr/>
        </p:nvGrpSpPr>
        <p:grpSpPr>
          <a:xfrm>
            <a:off x="6298513" y="507131"/>
            <a:ext cx="2381224" cy="2644675"/>
            <a:chOff x="656084" y="3396711"/>
            <a:chExt cx="3746765" cy="26446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94B5AD-B5E7-4B38-83EB-C4C8A8CF0F52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A5486E-9EAE-4FDC-BAD1-41626039A550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C8DE8C-9590-4880-973D-244A6BCF3EC4}"/>
              </a:ext>
            </a:extLst>
          </p:cNvPr>
          <p:cNvGrpSpPr/>
          <p:nvPr/>
        </p:nvGrpSpPr>
        <p:grpSpPr>
          <a:xfrm>
            <a:off x="3296539" y="507131"/>
            <a:ext cx="2381224" cy="2644675"/>
            <a:chOff x="656084" y="3396711"/>
            <a:chExt cx="3746765" cy="2644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FFDDB5-F6E5-418F-965C-BD7CE5F17D5E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D2E45-7B26-478B-915F-F6EF5EFF01C7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39BE44-B8ED-4703-85B5-1F5FDA204054}"/>
              </a:ext>
            </a:extLst>
          </p:cNvPr>
          <p:cNvGrpSpPr/>
          <p:nvPr/>
        </p:nvGrpSpPr>
        <p:grpSpPr>
          <a:xfrm>
            <a:off x="9300486" y="507131"/>
            <a:ext cx="2381224" cy="2644675"/>
            <a:chOff x="656084" y="3396711"/>
            <a:chExt cx="3746765" cy="26446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7B17A2-4E65-4C01-AAF7-8099655CFDD2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C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F7CAD5-CDF5-454B-A2A6-B102D71D7C44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44AFD-83D1-446D-BD72-D495CCDC0259}"/>
              </a:ext>
            </a:extLst>
          </p:cNvPr>
          <p:cNvSpPr txBox="1"/>
          <p:nvPr/>
        </p:nvSpPr>
        <p:spPr>
          <a:xfrm>
            <a:off x="599763" y="607993"/>
            <a:ext cx="2289316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Quality </a:t>
            </a:r>
            <a:r>
              <a:rPr lang="en-US" altLang="ko-KR" sz="2800" dirty="0"/>
              <a:t>Professional </a:t>
            </a:r>
          </a:p>
          <a:p>
            <a:r>
              <a:rPr lang="en-US" altLang="ko-KR" sz="2800" dirty="0"/>
              <a:t>PPT </a:t>
            </a:r>
            <a:r>
              <a:rPr lang="en-US" altLang="ko-KR" sz="2800" dirty="0">
                <a:solidFill>
                  <a:schemeClr val="accent2"/>
                </a:solidFill>
              </a:rPr>
              <a:t>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8E2CF2-FB4B-4B56-8470-C9DDA3794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492883"/>
              </p:ext>
            </p:extLst>
          </p:nvPr>
        </p:nvGraphicFramePr>
        <p:xfrm>
          <a:off x="870169" y="2136781"/>
          <a:ext cx="10460052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4">
            <a:extLst>
              <a:ext uri="{FF2B5EF4-FFF2-40B4-BE49-F238E27FC236}">
                <a16:creationId xmlns:a16="http://schemas.microsoft.com/office/drawing/2014/main" id="{EB5FC187-7CF9-4798-8CF1-5193A2076FA2}"/>
              </a:ext>
            </a:extLst>
          </p:cNvPr>
          <p:cNvGrpSpPr/>
          <p:nvPr/>
        </p:nvGrpSpPr>
        <p:grpSpPr>
          <a:xfrm>
            <a:off x="1370445" y="5284633"/>
            <a:ext cx="2520000" cy="909377"/>
            <a:chOff x="1380493" y="5204245"/>
            <a:chExt cx="2520000" cy="9093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642D44-A8F1-4E77-BB0A-EA30668323E4}"/>
                </a:ext>
              </a:extLst>
            </p:cNvPr>
            <p:cNvSpPr txBox="1"/>
            <p:nvPr/>
          </p:nvSpPr>
          <p:spPr>
            <a:xfrm>
              <a:off x="138049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51D398-B399-496F-B713-8908B33E9946}"/>
                </a:ext>
              </a:extLst>
            </p:cNvPr>
            <p:cNvSpPr txBox="1"/>
            <p:nvPr/>
          </p:nvSpPr>
          <p:spPr>
            <a:xfrm>
              <a:off x="138049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5AC881C4-A3F1-4AC5-8106-78C20C10D5E3}"/>
              </a:ext>
            </a:extLst>
          </p:cNvPr>
          <p:cNvGrpSpPr/>
          <p:nvPr/>
        </p:nvGrpSpPr>
        <p:grpSpPr>
          <a:xfrm>
            <a:off x="5093765" y="5284633"/>
            <a:ext cx="2520000" cy="909377"/>
            <a:chOff x="5347343" y="5204245"/>
            <a:chExt cx="2520000" cy="9093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A82958-2964-4DAC-9268-9158FBF9AE93}"/>
                </a:ext>
              </a:extLst>
            </p:cNvPr>
            <p:cNvSpPr txBox="1"/>
            <p:nvPr/>
          </p:nvSpPr>
          <p:spPr>
            <a:xfrm>
              <a:off x="534734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121794-B75A-4FB9-8F87-7A78CFDCC142}"/>
                </a:ext>
              </a:extLst>
            </p:cNvPr>
            <p:cNvSpPr txBox="1"/>
            <p:nvPr/>
          </p:nvSpPr>
          <p:spPr>
            <a:xfrm>
              <a:off x="534734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id="{11A4DCD0-EC62-4D05-BF8B-05F497A3FA5E}"/>
              </a:ext>
            </a:extLst>
          </p:cNvPr>
          <p:cNvGrpSpPr/>
          <p:nvPr/>
        </p:nvGrpSpPr>
        <p:grpSpPr>
          <a:xfrm>
            <a:off x="8817086" y="5284633"/>
            <a:ext cx="2520000" cy="909377"/>
            <a:chOff x="8690400" y="5204245"/>
            <a:chExt cx="2520000" cy="9093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79D6A-FA34-4DBF-BB09-D472E9DCB401}"/>
                </a:ext>
              </a:extLst>
            </p:cNvPr>
            <p:cNvSpPr txBox="1"/>
            <p:nvPr/>
          </p:nvSpPr>
          <p:spPr>
            <a:xfrm>
              <a:off x="8690400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Contents C 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09D56-24C3-4275-9D66-0E143B8127CE}"/>
                </a:ext>
              </a:extLst>
            </p:cNvPr>
            <p:cNvSpPr txBox="1"/>
            <p:nvPr/>
          </p:nvSpPr>
          <p:spPr>
            <a:xfrm>
              <a:off x="8690400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B1210-69A1-4D23-9C97-DA01BFCA9713}"/>
              </a:ext>
            </a:extLst>
          </p:cNvPr>
          <p:cNvGrpSpPr/>
          <p:nvPr/>
        </p:nvGrpSpPr>
        <p:grpSpPr>
          <a:xfrm>
            <a:off x="6745944" y="1827533"/>
            <a:ext cx="4626167" cy="276999"/>
            <a:chOff x="2302349" y="1400535"/>
            <a:chExt cx="4626167" cy="276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11F5D7-77CC-4C8B-852D-572067ED90BB}"/>
                </a:ext>
              </a:extLst>
            </p:cNvPr>
            <p:cNvGrpSpPr/>
            <p:nvPr/>
          </p:nvGrpSpPr>
          <p:grpSpPr>
            <a:xfrm>
              <a:off x="2302349" y="1400535"/>
              <a:ext cx="1457815" cy="276999"/>
              <a:chOff x="5658150" y="2096795"/>
              <a:chExt cx="1457815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999A4AE-749C-410D-B916-CDA31EFE80D1}"/>
                  </a:ext>
                </a:extLst>
              </p:cNvPr>
              <p:cNvSpPr/>
              <p:nvPr/>
            </p:nvSpPr>
            <p:spPr>
              <a:xfrm>
                <a:off x="5658150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928207-9FD2-4877-B607-6F72FD81D1B3}"/>
                  </a:ext>
                </a:extLst>
              </p:cNvPr>
              <p:cNvSpPr txBox="1"/>
              <p:nvPr/>
            </p:nvSpPr>
            <p:spPr>
              <a:xfrm>
                <a:off x="580661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BD958-10A8-4347-8EA6-EF61A6C1EFBC}"/>
                </a:ext>
              </a:extLst>
            </p:cNvPr>
            <p:cNvGrpSpPr/>
            <p:nvPr/>
          </p:nvGrpSpPr>
          <p:grpSpPr>
            <a:xfrm>
              <a:off x="3886525" y="1400535"/>
              <a:ext cx="1457815" cy="276999"/>
              <a:chOff x="5388820" y="2096795"/>
              <a:chExt cx="1457815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4AA5CC-17C7-4828-84B6-F3E9807BC1EE}"/>
                  </a:ext>
                </a:extLst>
              </p:cNvPr>
              <p:cNvSpPr/>
              <p:nvPr/>
            </p:nvSpPr>
            <p:spPr>
              <a:xfrm>
                <a:off x="5388820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BA1B4D-D03B-4C9D-AABA-551C13BCE9E6}"/>
                  </a:ext>
                </a:extLst>
              </p:cNvPr>
              <p:cNvSpPr txBox="1"/>
              <p:nvPr/>
            </p:nvSpPr>
            <p:spPr>
              <a:xfrm>
                <a:off x="553728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C9E61C-E60D-42CB-8A96-0C5EF39F08F8}"/>
                </a:ext>
              </a:extLst>
            </p:cNvPr>
            <p:cNvGrpSpPr/>
            <p:nvPr/>
          </p:nvGrpSpPr>
          <p:grpSpPr>
            <a:xfrm>
              <a:off x="5470701" y="1400535"/>
              <a:ext cx="1457815" cy="276999"/>
              <a:chOff x="5119489" y="2096795"/>
              <a:chExt cx="1457815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58EC8-D43B-4776-A542-4987CE95DD90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0B6ECD-F87E-44C9-B89D-A8532B93446D}"/>
                  </a:ext>
                </a:extLst>
              </p:cNvPr>
              <p:cNvSpPr txBox="1"/>
              <p:nvPr/>
            </p:nvSpPr>
            <p:spPr>
              <a:xfrm>
                <a:off x="5267955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CA66C92-46CC-4011-B233-92514A42F873}"/>
              </a:ext>
            </a:extLst>
          </p:cNvPr>
          <p:cNvSpPr/>
          <p:nvPr/>
        </p:nvSpPr>
        <p:spPr>
          <a:xfrm>
            <a:off x="4540710" y="5463548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FB6CD6DA-2A01-4133-B0FF-3B9143890F92}"/>
              </a:ext>
            </a:extLst>
          </p:cNvPr>
          <p:cNvSpPr>
            <a:spLocks noChangeAspect="1"/>
          </p:cNvSpPr>
          <p:nvPr/>
        </p:nvSpPr>
        <p:spPr>
          <a:xfrm>
            <a:off x="8253754" y="546354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95EC1FF9-BE03-4FB0-9C80-371E9E765F82}"/>
              </a:ext>
            </a:extLst>
          </p:cNvPr>
          <p:cNvSpPr/>
          <p:nvPr/>
        </p:nvSpPr>
        <p:spPr>
          <a:xfrm>
            <a:off x="870169" y="543190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52">
            <a:extLst>
              <a:ext uri="{FF2B5EF4-FFF2-40B4-BE49-F238E27FC236}">
                <a16:creationId xmlns:a16="http://schemas.microsoft.com/office/drawing/2014/main" id="{22922380-F68C-42EA-9320-581311CF4D2E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2676146" y="1898805"/>
            <a:ext cx="1408656" cy="3414827"/>
          </a:xfrm>
          <a:prstGeom prst="bentConnector2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6">
            <a:extLst>
              <a:ext uri="{FF2B5EF4-FFF2-40B4-BE49-F238E27FC236}">
                <a16:creationId xmlns:a16="http://schemas.microsoft.com/office/drawing/2014/main" id="{7CE3237D-F333-4F85-8377-DCFF6C6F671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104506" y="1896112"/>
            <a:ext cx="1408656" cy="3420211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61">
            <a:extLst>
              <a:ext uri="{FF2B5EF4-FFF2-40B4-BE49-F238E27FC236}">
                <a16:creationId xmlns:a16="http://schemas.microsoft.com/office/drawing/2014/main" id="{3964E84F-48C6-4563-94B5-82F7951F607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7385008" y="3388083"/>
            <a:ext cx="713582" cy="1131343"/>
          </a:xfrm>
          <a:prstGeom prst="bentConnector2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1">
            <a:extLst>
              <a:ext uri="{FF2B5EF4-FFF2-40B4-BE49-F238E27FC236}">
                <a16:creationId xmlns:a16="http://schemas.microsoft.com/office/drawing/2014/main" id="{FB99DAE7-FE22-4972-99C3-F8C6388E22C1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4134045" y="3356702"/>
            <a:ext cx="704328" cy="1203358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D722E-EA65-4FEB-A0A1-5BCAF1BDD1F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090616" y="3932040"/>
            <a:ext cx="5384" cy="37850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64D5C9-01D1-4903-88E7-4115BC15D10D}"/>
              </a:ext>
            </a:extLst>
          </p:cNvPr>
          <p:cNvSpPr/>
          <p:nvPr/>
        </p:nvSpPr>
        <p:spPr>
          <a:xfrm>
            <a:off x="5750828" y="4310546"/>
            <a:ext cx="690346" cy="690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D840-8750-45F8-AA54-5FC8C44AEAEC}"/>
              </a:ext>
            </a:extLst>
          </p:cNvPr>
          <p:cNvSpPr/>
          <p:nvPr/>
        </p:nvSpPr>
        <p:spPr>
          <a:xfrm>
            <a:off x="7962298" y="4310546"/>
            <a:ext cx="690346" cy="690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D51CD-3382-41C1-A9E8-9FB178638C4E}"/>
              </a:ext>
            </a:extLst>
          </p:cNvPr>
          <p:cNvSpPr/>
          <p:nvPr/>
        </p:nvSpPr>
        <p:spPr>
          <a:xfrm>
            <a:off x="10173766" y="4310546"/>
            <a:ext cx="690346" cy="690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050925C-2F4A-4307-9F61-BF7F6910558A}"/>
              </a:ext>
            </a:extLst>
          </p:cNvPr>
          <p:cNvSpPr/>
          <p:nvPr/>
        </p:nvSpPr>
        <p:spPr>
          <a:xfrm>
            <a:off x="10353521" y="4490618"/>
            <a:ext cx="330836" cy="330202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FA83AF6-5363-4179-B8EB-6B95C5400EBF}"/>
              </a:ext>
            </a:extLst>
          </p:cNvPr>
          <p:cNvSpPr/>
          <p:nvPr/>
        </p:nvSpPr>
        <p:spPr>
          <a:xfrm rot="14270044">
            <a:off x="8131075" y="4470020"/>
            <a:ext cx="356539" cy="37140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20BC2908-573D-42BE-8B41-F91DABDEBFD1}"/>
              </a:ext>
            </a:extLst>
          </p:cNvPr>
          <p:cNvSpPr/>
          <p:nvPr/>
        </p:nvSpPr>
        <p:spPr>
          <a:xfrm>
            <a:off x="5916067" y="4520662"/>
            <a:ext cx="349099" cy="27011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851E7-2A62-4B2D-87E8-59284581CBF4}"/>
              </a:ext>
            </a:extLst>
          </p:cNvPr>
          <p:cNvSpPr/>
          <p:nvPr/>
        </p:nvSpPr>
        <p:spPr>
          <a:xfrm>
            <a:off x="3539358" y="4310546"/>
            <a:ext cx="690346" cy="690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27E7D4ED-B50D-4ECE-9648-31C61A93CF2E}"/>
              </a:ext>
            </a:extLst>
          </p:cNvPr>
          <p:cNvSpPr/>
          <p:nvPr/>
        </p:nvSpPr>
        <p:spPr>
          <a:xfrm>
            <a:off x="3722788" y="4488098"/>
            <a:ext cx="334800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32A4D-93A3-48AC-81EB-74797F6A6CA1}"/>
              </a:ext>
            </a:extLst>
          </p:cNvPr>
          <p:cNvSpPr/>
          <p:nvPr/>
        </p:nvSpPr>
        <p:spPr>
          <a:xfrm>
            <a:off x="1327888" y="4310546"/>
            <a:ext cx="690346" cy="6903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rapezoid 3">
            <a:extLst>
              <a:ext uri="{FF2B5EF4-FFF2-40B4-BE49-F238E27FC236}">
                <a16:creationId xmlns:a16="http://schemas.microsoft.com/office/drawing/2014/main" id="{CC685D0E-508C-4B4F-A460-693F936B8225}"/>
              </a:ext>
            </a:extLst>
          </p:cNvPr>
          <p:cNvSpPr/>
          <p:nvPr/>
        </p:nvSpPr>
        <p:spPr>
          <a:xfrm>
            <a:off x="1481816" y="4460804"/>
            <a:ext cx="382495" cy="38983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44D1C0-2CBE-4219-9671-6471AF4D5CFC}"/>
              </a:ext>
            </a:extLst>
          </p:cNvPr>
          <p:cNvGrpSpPr/>
          <p:nvPr/>
        </p:nvGrpSpPr>
        <p:grpSpPr>
          <a:xfrm>
            <a:off x="2906413" y="5192862"/>
            <a:ext cx="1956234" cy="923330"/>
            <a:chOff x="2725123" y="4283314"/>
            <a:chExt cx="129207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567AB5-7DBD-46F0-8D46-10C42D1924E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365983-A786-48F5-9DC2-39C662708E2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E2881-4DB1-4B46-8C0E-18E7B27E5B65}"/>
              </a:ext>
            </a:extLst>
          </p:cNvPr>
          <p:cNvGrpSpPr/>
          <p:nvPr/>
        </p:nvGrpSpPr>
        <p:grpSpPr>
          <a:xfrm>
            <a:off x="9540824" y="5192862"/>
            <a:ext cx="1956234" cy="923330"/>
            <a:chOff x="2725123" y="4283314"/>
            <a:chExt cx="129207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B16E4A-07EA-4CC3-841C-49CB4FBA1ED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172D78-D692-4376-8A3A-F0A0D093650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EC5E6F-7CDA-4320-A84D-76F230D3B951}"/>
              </a:ext>
            </a:extLst>
          </p:cNvPr>
          <p:cNvGrpSpPr/>
          <p:nvPr/>
        </p:nvGrpSpPr>
        <p:grpSpPr>
          <a:xfrm>
            <a:off x="694945" y="5192862"/>
            <a:ext cx="1956234" cy="923330"/>
            <a:chOff x="2725123" y="4283314"/>
            <a:chExt cx="1292073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F6304A-8F52-4C6C-9E07-1374CE8D595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63C509-7A28-4E2F-B755-C250C302E0B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FE1413-C8A0-4663-BE30-5973684B7DF8}"/>
              </a:ext>
            </a:extLst>
          </p:cNvPr>
          <p:cNvGrpSpPr/>
          <p:nvPr/>
        </p:nvGrpSpPr>
        <p:grpSpPr>
          <a:xfrm>
            <a:off x="5117883" y="5192862"/>
            <a:ext cx="1956234" cy="923330"/>
            <a:chOff x="2725123" y="4283314"/>
            <a:chExt cx="1292073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9C1B23-9840-4905-9892-669482DD244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03503B-F330-42D4-A2F2-EDC63797B0B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D48DC2-9095-48E1-8E60-59BF5A19B726}"/>
              </a:ext>
            </a:extLst>
          </p:cNvPr>
          <p:cNvGrpSpPr/>
          <p:nvPr/>
        </p:nvGrpSpPr>
        <p:grpSpPr>
          <a:xfrm>
            <a:off x="7329353" y="5192862"/>
            <a:ext cx="1956234" cy="923330"/>
            <a:chOff x="2725123" y="4283314"/>
            <a:chExt cx="1292073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FFC408-0EF6-4BEF-BCAD-1AA2322F6D4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5E6E71-4B56-4692-9338-75D995E79AD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aphic 175">
            <a:extLst>
              <a:ext uri="{FF2B5EF4-FFF2-40B4-BE49-F238E27FC236}">
                <a16:creationId xmlns:a16="http://schemas.microsoft.com/office/drawing/2014/main" id="{2DED12EF-3941-44D5-94EF-BFC5E724C0DB}"/>
              </a:ext>
            </a:extLst>
          </p:cNvPr>
          <p:cNvGrpSpPr/>
          <p:nvPr/>
        </p:nvGrpSpPr>
        <p:grpSpPr>
          <a:xfrm>
            <a:off x="4739617" y="1564934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5907EE0-74CD-496B-878D-F8095029E03D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aphic 175">
              <a:extLst>
                <a:ext uri="{FF2B5EF4-FFF2-40B4-BE49-F238E27FC236}">
                  <a16:creationId xmlns:a16="http://schemas.microsoft.com/office/drawing/2014/main" id="{820D983C-FDBB-4FEE-8F8A-C723E1B564A7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991B48F-870D-474F-ABCE-22F7E42C92A0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65E7C69-65C9-422A-BF93-2DA7224CDD40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EC6CE26-AF6A-49DA-8D3A-C727E7776DA9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3829663-6951-4CC6-84F8-3B8DB0DCCB3E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10EA639-FC1C-479C-A810-F89A99738FA2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A84C237-2B63-43C5-91BE-BAD1DE0F0460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37F5C5C-1F14-4702-93DF-28CEDDD0D46C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E7E341B-FD9D-4E37-B2A0-C076E3FD08EB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B60F6F-81E9-44AE-9052-AE1F82E2B22E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1513B1-A88C-4B90-9196-B9B068D2E72B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E51389-3AF0-4CB7-87AC-FECCF24BC70D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B867244-0AF8-4B30-8369-C37F2828659A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819463E-49C9-4241-A0D0-52A423A74A87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47B2C77-84D4-4B5A-A6E2-14D0F8FD3339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C6E4C11-C2B6-41DD-864F-DA386F9352B0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3EFCCB-FC7B-4C95-9712-5BAD3A3057EC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700B1DB-0AAE-4A01-BA93-B9A0A7F54319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15349D0-08B3-4820-8314-D3A2D1B7B0BB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03879E9-EC3A-46CB-B3AC-035AF367A7B5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3AF21E-84D1-4531-B479-76EA778366D2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38DC511-27BF-4994-93F2-B862C2F94F3E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272CED6-2B80-4721-87D2-A9DA41290C08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1FFBE6-7198-4747-A3F0-64AEBE6114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ED1B7-7AC0-4FEC-A5A0-5B77F6EB0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BC315-E344-4512-8F5D-CD41DCAC6526}"/>
              </a:ext>
            </a:extLst>
          </p:cNvPr>
          <p:cNvGrpSpPr/>
          <p:nvPr/>
        </p:nvGrpSpPr>
        <p:grpSpPr>
          <a:xfrm>
            <a:off x="724148" y="1517496"/>
            <a:ext cx="2709212" cy="5340504"/>
            <a:chOff x="827584" y="1340768"/>
            <a:chExt cx="2736304" cy="5340504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B2A79A34-D343-46FD-BF33-170D56191C3C}"/>
                </a:ext>
              </a:extLst>
            </p:cNvPr>
            <p:cNvSpPr/>
            <p:nvPr/>
          </p:nvSpPr>
          <p:spPr>
            <a:xfrm>
              <a:off x="827584" y="1340768"/>
              <a:ext cx="2736304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90781-D2A5-4033-82A5-FB8B65CBF0EE}"/>
                </a:ext>
              </a:extLst>
            </p:cNvPr>
            <p:cNvSpPr/>
            <p:nvPr/>
          </p:nvSpPr>
          <p:spPr>
            <a:xfrm>
              <a:off x="1043608" y="1340768"/>
              <a:ext cx="2520280" cy="5340504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0D9C49-6963-448C-864A-B645C0A5A158}"/>
              </a:ext>
            </a:extLst>
          </p:cNvPr>
          <p:cNvSpPr txBox="1"/>
          <p:nvPr/>
        </p:nvSpPr>
        <p:spPr>
          <a:xfrm>
            <a:off x="1011947" y="2585714"/>
            <a:ext cx="2347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A4606C-1592-4E81-A126-63232BB6FDAA}"/>
              </a:ext>
            </a:extLst>
          </p:cNvPr>
          <p:cNvGrpSpPr/>
          <p:nvPr/>
        </p:nvGrpSpPr>
        <p:grpSpPr>
          <a:xfrm>
            <a:off x="4043345" y="5179821"/>
            <a:ext cx="2167332" cy="1068787"/>
            <a:chOff x="270024" y="1671304"/>
            <a:chExt cx="1280222" cy="10794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C3CF5-D108-4227-BF9C-B33D69002D72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8E030-55BE-4A3B-842F-4F9B5AC1E91F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389B8-A56D-4E18-A5AD-F7F31EBC5A4D}"/>
              </a:ext>
            </a:extLst>
          </p:cNvPr>
          <p:cNvGrpSpPr/>
          <p:nvPr/>
        </p:nvGrpSpPr>
        <p:grpSpPr>
          <a:xfrm>
            <a:off x="6654663" y="5179821"/>
            <a:ext cx="2167332" cy="1068787"/>
            <a:chOff x="270024" y="1671304"/>
            <a:chExt cx="1280222" cy="10794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8E7E8-C9A5-4CD8-8436-6F37FB710CA6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D0AC59-9F12-4D29-BA33-3110D939B89A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7296EA-7D6F-40A6-8FAE-329619298323}"/>
              </a:ext>
            </a:extLst>
          </p:cNvPr>
          <p:cNvGrpSpPr/>
          <p:nvPr/>
        </p:nvGrpSpPr>
        <p:grpSpPr>
          <a:xfrm>
            <a:off x="9265980" y="5179821"/>
            <a:ext cx="2167332" cy="1068787"/>
            <a:chOff x="270024" y="1671304"/>
            <a:chExt cx="1280222" cy="10794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C069A1-1680-42D5-89C6-2A171C41C08A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BBE55-0F25-4C37-815D-9D1382ED5341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658674-BBED-4EC5-8BCE-5EECF79D1DC4}"/>
              </a:ext>
            </a:extLst>
          </p:cNvPr>
          <p:cNvSpPr/>
          <p:nvPr/>
        </p:nvSpPr>
        <p:spPr>
          <a:xfrm>
            <a:off x="1092076" y="2183068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ED665D-D7A6-418C-9C0D-95D7C85BF539}"/>
              </a:ext>
            </a:extLst>
          </p:cNvPr>
          <p:cNvSpPr/>
          <p:nvPr/>
        </p:nvSpPr>
        <p:spPr>
          <a:xfrm rot="10800000">
            <a:off x="2774337" y="5327403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 Placeholder 32">
            <a:extLst>
              <a:ext uri="{FF2B5EF4-FFF2-40B4-BE49-F238E27FC236}">
                <a16:creationId xmlns:a16="http://schemas.microsoft.com/office/drawing/2014/main" id="{7B9F7DAC-7F33-44FE-BDB6-3C334F5F192F}"/>
              </a:ext>
            </a:extLst>
          </p:cNvPr>
          <p:cNvSpPr txBox="1">
            <a:spLocks/>
          </p:cNvSpPr>
          <p:nvPr/>
        </p:nvSpPr>
        <p:spPr>
          <a:xfrm>
            <a:off x="917331" y="3447335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111F538F-A40D-4E06-BC62-BCF0AB7DFA41}"/>
              </a:ext>
            </a:extLst>
          </p:cNvPr>
          <p:cNvSpPr txBox="1">
            <a:spLocks/>
          </p:cNvSpPr>
          <p:nvPr/>
        </p:nvSpPr>
        <p:spPr>
          <a:xfrm>
            <a:off x="917331" y="4502335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5" name="자유형 115">
            <a:extLst>
              <a:ext uri="{FF2B5EF4-FFF2-40B4-BE49-F238E27FC236}">
                <a16:creationId xmlns:a16="http://schemas.microsoft.com/office/drawing/2014/main" id="{015D77CE-77D1-4092-BE1D-D97203F5D02B}"/>
              </a:ext>
            </a:extLst>
          </p:cNvPr>
          <p:cNvSpPr/>
          <p:nvPr/>
        </p:nvSpPr>
        <p:spPr>
          <a:xfrm>
            <a:off x="1997332" y="3170043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116">
            <a:extLst>
              <a:ext uri="{FF2B5EF4-FFF2-40B4-BE49-F238E27FC236}">
                <a16:creationId xmlns:a16="http://schemas.microsoft.com/office/drawing/2014/main" id="{D11B1EB5-96A8-4046-B900-BB98BAB70861}"/>
              </a:ext>
            </a:extLst>
          </p:cNvPr>
          <p:cNvSpPr/>
          <p:nvPr/>
        </p:nvSpPr>
        <p:spPr>
          <a:xfrm>
            <a:off x="6089403" y="2651478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" name="자유형 117">
            <a:extLst>
              <a:ext uri="{FF2B5EF4-FFF2-40B4-BE49-F238E27FC236}">
                <a16:creationId xmlns:a16="http://schemas.microsoft.com/office/drawing/2014/main" id="{AA373878-C603-4630-94E1-30271BCB977B}"/>
              </a:ext>
            </a:extLst>
          </p:cNvPr>
          <p:cNvSpPr/>
          <p:nvPr/>
        </p:nvSpPr>
        <p:spPr>
          <a:xfrm>
            <a:off x="4742819" y="317004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8" name="자유형 118">
            <a:extLst>
              <a:ext uri="{FF2B5EF4-FFF2-40B4-BE49-F238E27FC236}">
                <a16:creationId xmlns:a16="http://schemas.microsoft.com/office/drawing/2014/main" id="{566C3093-0300-4839-98FB-411AE29103D2}"/>
              </a:ext>
            </a:extLst>
          </p:cNvPr>
          <p:cNvSpPr/>
          <p:nvPr/>
        </p:nvSpPr>
        <p:spPr>
          <a:xfrm>
            <a:off x="7488307" y="3166730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3B2CFA38-315E-4C70-8315-6FD7C90A6041}"/>
              </a:ext>
            </a:extLst>
          </p:cNvPr>
          <p:cNvSpPr txBox="1">
            <a:spLocks/>
          </p:cNvSpPr>
          <p:nvPr/>
        </p:nvSpPr>
        <p:spPr>
          <a:xfrm>
            <a:off x="917331" y="493438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A1E8EF3-9D17-49BD-9F17-B2B354916038}"/>
              </a:ext>
            </a:extLst>
          </p:cNvPr>
          <p:cNvSpPr txBox="1">
            <a:spLocks/>
          </p:cNvSpPr>
          <p:nvPr/>
        </p:nvSpPr>
        <p:spPr>
          <a:xfrm>
            <a:off x="917331" y="535893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0381F928-CD8F-455F-89C4-4C73E0378A85}"/>
              </a:ext>
            </a:extLst>
          </p:cNvPr>
          <p:cNvSpPr txBox="1">
            <a:spLocks/>
          </p:cNvSpPr>
          <p:nvPr/>
        </p:nvSpPr>
        <p:spPr>
          <a:xfrm>
            <a:off x="917331" y="5783483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2" name="자유형 122">
            <a:extLst>
              <a:ext uri="{FF2B5EF4-FFF2-40B4-BE49-F238E27FC236}">
                <a16:creationId xmlns:a16="http://schemas.microsoft.com/office/drawing/2014/main" id="{27AC52B8-DD24-49E5-A93D-6E5077065D8D}"/>
              </a:ext>
            </a:extLst>
          </p:cNvPr>
          <p:cNvSpPr/>
          <p:nvPr/>
        </p:nvSpPr>
        <p:spPr>
          <a:xfrm>
            <a:off x="1997331" y="411301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E7BC1F-E977-48C5-BC5B-EBC4CDC13CD3}"/>
              </a:ext>
            </a:extLst>
          </p:cNvPr>
          <p:cNvSpPr txBox="1">
            <a:spLocks/>
          </p:cNvSpPr>
          <p:nvPr/>
        </p:nvSpPr>
        <p:spPr>
          <a:xfrm>
            <a:off x="9153795" y="4524850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3232CAF0-DEE0-47B7-92F9-9B2DE4B2EB48}"/>
              </a:ext>
            </a:extLst>
          </p:cNvPr>
          <p:cNvSpPr txBox="1">
            <a:spLocks/>
          </p:cNvSpPr>
          <p:nvPr/>
        </p:nvSpPr>
        <p:spPr>
          <a:xfrm>
            <a:off x="9153795" y="495689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AF05DC71-6563-413F-89B0-FE40B8FCF502}"/>
              </a:ext>
            </a:extLst>
          </p:cNvPr>
          <p:cNvSpPr txBox="1">
            <a:spLocks/>
          </p:cNvSpPr>
          <p:nvPr/>
        </p:nvSpPr>
        <p:spPr>
          <a:xfrm>
            <a:off x="9153795" y="538144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1D66EF00-4A0A-4DA4-97D1-C416274D93E0}"/>
              </a:ext>
            </a:extLst>
          </p:cNvPr>
          <p:cNvSpPr txBox="1">
            <a:spLocks/>
          </p:cNvSpPr>
          <p:nvPr/>
        </p:nvSpPr>
        <p:spPr>
          <a:xfrm>
            <a:off x="9153795" y="5805998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17" name="자유형 137">
            <a:extLst>
              <a:ext uri="{FF2B5EF4-FFF2-40B4-BE49-F238E27FC236}">
                <a16:creationId xmlns:a16="http://schemas.microsoft.com/office/drawing/2014/main" id="{C19A5F43-7288-47B4-9AF4-166DDE98A9B0}"/>
              </a:ext>
            </a:extLst>
          </p:cNvPr>
          <p:cNvSpPr/>
          <p:nvPr/>
        </p:nvSpPr>
        <p:spPr>
          <a:xfrm>
            <a:off x="10233795" y="413553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 139">
            <a:extLst>
              <a:ext uri="{FF2B5EF4-FFF2-40B4-BE49-F238E27FC236}">
                <a16:creationId xmlns:a16="http://schemas.microsoft.com/office/drawing/2014/main" id="{785E2067-732B-4257-A44D-360689BF09F6}"/>
              </a:ext>
            </a:extLst>
          </p:cNvPr>
          <p:cNvSpPr/>
          <p:nvPr/>
        </p:nvSpPr>
        <p:spPr>
          <a:xfrm>
            <a:off x="6085114" y="2650719"/>
            <a:ext cx="1869203" cy="250371"/>
          </a:xfrm>
          <a:custGeom>
            <a:avLst/>
            <a:gdLst>
              <a:gd name="connsiteX0" fmla="*/ 0 w 1012372"/>
              <a:gd name="connsiteY0" fmla="*/ 250371 h 250371"/>
              <a:gd name="connsiteX1" fmla="*/ 859972 w 1012372"/>
              <a:gd name="connsiteY1" fmla="*/ 250371 h 250371"/>
              <a:gd name="connsiteX2" fmla="*/ 859972 w 1012372"/>
              <a:gd name="connsiteY2" fmla="*/ 10885 h 250371"/>
              <a:gd name="connsiteX3" fmla="*/ 1012372 w 1012372"/>
              <a:gd name="connsiteY3" fmla="*/ 10885 h 250371"/>
              <a:gd name="connsiteX4" fmla="*/ 1012372 w 1012372"/>
              <a:gd name="connsiteY4" fmla="*/ 0 h 25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72" h="250371">
                <a:moveTo>
                  <a:pt x="0" y="250371"/>
                </a:moveTo>
                <a:lnTo>
                  <a:pt x="859972" y="250371"/>
                </a:lnTo>
                <a:lnTo>
                  <a:pt x="859972" y="10885"/>
                </a:lnTo>
                <a:lnTo>
                  <a:pt x="1012372" y="10885"/>
                </a:lnTo>
                <a:lnTo>
                  <a:pt x="1012372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 dirty="0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0B32E799-BBDB-4C8E-A152-4D32F7AE9E06}"/>
              </a:ext>
            </a:extLst>
          </p:cNvPr>
          <p:cNvSpPr txBox="1">
            <a:spLocks/>
          </p:cNvSpPr>
          <p:nvPr/>
        </p:nvSpPr>
        <p:spPr>
          <a:xfrm>
            <a:off x="917331" y="3732021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FAD7519F-2A92-4D2C-A478-DE44804C1787}"/>
              </a:ext>
            </a:extLst>
          </p:cNvPr>
          <p:cNvSpPr txBox="1">
            <a:spLocks/>
          </p:cNvSpPr>
          <p:nvPr/>
        </p:nvSpPr>
        <p:spPr>
          <a:xfrm>
            <a:off x="3662819" y="4509840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00244D37-B156-46E0-AD21-2A67C1B2346F}"/>
              </a:ext>
            </a:extLst>
          </p:cNvPr>
          <p:cNvSpPr txBox="1">
            <a:spLocks/>
          </p:cNvSpPr>
          <p:nvPr/>
        </p:nvSpPr>
        <p:spPr>
          <a:xfrm>
            <a:off x="3662819" y="494188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19F4FB3-6E66-4EC8-A2B7-9F7C9F5294D6}"/>
              </a:ext>
            </a:extLst>
          </p:cNvPr>
          <p:cNvSpPr txBox="1">
            <a:spLocks/>
          </p:cNvSpPr>
          <p:nvPr/>
        </p:nvSpPr>
        <p:spPr>
          <a:xfrm>
            <a:off x="3662819" y="536643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A637543F-BD0C-454D-9298-A3B09430E51C}"/>
              </a:ext>
            </a:extLst>
          </p:cNvPr>
          <p:cNvSpPr txBox="1">
            <a:spLocks/>
          </p:cNvSpPr>
          <p:nvPr/>
        </p:nvSpPr>
        <p:spPr>
          <a:xfrm>
            <a:off x="3662819" y="5790988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4" name="자유형 127">
            <a:extLst>
              <a:ext uri="{FF2B5EF4-FFF2-40B4-BE49-F238E27FC236}">
                <a16:creationId xmlns:a16="http://schemas.microsoft.com/office/drawing/2014/main" id="{1FA5F762-1E6A-4B5B-A208-38344EBB0E77}"/>
              </a:ext>
            </a:extLst>
          </p:cNvPr>
          <p:cNvSpPr/>
          <p:nvPr/>
        </p:nvSpPr>
        <p:spPr>
          <a:xfrm>
            <a:off x="4742819" y="412052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940A6039-C4DE-4D73-AAC2-479847894149}"/>
              </a:ext>
            </a:extLst>
          </p:cNvPr>
          <p:cNvSpPr txBox="1">
            <a:spLocks/>
          </p:cNvSpPr>
          <p:nvPr/>
        </p:nvSpPr>
        <p:spPr>
          <a:xfrm>
            <a:off x="3662819" y="3452760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26" name="Text Placeholder 32">
            <a:extLst>
              <a:ext uri="{FF2B5EF4-FFF2-40B4-BE49-F238E27FC236}">
                <a16:creationId xmlns:a16="http://schemas.microsoft.com/office/drawing/2014/main" id="{BA676176-F1F7-45BF-B5B8-714246E1DA59}"/>
              </a:ext>
            </a:extLst>
          </p:cNvPr>
          <p:cNvSpPr txBox="1">
            <a:spLocks/>
          </p:cNvSpPr>
          <p:nvPr/>
        </p:nvSpPr>
        <p:spPr>
          <a:xfrm>
            <a:off x="3662819" y="3737446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06EC0C65-E9E8-4DF5-AC2D-80C078087B81}"/>
              </a:ext>
            </a:extLst>
          </p:cNvPr>
          <p:cNvSpPr txBox="1">
            <a:spLocks/>
          </p:cNvSpPr>
          <p:nvPr/>
        </p:nvSpPr>
        <p:spPr>
          <a:xfrm>
            <a:off x="6408307" y="4517345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4D427BB9-1503-42CE-A0F5-224A5A3A55DE}"/>
              </a:ext>
            </a:extLst>
          </p:cNvPr>
          <p:cNvSpPr txBox="1">
            <a:spLocks/>
          </p:cNvSpPr>
          <p:nvPr/>
        </p:nvSpPr>
        <p:spPr>
          <a:xfrm>
            <a:off x="6408307" y="494939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C35EAD35-B6BF-4382-BDB6-6850FE1953C2}"/>
              </a:ext>
            </a:extLst>
          </p:cNvPr>
          <p:cNvSpPr txBox="1">
            <a:spLocks/>
          </p:cNvSpPr>
          <p:nvPr/>
        </p:nvSpPr>
        <p:spPr>
          <a:xfrm>
            <a:off x="6408307" y="537394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01100910-8FF5-4654-8C26-D198A2AD247E}"/>
              </a:ext>
            </a:extLst>
          </p:cNvPr>
          <p:cNvSpPr txBox="1">
            <a:spLocks/>
          </p:cNvSpPr>
          <p:nvPr/>
        </p:nvSpPr>
        <p:spPr>
          <a:xfrm>
            <a:off x="6408307" y="5798493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1" name="자유형 132">
            <a:extLst>
              <a:ext uri="{FF2B5EF4-FFF2-40B4-BE49-F238E27FC236}">
                <a16:creationId xmlns:a16="http://schemas.microsoft.com/office/drawing/2014/main" id="{CCD5B9DB-ADD6-45D6-996F-807F0D3C8E64}"/>
              </a:ext>
            </a:extLst>
          </p:cNvPr>
          <p:cNvSpPr/>
          <p:nvPr/>
        </p:nvSpPr>
        <p:spPr>
          <a:xfrm>
            <a:off x="7488307" y="412802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5F27FB31-7891-4328-9015-80F5E0FC86E8}"/>
              </a:ext>
            </a:extLst>
          </p:cNvPr>
          <p:cNvSpPr txBox="1">
            <a:spLocks/>
          </p:cNvSpPr>
          <p:nvPr/>
        </p:nvSpPr>
        <p:spPr>
          <a:xfrm>
            <a:off x="6408307" y="3458185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0241BC6-9A26-4BFE-BA06-654CB7D755D8}"/>
              </a:ext>
            </a:extLst>
          </p:cNvPr>
          <p:cNvSpPr txBox="1">
            <a:spLocks/>
          </p:cNvSpPr>
          <p:nvPr/>
        </p:nvSpPr>
        <p:spPr>
          <a:xfrm>
            <a:off x="6408307" y="3742871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107EB082-4665-489C-B453-7DB801CB40AD}"/>
              </a:ext>
            </a:extLst>
          </p:cNvPr>
          <p:cNvSpPr txBox="1">
            <a:spLocks/>
          </p:cNvSpPr>
          <p:nvPr/>
        </p:nvSpPr>
        <p:spPr>
          <a:xfrm>
            <a:off x="9153795" y="3463610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FA858AD7-7B47-4579-8CE5-61A864AF4566}"/>
              </a:ext>
            </a:extLst>
          </p:cNvPr>
          <p:cNvSpPr txBox="1">
            <a:spLocks/>
          </p:cNvSpPr>
          <p:nvPr/>
        </p:nvSpPr>
        <p:spPr>
          <a:xfrm>
            <a:off x="9153795" y="3748296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B718936D-5D6C-4E98-AC96-41D32CC25FF4}"/>
              </a:ext>
            </a:extLst>
          </p:cNvPr>
          <p:cNvSpPr txBox="1">
            <a:spLocks/>
          </p:cNvSpPr>
          <p:nvPr/>
        </p:nvSpPr>
        <p:spPr>
          <a:xfrm>
            <a:off x="5016000" y="1936934"/>
            <a:ext cx="2160000" cy="289299"/>
          </a:xfrm>
          <a:prstGeom prst="rect">
            <a:avLst/>
          </a:prstGeom>
          <a:solidFill>
            <a:schemeClr val="accent5">
              <a:alpha val="70000"/>
            </a:schemeClr>
          </a:solidFill>
          <a:ln w="19050">
            <a:solidFill>
              <a:schemeClr val="accent5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CEO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9F2D5CED-D68C-4488-B281-0AF7A1537440}"/>
              </a:ext>
            </a:extLst>
          </p:cNvPr>
          <p:cNvSpPr txBox="1">
            <a:spLocks/>
          </p:cNvSpPr>
          <p:nvPr/>
        </p:nvSpPr>
        <p:spPr>
          <a:xfrm>
            <a:off x="5016000" y="2221620"/>
            <a:ext cx="2160000" cy="289299"/>
          </a:xfrm>
          <a:prstGeom prst="rect">
            <a:avLst/>
          </a:prstGeom>
          <a:ln w="19050">
            <a:solidFill>
              <a:schemeClr val="accent5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897A1C60-BF60-40F9-BAF4-5DF009D33920}"/>
              </a:ext>
            </a:extLst>
          </p:cNvPr>
          <p:cNvSpPr txBox="1">
            <a:spLocks/>
          </p:cNvSpPr>
          <p:nvPr/>
        </p:nvSpPr>
        <p:spPr>
          <a:xfrm>
            <a:off x="7954324" y="2351692"/>
            <a:ext cx="2160000" cy="289299"/>
          </a:xfrm>
          <a:prstGeom prst="rect">
            <a:avLst/>
          </a:prstGeom>
          <a:solidFill>
            <a:schemeClr val="accent6">
              <a:alpha val="70000"/>
            </a:schemeClr>
          </a:solidFill>
          <a:ln w="19050">
            <a:solidFill>
              <a:schemeClr val="accent6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Your Text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0841CCD4-0B89-45EF-B3F6-1D666A1CDEFA}"/>
              </a:ext>
            </a:extLst>
          </p:cNvPr>
          <p:cNvSpPr txBox="1">
            <a:spLocks/>
          </p:cNvSpPr>
          <p:nvPr/>
        </p:nvSpPr>
        <p:spPr>
          <a:xfrm>
            <a:off x="7954324" y="2636378"/>
            <a:ext cx="2160000" cy="289299"/>
          </a:xfrm>
          <a:prstGeom prst="rect">
            <a:avLst/>
          </a:prstGeom>
          <a:ln w="19050">
            <a:solidFill>
              <a:schemeClr val="accent6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6062C8-5E15-4A3F-9971-E11E4F06E376}"/>
              </a:ext>
            </a:extLst>
          </p:cNvPr>
          <p:cNvGrpSpPr/>
          <p:nvPr/>
        </p:nvGrpSpPr>
        <p:grpSpPr>
          <a:xfrm>
            <a:off x="1478604" y="2257189"/>
            <a:ext cx="10698480" cy="2669527"/>
            <a:chOff x="1225685" y="2237361"/>
            <a:chExt cx="10698480" cy="26695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044656-4F85-4732-A4E5-5A1C2409C911}"/>
                </a:ext>
              </a:extLst>
            </p:cNvPr>
            <p:cNvSpPr/>
            <p:nvPr/>
          </p:nvSpPr>
          <p:spPr>
            <a:xfrm>
              <a:off x="1225685" y="2237362"/>
              <a:ext cx="1069848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DDB81-A42E-4489-A411-B5B46AA45EAA}"/>
                </a:ext>
              </a:extLst>
            </p:cNvPr>
            <p:cNvSpPr/>
            <p:nvPr/>
          </p:nvSpPr>
          <p:spPr>
            <a:xfrm>
              <a:off x="1225685" y="4756746"/>
              <a:ext cx="813816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3366788-08BF-467E-A2E7-B8E9BF39E544}"/>
                </a:ext>
              </a:extLst>
            </p:cNvPr>
            <p:cNvSpPr/>
            <p:nvPr/>
          </p:nvSpPr>
          <p:spPr>
            <a:xfrm rot="5400000">
              <a:off x="9236562" y="4669878"/>
              <a:ext cx="254566" cy="2194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E3DF4-0854-4830-857D-5CB1E371E113}"/>
                </a:ext>
              </a:extLst>
            </p:cNvPr>
            <p:cNvSpPr/>
            <p:nvPr/>
          </p:nvSpPr>
          <p:spPr>
            <a:xfrm>
              <a:off x="1225685" y="2237361"/>
              <a:ext cx="45719" cy="2560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B21E8A-3866-4431-ABDA-6D115E6F6D47}"/>
              </a:ext>
            </a:extLst>
          </p:cNvPr>
          <p:cNvSpPr/>
          <p:nvPr/>
        </p:nvSpPr>
        <p:spPr>
          <a:xfrm>
            <a:off x="1002921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EE37DD3-7D05-437D-9A52-B38E3C677816}"/>
              </a:ext>
            </a:extLst>
          </p:cNvPr>
          <p:cNvSpPr/>
          <p:nvPr/>
        </p:nvSpPr>
        <p:spPr>
          <a:xfrm>
            <a:off x="697327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C55488-C85E-4675-80F5-DCF48DADA88C}"/>
              </a:ext>
            </a:extLst>
          </p:cNvPr>
          <p:cNvSpPr/>
          <p:nvPr/>
        </p:nvSpPr>
        <p:spPr>
          <a:xfrm>
            <a:off x="3917327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DE7A2F-810E-4975-B844-963C3BF342DD}"/>
              </a:ext>
            </a:extLst>
          </p:cNvPr>
          <p:cNvSpPr/>
          <p:nvPr/>
        </p:nvSpPr>
        <p:spPr>
          <a:xfrm>
            <a:off x="861382" y="1848059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4C3080-58B1-4A62-8D90-917CE0A056BA}"/>
              </a:ext>
            </a:extLst>
          </p:cNvPr>
          <p:cNvSpPr/>
          <p:nvPr/>
        </p:nvSpPr>
        <p:spPr>
          <a:xfrm>
            <a:off x="86138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5CAA46-4C7C-4EA2-A636-D5D7EAD1588C}"/>
              </a:ext>
            </a:extLst>
          </p:cNvPr>
          <p:cNvSpPr/>
          <p:nvPr/>
        </p:nvSpPr>
        <p:spPr>
          <a:xfrm>
            <a:off x="3917327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DEDAB5-FB6D-4212-BA8D-8B3E0923C440}"/>
              </a:ext>
            </a:extLst>
          </p:cNvPr>
          <p:cNvSpPr/>
          <p:nvPr/>
        </p:nvSpPr>
        <p:spPr>
          <a:xfrm>
            <a:off x="6973272" y="4369045"/>
            <a:ext cx="1325881" cy="862358"/>
          </a:xfrm>
          <a:custGeom>
            <a:avLst/>
            <a:gdLst>
              <a:gd name="connsiteX0" fmla="*/ 160378 w 1325881"/>
              <a:gd name="connsiteY0" fmla="*/ 0 h 862358"/>
              <a:gd name="connsiteX1" fmla="*/ 190790 w 1325881"/>
              <a:gd name="connsiteY1" fmla="*/ 0 h 862358"/>
              <a:gd name="connsiteX2" fmla="*/ 221304 w 1325881"/>
              <a:gd name="connsiteY2" fmla="*/ 22137 h 862358"/>
              <a:gd name="connsiteX3" fmla="*/ 221304 w 1325881"/>
              <a:gd name="connsiteY3" fmla="*/ 76119 h 862358"/>
              <a:gd name="connsiteX4" fmla="*/ 292316 w 1325881"/>
              <a:gd name="connsiteY4" fmla="*/ 76119 h 862358"/>
              <a:gd name="connsiteX5" fmla="*/ 292316 w 1325881"/>
              <a:gd name="connsiteY5" fmla="*/ 22137 h 862358"/>
              <a:gd name="connsiteX6" fmla="*/ 322830 w 1325881"/>
              <a:gd name="connsiteY6" fmla="*/ 0 h 862358"/>
              <a:gd name="connsiteX7" fmla="*/ 353242 w 1325881"/>
              <a:gd name="connsiteY7" fmla="*/ 0 h 862358"/>
              <a:gd name="connsiteX8" fmla="*/ 383756 w 1325881"/>
              <a:gd name="connsiteY8" fmla="*/ 22137 h 862358"/>
              <a:gd name="connsiteX9" fmla="*/ 383756 w 1325881"/>
              <a:gd name="connsiteY9" fmla="*/ 76119 h 862358"/>
              <a:gd name="connsiteX10" fmla="*/ 454768 w 1325881"/>
              <a:gd name="connsiteY10" fmla="*/ 76119 h 862358"/>
              <a:gd name="connsiteX11" fmla="*/ 454768 w 1325881"/>
              <a:gd name="connsiteY11" fmla="*/ 22137 h 862358"/>
              <a:gd name="connsiteX12" fmla="*/ 485282 w 1325881"/>
              <a:gd name="connsiteY12" fmla="*/ 0 h 862358"/>
              <a:gd name="connsiteX13" fmla="*/ 515694 w 1325881"/>
              <a:gd name="connsiteY13" fmla="*/ 0 h 862358"/>
              <a:gd name="connsiteX14" fmla="*/ 546208 w 1325881"/>
              <a:gd name="connsiteY14" fmla="*/ 22137 h 862358"/>
              <a:gd name="connsiteX15" fmla="*/ 546208 w 1325881"/>
              <a:gd name="connsiteY15" fmla="*/ 76119 h 862358"/>
              <a:gd name="connsiteX16" fmla="*/ 617220 w 1325881"/>
              <a:gd name="connsiteY16" fmla="*/ 76119 h 862358"/>
              <a:gd name="connsiteX17" fmla="*/ 617220 w 1325881"/>
              <a:gd name="connsiteY17" fmla="*/ 22137 h 862358"/>
              <a:gd name="connsiteX18" fmla="*/ 647734 w 1325881"/>
              <a:gd name="connsiteY18" fmla="*/ 0 h 862358"/>
              <a:gd name="connsiteX19" fmla="*/ 678146 w 1325881"/>
              <a:gd name="connsiteY19" fmla="*/ 0 h 862358"/>
              <a:gd name="connsiteX20" fmla="*/ 708660 w 1325881"/>
              <a:gd name="connsiteY20" fmla="*/ 22137 h 862358"/>
              <a:gd name="connsiteX21" fmla="*/ 708660 w 1325881"/>
              <a:gd name="connsiteY21" fmla="*/ 76119 h 862358"/>
              <a:gd name="connsiteX22" fmla="*/ 779672 w 1325881"/>
              <a:gd name="connsiteY22" fmla="*/ 76119 h 862358"/>
              <a:gd name="connsiteX23" fmla="*/ 779672 w 1325881"/>
              <a:gd name="connsiteY23" fmla="*/ 22137 h 862358"/>
              <a:gd name="connsiteX24" fmla="*/ 810186 w 1325881"/>
              <a:gd name="connsiteY24" fmla="*/ 0 h 862358"/>
              <a:gd name="connsiteX25" fmla="*/ 840598 w 1325881"/>
              <a:gd name="connsiteY25" fmla="*/ 0 h 862358"/>
              <a:gd name="connsiteX26" fmla="*/ 871112 w 1325881"/>
              <a:gd name="connsiteY26" fmla="*/ 22137 h 862358"/>
              <a:gd name="connsiteX27" fmla="*/ 871112 w 1325881"/>
              <a:gd name="connsiteY27" fmla="*/ 76119 h 862358"/>
              <a:gd name="connsiteX28" fmla="*/ 942124 w 1325881"/>
              <a:gd name="connsiteY28" fmla="*/ 76119 h 862358"/>
              <a:gd name="connsiteX29" fmla="*/ 942124 w 1325881"/>
              <a:gd name="connsiteY29" fmla="*/ 22137 h 862358"/>
              <a:gd name="connsiteX30" fmla="*/ 972638 w 1325881"/>
              <a:gd name="connsiteY30" fmla="*/ 0 h 862358"/>
              <a:gd name="connsiteX31" fmla="*/ 1003050 w 1325881"/>
              <a:gd name="connsiteY31" fmla="*/ 0 h 862358"/>
              <a:gd name="connsiteX32" fmla="*/ 1033564 w 1325881"/>
              <a:gd name="connsiteY32" fmla="*/ 22137 h 862358"/>
              <a:gd name="connsiteX33" fmla="*/ 1033564 w 1325881"/>
              <a:gd name="connsiteY33" fmla="*/ 76119 h 862358"/>
              <a:gd name="connsiteX34" fmla="*/ 1104576 w 1325881"/>
              <a:gd name="connsiteY34" fmla="*/ 76119 h 862358"/>
              <a:gd name="connsiteX35" fmla="*/ 1104576 w 1325881"/>
              <a:gd name="connsiteY35" fmla="*/ 22137 h 862358"/>
              <a:gd name="connsiteX36" fmla="*/ 1135090 w 1325881"/>
              <a:gd name="connsiteY36" fmla="*/ 0 h 862358"/>
              <a:gd name="connsiteX37" fmla="*/ 1165502 w 1325881"/>
              <a:gd name="connsiteY37" fmla="*/ 0 h 862358"/>
              <a:gd name="connsiteX38" fmla="*/ 1196016 w 1325881"/>
              <a:gd name="connsiteY38" fmla="*/ 22137 h 862358"/>
              <a:gd name="connsiteX39" fmla="*/ 1196016 w 1325881"/>
              <a:gd name="connsiteY39" fmla="*/ 76119 h 862358"/>
              <a:gd name="connsiteX40" fmla="*/ 1285404 w 1325881"/>
              <a:gd name="connsiteY40" fmla="*/ 76119 h 862358"/>
              <a:gd name="connsiteX41" fmla="*/ 1325881 w 1325881"/>
              <a:gd name="connsiteY41" fmla="*/ 116596 h 862358"/>
              <a:gd name="connsiteX42" fmla="*/ 1325881 w 1325881"/>
              <a:gd name="connsiteY42" fmla="*/ 745763 h 862358"/>
              <a:gd name="connsiteX43" fmla="*/ 1285404 w 1325881"/>
              <a:gd name="connsiteY43" fmla="*/ 786240 h 862358"/>
              <a:gd name="connsiteX44" fmla="*/ 1196016 w 1325881"/>
              <a:gd name="connsiteY44" fmla="*/ 786240 h 862358"/>
              <a:gd name="connsiteX45" fmla="*/ 1196016 w 1325881"/>
              <a:gd name="connsiteY45" fmla="*/ 840222 h 862358"/>
              <a:gd name="connsiteX46" fmla="*/ 1165502 w 1325881"/>
              <a:gd name="connsiteY46" fmla="*/ 862358 h 862358"/>
              <a:gd name="connsiteX47" fmla="*/ 1135090 w 1325881"/>
              <a:gd name="connsiteY47" fmla="*/ 862358 h 862358"/>
              <a:gd name="connsiteX48" fmla="*/ 1104576 w 1325881"/>
              <a:gd name="connsiteY48" fmla="*/ 840222 h 862358"/>
              <a:gd name="connsiteX49" fmla="*/ 1104576 w 1325881"/>
              <a:gd name="connsiteY49" fmla="*/ 786240 h 862358"/>
              <a:gd name="connsiteX50" fmla="*/ 1033564 w 1325881"/>
              <a:gd name="connsiteY50" fmla="*/ 786240 h 862358"/>
              <a:gd name="connsiteX51" fmla="*/ 1033564 w 1325881"/>
              <a:gd name="connsiteY51" fmla="*/ 840222 h 862358"/>
              <a:gd name="connsiteX52" fmla="*/ 1003050 w 1325881"/>
              <a:gd name="connsiteY52" fmla="*/ 862358 h 862358"/>
              <a:gd name="connsiteX53" fmla="*/ 972638 w 1325881"/>
              <a:gd name="connsiteY53" fmla="*/ 862358 h 862358"/>
              <a:gd name="connsiteX54" fmla="*/ 942124 w 1325881"/>
              <a:gd name="connsiteY54" fmla="*/ 840222 h 862358"/>
              <a:gd name="connsiteX55" fmla="*/ 942124 w 1325881"/>
              <a:gd name="connsiteY55" fmla="*/ 786240 h 862358"/>
              <a:gd name="connsiteX56" fmla="*/ 871112 w 1325881"/>
              <a:gd name="connsiteY56" fmla="*/ 786240 h 862358"/>
              <a:gd name="connsiteX57" fmla="*/ 871112 w 1325881"/>
              <a:gd name="connsiteY57" fmla="*/ 840222 h 862358"/>
              <a:gd name="connsiteX58" fmla="*/ 840598 w 1325881"/>
              <a:gd name="connsiteY58" fmla="*/ 862358 h 862358"/>
              <a:gd name="connsiteX59" fmla="*/ 810186 w 1325881"/>
              <a:gd name="connsiteY59" fmla="*/ 862358 h 862358"/>
              <a:gd name="connsiteX60" fmla="*/ 779672 w 1325881"/>
              <a:gd name="connsiteY60" fmla="*/ 840222 h 862358"/>
              <a:gd name="connsiteX61" fmla="*/ 779672 w 1325881"/>
              <a:gd name="connsiteY61" fmla="*/ 786240 h 862358"/>
              <a:gd name="connsiteX62" fmla="*/ 708660 w 1325881"/>
              <a:gd name="connsiteY62" fmla="*/ 786240 h 862358"/>
              <a:gd name="connsiteX63" fmla="*/ 708660 w 1325881"/>
              <a:gd name="connsiteY63" fmla="*/ 840222 h 862358"/>
              <a:gd name="connsiteX64" fmla="*/ 678146 w 1325881"/>
              <a:gd name="connsiteY64" fmla="*/ 862358 h 862358"/>
              <a:gd name="connsiteX65" fmla="*/ 647734 w 1325881"/>
              <a:gd name="connsiteY65" fmla="*/ 862358 h 862358"/>
              <a:gd name="connsiteX66" fmla="*/ 617220 w 1325881"/>
              <a:gd name="connsiteY66" fmla="*/ 840222 h 862358"/>
              <a:gd name="connsiteX67" fmla="*/ 617220 w 1325881"/>
              <a:gd name="connsiteY67" fmla="*/ 786240 h 862358"/>
              <a:gd name="connsiteX68" fmla="*/ 546208 w 1325881"/>
              <a:gd name="connsiteY68" fmla="*/ 786240 h 862358"/>
              <a:gd name="connsiteX69" fmla="*/ 546208 w 1325881"/>
              <a:gd name="connsiteY69" fmla="*/ 840222 h 862358"/>
              <a:gd name="connsiteX70" fmla="*/ 515694 w 1325881"/>
              <a:gd name="connsiteY70" fmla="*/ 862358 h 862358"/>
              <a:gd name="connsiteX71" fmla="*/ 485282 w 1325881"/>
              <a:gd name="connsiteY71" fmla="*/ 862358 h 862358"/>
              <a:gd name="connsiteX72" fmla="*/ 454768 w 1325881"/>
              <a:gd name="connsiteY72" fmla="*/ 840222 h 862358"/>
              <a:gd name="connsiteX73" fmla="*/ 454768 w 1325881"/>
              <a:gd name="connsiteY73" fmla="*/ 786240 h 862358"/>
              <a:gd name="connsiteX74" fmla="*/ 383756 w 1325881"/>
              <a:gd name="connsiteY74" fmla="*/ 786240 h 862358"/>
              <a:gd name="connsiteX75" fmla="*/ 383756 w 1325881"/>
              <a:gd name="connsiteY75" fmla="*/ 840222 h 862358"/>
              <a:gd name="connsiteX76" fmla="*/ 353242 w 1325881"/>
              <a:gd name="connsiteY76" fmla="*/ 862358 h 862358"/>
              <a:gd name="connsiteX77" fmla="*/ 322830 w 1325881"/>
              <a:gd name="connsiteY77" fmla="*/ 862358 h 862358"/>
              <a:gd name="connsiteX78" fmla="*/ 292316 w 1325881"/>
              <a:gd name="connsiteY78" fmla="*/ 840222 h 862358"/>
              <a:gd name="connsiteX79" fmla="*/ 292316 w 1325881"/>
              <a:gd name="connsiteY79" fmla="*/ 786240 h 862358"/>
              <a:gd name="connsiteX80" fmla="*/ 221304 w 1325881"/>
              <a:gd name="connsiteY80" fmla="*/ 786240 h 862358"/>
              <a:gd name="connsiteX81" fmla="*/ 221304 w 1325881"/>
              <a:gd name="connsiteY81" fmla="*/ 840222 h 862358"/>
              <a:gd name="connsiteX82" fmla="*/ 190790 w 1325881"/>
              <a:gd name="connsiteY82" fmla="*/ 862358 h 862358"/>
              <a:gd name="connsiteX83" fmla="*/ 160378 w 1325881"/>
              <a:gd name="connsiteY83" fmla="*/ 862358 h 862358"/>
              <a:gd name="connsiteX84" fmla="*/ 129864 w 1325881"/>
              <a:gd name="connsiteY84" fmla="*/ 840222 h 862358"/>
              <a:gd name="connsiteX85" fmla="*/ 129864 w 1325881"/>
              <a:gd name="connsiteY85" fmla="*/ 786240 h 862358"/>
              <a:gd name="connsiteX86" fmla="*/ 40477 w 1325881"/>
              <a:gd name="connsiteY86" fmla="*/ 786240 h 862358"/>
              <a:gd name="connsiteX87" fmla="*/ 0 w 1325881"/>
              <a:gd name="connsiteY87" fmla="*/ 745763 h 862358"/>
              <a:gd name="connsiteX88" fmla="*/ 0 w 1325881"/>
              <a:gd name="connsiteY88" fmla="*/ 116596 h 862358"/>
              <a:gd name="connsiteX89" fmla="*/ 40477 w 1325881"/>
              <a:gd name="connsiteY89" fmla="*/ 76119 h 862358"/>
              <a:gd name="connsiteX90" fmla="*/ 129864 w 1325881"/>
              <a:gd name="connsiteY90" fmla="*/ 76119 h 862358"/>
              <a:gd name="connsiteX91" fmla="*/ 129864 w 1325881"/>
              <a:gd name="connsiteY91" fmla="*/ 22137 h 862358"/>
              <a:gd name="connsiteX92" fmla="*/ 160378 w 1325881"/>
              <a:gd name="connsiteY92" fmla="*/ 0 h 86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325881" h="862358">
                <a:moveTo>
                  <a:pt x="160378" y="0"/>
                </a:moveTo>
                <a:lnTo>
                  <a:pt x="190790" y="0"/>
                </a:lnTo>
                <a:cubicBezTo>
                  <a:pt x="207642" y="0"/>
                  <a:pt x="221304" y="9911"/>
                  <a:pt x="221304" y="22137"/>
                </a:cubicBezTo>
                <a:lnTo>
                  <a:pt x="221304" y="76119"/>
                </a:lnTo>
                <a:lnTo>
                  <a:pt x="292316" y="76119"/>
                </a:lnTo>
                <a:lnTo>
                  <a:pt x="292316" y="22137"/>
                </a:lnTo>
                <a:cubicBezTo>
                  <a:pt x="292316" y="9911"/>
                  <a:pt x="305978" y="0"/>
                  <a:pt x="322830" y="0"/>
                </a:cubicBezTo>
                <a:lnTo>
                  <a:pt x="353242" y="0"/>
                </a:lnTo>
                <a:cubicBezTo>
                  <a:pt x="370094" y="0"/>
                  <a:pt x="383756" y="9911"/>
                  <a:pt x="383756" y="22137"/>
                </a:cubicBezTo>
                <a:lnTo>
                  <a:pt x="383756" y="76119"/>
                </a:lnTo>
                <a:lnTo>
                  <a:pt x="454768" y="76119"/>
                </a:lnTo>
                <a:lnTo>
                  <a:pt x="454768" y="22137"/>
                </a:lnTo>
                <a:cubicBezTo>
                  <a:pt x="454768" y="9911"/>
                  <a:pt x="468430" y="0"/>
                  <a:pt x="485282" y="0"/>
                </a:cubicBezTo>
                <a:lnTo>
                  <a:pt x="515694" y="0"/>
                </a:lnTo>
                <a:cubicBezTo>
                  <a:pt x="532546" y="0"/>
                  <a:pt x="546208" y="9911"/>
                  <a:pt x="546208" y="22137"/>
                </a:cubicBezTo>
                <a:lnTo>
                  <a:pt x="546208" y="76119"/>
                </a:lnTo>
                <a:lnTo>
                  <a:pt x="617220" y="76119"/>
                </a:lnTo>
                <a:lnTo>
                  <a:pt x="617220" y="22137"/>
                </a:lnTo>
                <a:cubicBezTo>
                  <a:pt x="617220" y="9911"/>
                  <a:pt x="630882" y="0"/>
                  <a:pt x="647734" y="0"/>
                </a:cubicBezTo>
                <a:lnTo>
                  <a:pt x="678146" y="0"/>
                </a:lnTo>
                <a:cubicBezTo>
                  <a:pt x="694998" y="0"/>
                  <a:pt x="708660" y="9911"/>
                  <a:pt x="708660" y="22137"/>
                </a:cubicBezTo>
                <a:lnTo>
                  <a:pt x="708660" y="76119"/>
                </a:lnTo>
                <a:lnTo>
                  <a:pt x="779672" y="76119"/>
                </a:lnTo>
                <a:lnTo>
                  <a:pt x="779672" y="22137"/>
                </a:lnTo>
                <a:cubicBezTo>
                  <a:pt x="779672" y="9911"/>
                  <a:pt x="793334" y="0"/>
                  <a:pt x="810186" y="0"/>
                </a:cubicBezTo>
                <a:lnTo>
                  <a:pt x="840598" y="0"/>
                </a:lnTo>
                <a:cubicBezTo>
                  <a:pt x="857450" y="0"/>
                  <a:pt x="871112" y="9911"/>
                  <a:pt x="871112" y="22137"/>
                </a:cubicBezTo>
                <a:lnTo>
                  <a:pt x="871112" y="76119"/>
                </a:lnTo>
                <a:lnTo>
                  <a:pt x="942124" y="76119"/>
                </a:lnTo>
                <a:lnTo>
                  <a:pt x="942124" y="22137"/>
                </a:lnTo>
                <a:cubicBezTo>
                  <a:pt x="942124" y="9911"/>
                  <a:pt x="955786" y="0"/>
                  <a:pt x="972638" y="0"/>
                </a:cubicBezTo>
                <a:lnTo>
                  <a:pt x="1003050" y="0"/>
                </a:lnTo>
                <a:cubicBezTo>
                  <a:pt x="1019902" y="0"/>
                  <a:pt x="1033564" y="9911"/>
                  <a:pt x="1033564" y="22137"/>
                </a:cubicBezTo>
                <a:lnTo>
                  <a:pt x="1033564" y="76119"/>
                </a:lnTo>
                <a:lnTo>
                  <a:pt x="1104576" y="76119"/>
                </a:lnTo>
                <a:lnTo>
                  <a:pt x="1104576" y="22137"/>
                </a:lnTo>
                <a:cubicBezTo>
                  <a:pt x="1104576" y="9911"/>
                  <a:pt x="1118238" y="0"/>
                  <a:pt x="1135090" y="0"/>
                </a:cubicBezTo>
                <a:lnTo>
                  <a:pt x="1165502" y="0"/>
                </a:lnTo>
                <a:cubicBezTo>
                  <a:pt x="1182354" y="0"/>
                  <a:pt x="1196016" y="9911"/>
                  <a:pt x="1196016" y="22137"/>
                </a:cubicBezTo>
                <a:lnTo>
                  <a:pt x="1196016" y="76119"/>
                </a:lnTo>
                <a:lnTo>
                  <a:pt x="1285404" y="76119"/>
                </a:lnTo>
                <a:cubicBezTo>
                  <a:pt x="1307759" y="76119"/>
                  <a:pt x="1325881" y="94241"/>
                  <a:pt x="1325881" y="116596"/>
                </a:cubicBezTo>
                <a:lnTo>
                  <a:pt x="1325881" y="745763"/>
                </a:lnTo>
                <a:cubicBezTo>
                  <a:pt x="1325881" y="768118"/>
                  <a:pt x="1307759" y="786240"/>
                  <a:pt x="1285404" y="786240"/>
                </a:cubicBezTo>
                <a:lnTo>
                  <a:pt x="1196016" y="786240"/>
                </a:lnTo>
                <a:lnTo>
                  <a:pt x="1196016" y="840222"/>
                </a:lnTo>
                <a:cubicBezTo>
                  <a:pt x="1196016" y="852447"/>
                  <a:pt x="1182354" y="862358"/>
                  <a:pt x="1165502" y="862358"/>
                </a:cubicBezTo>
                <a:lnTo>
                  <a:pt x="1135090" y="862358"/>
                </a:lnTo>
                <a:cubicBezTo>
                  <a:pt x="1118238" y="862358"/>
                  <a:pt x="1104576" y="852447"/>
                  <a:pt x="1104576" y="840222"/>
                </a:cubicBezTo>
                <a:lnTo>
                  <a:pt x="1104576" y="786240"/>
                </a:lnTo>
                <a:lnTo>
                  <a:pt x="1033564" y="786240"/>
                </a:lnTo>
                <a:lnTo>
                  <a:pt x="1033564" y="840222"/>
                </a:lnTo>
                <a:cubicBezTo>
                  <a:pt x="1033564" y="852447"/>
                  <a:pt x="1019902" y="862358"/>
                  <a:pt x="1003050" y="862358"/>
                </a:cubicBezTo>
                <a:lnTo>
                  <a:pt x="972638" y="862358"/>
                </a:lnTo>
                <a:cubicBezTo>
                  <a:pt x="955786" y="862358"/>
                  <a:pt x="942124" y="852447"/>
                  <a:pt x="942124" y="840222"/>
                </a:cubicBezTo>
                <a:lnTo>
                  <a:pt x="942124" y="786240"/>
                </a:lnTo>
                <a:lnTo>
                  <a:pt x="871112" y="786240"/>
                </a:lnTo>
                <a:lnTo>
                  <a:pt x="871112" y="840222"/>
                </a:lnTo>
                <a:cubicBezTo>
                  <a:pt x="871112" y="852447"/>
                  <a:pt x="857450" y="862358"/>
                  <a:pt x="840598" y="862358"/>
                </a:cubicBezTo>
                <a:lnTo>
                  <a:pt x="810186" y="862358"/>
                </a:lnTo>
                <a:cubicBezTo>
                  <a:pt x="793334" y="862358"/>
                  <a:pt x="779672" y="852447"/>
                  <a:pt x="779672" y="840222"/>
                </a:cubicBezTo>
                <a:lnTo>
                  <a:pt x="779672" y="786240"/>
                </a:lnTo>
                <a:lnTo>
                  <a:pt x="708660" y="786240"/>
                </a:lnTo>
                <a:lnTo>
                  <a:pt x="708660" y="840222"/>
                </a:lnTo>
                <a:cubicBezTo>
                  <a:pt x="708660" y="852447"/>
                  <a:pt x="694998" y="862358"/>
                  <a:pt x="678146" y="862358"/>
                </a:cubicBezTo>
                <a:lnTo>
                  <a:pt x="647734" y="862358"/>
                </a:lnTo>
                <a:cubicBezTo>
                  <a:pt x="630882" y="862358"/>
                  <a:pt x="617220" y="852447"/>
                  <a:pt x="617220" y="840222"/>
                </a:cubicBezTo>
                <a:lnTo>
                  <a:pt x="617220" y="786240"/>
                </a:lnTo>
                <a:lnTo>
                  <a:pt x="546208" y="786240"/>
                </a:lnTo>
                <a:lnTo>
                  <a:pt x="546208" y="840222"/>
                </a:lnTo>
                <a:cubicBezTo>
                  <a:pt x="546208" y="852447"/>
                  <a:pt x="532546" y="862358"/>
                  <a:pt x="515694" y="862358"/>
                </a:cubicBezTo>
                <a:lnTo>
                  <a:pt x="485282" y="862358"/>
                </a:lnTo>
                <a:cubicBezTo>
                  <a:pt x="468430" y="862358"/>
                  <a:pt x="454768" y="852447"/>
                  <a:pt x="454768" y="840222"/>
                </a:cubicBezTo>
                <a:lnTo>
                  <a:pt x="454768" y="786240"/>
                </a:lnTo>
                <a:lnTo>
                  <a:pt x="383756" y="786240"/>
                </a:lnTo>
                <a:lnTo>
                  <a:pt x="383756" y="840222"/>
                </a:lnTo>
                <a:cubicBezTo>
                  <a:pt x="383756" y="852447"/>
                  <a:pt x="370094" y="862358"/>
                  <a:pt x="353242" y="862358"/>
                </a:cubicBezTo>
                <a:lnTo>
                  <a:pt x="322830" y="862358"/>
                </a:lnTo>
                <a:cubicBezTo>
                  <a:pt x="305978" y="862358"/>
                  <a:pt x="292316" y="852447"/>
                  <a:pt x="292316" y="840222"/>
                </a:cubicBezTo>
                <a:lnTo>
                  <a:pt x="292316" y="786240"/>
                </a:lnTo>
                <a:lnTo>
                  <a:pt x="221304" y="786240"/>
                </a:lnTo>
                <a:lnTo>
                  <a:pt x="221304" y="840222"/>
                </a:lnTo>
                <a:cubicBezTo>
                  <a:pt x="221304" y="852447"/>
                  <a:pt x="207642" y="862358"/>
                  <a:pt x="190790" y="862358"/>
                </a:cubicBezTo>
                <a:lnTo>
                  <a:pt x="160378" y="862358"/>
                </a:lnTo>
                <a:cubicBezTo>
                  <a:pt x="143526" y="862358"/>
                  <a:pt x="129864" y="852447"/>
                  <a:pt x="129864" y="840222"/>
                </a:cubicBezTo>
                <a:lnTo>
                  <a:pt x="129864" y="786240"/>
                </a:lnTo>
                <a:lnTo>
                  <a:pt x="40477" y="786240"/>
                </a:lnTo>
                <a:cubicBezTo>
                  <a:pt x="18122" y="786240"/>
                  <a:pt x="0" y="768118"/>
                  <a:pt x="0" y="745763"/>
                </a:cubicBezTo>
                <a:lnTo>
                  <a:pt x="0" y="116596"/>
                </a:lnTo>
                <a:cubicBezTo>
                  <a:pt x="0" y="94241"/>
                  <a:pt x="18122" y="76119"/>
                  <a:pt x="40477" y="76119"/>
                </a:cubicBezTo>
                <a:lnTo>
                  <a:pt x="129864" y="76119"/>
                </a:lnTo>
                <a:lnTo>
                  <a:pt x="129864" y="22137"/>
                </a:lnTo>
                <a:cubicBezTo>
                  <a:pt x="129864" y="9911"/>
                  <a:pt x="143526" y="0"/>
                  <a:pt x="16037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C04FC9BD-F4FD-4C38-9D3E-3FF4461C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C6BFD9F8-830B-4582-BDB4-D46B477F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0FBF7805-F4C0-4022-A8A1-F57C6C39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4538614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7896B388-0472-4C18-832D-0BB6C45B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6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113">
            <a:extLst>
              <a:ext uri="{FF2B5EF4-FFF2-40B4-BE49-F238E27FC236}">
                <a16:creationId xmlns:a16="http://schemas.microsoft.com/office/drawing/2014/main" id="{FE290418-5AB1-4B01-8785-FE7B53165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90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61E6E0-3279-45FD-A4BE-5BB4F696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50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직사각형 113">
            <a:extLst>
              <a:ext uri="{FF2B5EF4-FFF2-40B4-BE49-F238E27FC236}">
                <a16:creationId xmlns:a16="http://schemas.microsoft.com/office/drawing/2014/main" id="{4A22BA5D-7234-41B5-8686-CFCB96F2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795" y="2017628"/>
            <a:ext cx="1046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2014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0080F2-DC61-4320-ACE0-67A1388F9F7C}"/>
              </a:ext>
            </a:extLst>
          </p:cNvPr>
          <p:cNvGrpSpPr/>
          <p:nvPr/>
        </p:nvGrpSpPr>
        <p:grpSpPr>
          <a:xfrm>
            <a:off x="10028533" y="4005914"/>
            <a:ext cx="1299325" cy="1065399"/>
            <a:chOff x="5236240" y="2093096"/>
            <a:chExt cx="2154752" cy="176681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364AD-951B-4020-BB57-FFCE790338A7}"/>
                </a:ext>
              </a:extLst>
            </p:cNvPr>
            <p:cNvSpPr/>
            <p:nvPr/>
          </p:nvSpPr>
          <p:spPr>
            <a:xfrm>
              <a:off x="5236240" y="2093096"/>
              <a:ext cx="2154752" cy="1766817"/>
            </a:xfrm>
            <a:custGeom>
              <a:avLst/>
              <a:gdLst>
                <a:gd name="connsiteX0" fmla="*/ 1634581 w 2154752"/>
                <a:gd name="connsiteY0" fmla="*/ 0 h 1766817"/>
                <a:gd name="connsiteX1" fmla="*/ 2144346 w 2154752"/>
                <a:gd name="connsiteY1" fmla="*/ 295300 h 1766817"/>
                <a:gd name="connsiteX2" fmla="*/ 2154751 w 2154752"/>
                <a:gd name="connsiteY2" fmla="*/ 289297 h 1766817"/>
                <a:gd name="connsiteX3" fmla="*/ 2154751 w 2154752"/>
                <a:gd name="connsiteY3" fmla="*/ 301328 h 1766817"/>
                <a:gd name="connsiteX4" fmla="*/ 2154752 w 2154752"/>
                <a:gd name="connsiteY4" fmla="*/ 301328 h 1766817"/>
                <a:gd name="connsiteX5" fmla="*/ 2154751 w 2154752"/>
                <a:gd name="connsiteY5" fmla="*/ 301329 h 1766817"/>
                <a:gd name="connsiteX6" fmla="*/ 2154751 w 2154752"/>
                <a:gd name="connsiteY6" fmla="*/ 489622 h 1766817"/>
                <a:gd name="connsiteX7" fmla="*/ 2084004 w 2154752"/>
                <a:gd name="connsiteY7" fmla="*/ 530321 h 1766817"/>
                <a:gd name="connsiteX8" fmla="*/ 2083544 w 2154752"/>
                <a:gd name="connsiteY8" fmla="*/ 606954 h 1766817"/>
                <a:gd name="connsiteX9" fmla="*/ 2050718 w 2154752"/>
                <a:gd name="connsiteY9" fmla="*/ 629175 h 1766817"/>
                <a:gd name="connsiteX10" fmla="*/ 2049876 w 2154752"/>
                <a:gd name="connsiteY10" fmla="*/ 944645 h 1766817"/>
                <a:gd name="connsiteX11" fmla="*/ 2017723 w 2154752"/>
                <a:gd name="connsiteY11" fmla="*/ 963330 h 1766817"/>
                <a:gd name="connsiteX12" fmla="*/ 2015703 w 2154752"/>
                <a:gd name="connsiteY12" fmla="*/ 647019 h 1766817"/>
                <a:gd name="connsiteX13" fmla="*/ 1981193 w 2154752"/>
                <a:gd name="connsiteY13" fmla="*/ 662675 h 1766817"/>
                <a:gd name="connsiteX14" fmla="*/ 1981015 w 2154752"/>
                <a:gd name="connsiteY14" fmla="*/ 589569 h 1766817"/>
                <a:gd name="connsiteX15" fmla="*/ 1910157 w 2154752"/>
                <a:gd name="connsiteY15" fmla="*/ 630332 h 1766817"/>
                <a:gd name="connsiteX16" fmla="*/ 1909649 w 2154752"/>
                <a:gd name="connsiteY16" fmla="*/ 707453 h 1766817"/>
                <a:gd name="connsiteX17" fmla="*/ 1876822 w 2154752"/>
                <a:gd name="connsiteY17" fmla="*/ 729674 h 1766817"/>
                <a:gd name="connsiteX18" fmla="*/ 1875981 w 2154752"/>
                <a:gd name="connsiteY18" fmla="*/ 1045143 h 1766817"/>
                <a:gd name="connsiteX19" fmla="*/ 1843828 w 2154752"/>
                <a:gd name="connsiteY19" fmla="*/ 1063661 h 1766817"/>
                <a:gd name="connsiteX20" fmla="*/ 1841808 w 2154752"/>
                <a:gd name="connsiteY20" fmla="*/ 747518 h 1766817"/>
                <a:gd name="connsiteX21" fmla="*/ 1807297 w 2154752"/>
                <a:gd name="connsiteY21" fmla="*/ 763173 h 1766817"/>
                <a:gd name="connsiteX22" fmla="*/ 1807118 w 2154752"/>
                <a:gd name="connsiteY22" fmla="*/ 689609 h 1766817"/>
                <a:gd name="connsiteX23" fmla="*/ 1736388 w 2154752"/>
                <a:gd name="connsiteY23" fmla="*/ 730299 h 1766817"/>
                <a:gd name="connsiteX24" fmla="*/ 1735923 w 2154752"/>
                <a:gd name="connsiteY24" fmla="*/ 807951 h 1766817"/>
                <a:gd name="connsiteX25" fmla="*/ 1702928 w 2154752"/>
                <a:gd name="connsiteY25" fmla="*/ 830172 h 1766817"/>
                <a:gd name="connsiteX26" fmla="*/ 1702086 w 2154752"/>
                <a:gd name="connsiteY26" fmla="*/ 1145473 h 1766817"/>
                <a:gd name="connsiteX27" fmla="*/ 1670102 w 2154752"/>
                <a:gd name="connsiteY27" fmla="*/ 1164159 h 1766817"/>
                <a:gd name="connsiteX28" fmla="*/ 1667914 w 2154752"/>
                <a:gd name="connsiteY28" fmla="*/ 848017 h 1766817"/>
                <a:gd name="connsiteX29" fmla="*/ 1633403 w 2154752"/>
                <a:gd name="connsiteY29" fmla="*/ 863672 h 1766817"/>
                <a:gd name="connsiteX30" fmla="*/ 1633223 w 2154752"/>
                <a:gd name="connsiteY30" fmla="*/ 789648 h 1766817"/>
                <a:gd name="connsiteX31" fmla="*/ 1562495 w 2154752"/>
                <a:gd name="connsiteY31" fmla="*/ 830337 h 1766817"/>
                <a:gd name="connsiteX32" fmla="*/ 1562027 w 2154752"/>
                <a:gd name="connsiteY32" fmla="*/ 908283 h 1766817"/>
                <a:gd name="connsiteX33" fmla="*/ 1529201 w 2154752"/>
                <a:gd name="connsiteY33" fmla="*/ 930503 h 1766817"/>
                <a:gd name="connsiteX34" fmla="*/ 1528191 w 2154752"/>
                <a:gd name="connsiteY34" fmla="*/ 1245973 h 1766817"/>
                <a:gd name="connsiteX35" fmla="*/ 1496206 w 2154752"/>
                <a:gd name="connsiteY35" fmla="*/ 1264658 h 1766817"/>
                <a:gd name="connsiteX36" fmla="*/ 1494018 w 2154752"/>
                <a:gd name="connsiteY36" fmla="*/ 948516 h 1766817"/>
                <a:gd name="connsiteX37" fmla="*/ 1459508 w 2154752"/>
                <a:gd name="connsiteY37" fmla="*/ 964003 h 1766817"/>
                <a:gd name="connsiteX38" fmla="*/ 1459372 w 2154752"/>
                <a:gd name="connsiteY38" fmla="*/ 889662 h 1766817"/>
                <a:gd name="connsiteX39" fmla="*/ 1388601 w 2154752"/>
                <a:gd name="connsiteY39" fmla="*/ 930375 h 1766817"/>
                <a:gd name="connsiteX40" fmla="*/ 1388131 w 2154752"/>
                <a:gd name="connsiteY40" fmla="*/ 1008781 h 1766817"/>
                <a:gd name="connsiteX41" fmla="*/ 1355305 w 2154752"/>
                <a:gd name="connsiteY41" fmla="*/ 1031002 h 1766817"/>
                <a:gd name="connsiteX42" fmla="*/ 1354295 w 2154752"/>
                <a:gd name="connsiteY42" fmla="*/ 1346471 h 1766817"/>
                <a:gd name="connsiteX43" fmla="*/ 1322310 w 2154752"/>
                <a:gd name="connsiteY43" fmla="*/ 1364989 h 1766817"/>
                <a:gd name="connsiteX44" fmla="*/ 1320290 w 2154752"/>
                <a:gd name="connsiteY44" fmla="*/ 1048846 h 1766817"/>
                <a:gd name="connsiteX45" fmla="*/ 1285612 w 2154752"/>
                <a:gd name="connsiteY45" fmla="*/ 1064502 h 1766817"/>
                <a:gd name="connsiteX46" fmla="*/ 1285476 w 2154752"/>
                <a:gd name="connsiteY46" fmla="*/ 989701 h 1766817"/>
                <a:gd name="connsiteX47" fmla="*/ 1214709 w 2154752"/>
                <a:gd name="connsiteY47" fmla="*/ 1030412 h 1766817"/>
                <a:gd name="connsiteX48" fmla="*/ 1214236 w 2154752"/>
                <a:gd name="connsiteY48" fmla="*/ 1109281 h 1766817"/>
                <a:gd name="connsiteX49" fmla="*/ 1181410 w 2154752"/>
                <a:gd name="connsiteY49" fmla="*/ 1131501 h 1766817"/>
                <a:gd name="connsiteX50" fmla="*/ 1180568 w 2154752"/>
                <a:gd name="connsiteY50" fmla="*/ 1446802 h 1766817"/>
                <a:gd name="connsiteX51" fmla="*/ 1148416 w 2154752"/>
                <a:gd name="connsiteY51" fmla="*/ 1465488 h 1766817"/>
                <a:gd name="connsiteX52" fmla="*/ 1146395 w 2154752"/>
                <a:gd name="connsiteY52" fmla="*/ 1149346 h 1766817"/>
                <a:gd name="connsiteX53" fmla="*/ 1111885 w 2154752"/>
                <a:gd name="connsiteY53" fmla="*/ 1165001 h 1766817"/>
                <a:gd name="connsiteX54" fmla="*/ 1111702 w 2154752"/>
                <a:gd name="connsiteY54" fmla="*/ 1089671 h 1766817"/>
                <a:gd name="connsiteX55" fmla="*/ 1040864 w 2154752"/>
                <a:gd name="connsiteY55" fmla="*/ 1130422 h 1766817"/>
                <a:gd name="connsiteX56" fmla="*/ 1040342 w 2154752"/>
                <a:gd name="connsiteY56" fmla="*/ 1209612 h 1766817"/>
                <a:gd name="connsiteX57" fmla="*/ 1007515 w 2154752"/>
                <a:gd name="connsiteY57" fmla="*/ 1231832 h 1766817"/>
                <a:gd name="connsiteX58" fmla="*/ 1006673 w 2154752"/>
                <a:gd name="connsiteY58" fmla="*/ 1547301 h 1766817"/>
                <a:gd name="connsiteX59" fmla="*/ 974521 w 2154752"/>
                <a:gd name="connsiteY59" fmla="*/ 1565987 h 1766817"/>
                <a:gd name="connsiteX60" fmla="*/ 972501 w 2154752"/>
                <a:gd name="connsiteY60" fmla="*/ 1249845 h 1766817"/>
                <a:gd name="connsiteX61" fmla="*/ 937990 w 2154752"/>
                <a:gd name="connsiteY61" fmla="*/ 1265500 h 1766817"/>
                <a:gd name="connsiteX62" fmla="*/ 937806 w 2154752"/>
                <a:gd name="connsiteY62" fmla="*/ 1189710 h 1766817"/>
                <a:gd name="connsiteX63" fmla="*/ 867092 w 2154752"/>
                <a:gd name="connsiteY63" fmla="*/ 1230390 h 1766817"/>
                <a:gd name="connsiteX64" fmla="*/ 866614 w 2154752"/>
                <a:gd name="connsiteY64" fmla="*/ 1310110 h 1766817"/>
                <a:gd name="connsiteX65" fmla="*/ 833788 w 2154752"/>
                <a:gd name="connsiteY65" fmla="*/ 1332331 h 1766817"/>
                <a:gd name="connsiteX66" fmla="*/ 832777 w 2154752"/>
                <a:gd name="connsiteY66" fmla="*/ 1647800 h 1766817"/>
                <a:gd name="connsiteX67" fmla="*/ 800793 w 2154752"/>
                <a:gd name="connsiteY67" fmla="*/ 1666318 h 1766817"/>
                <a:gd name="connsiteX68" fmla="*/ 798605 w 2154752"/>
                <a:gd name="connsiteY68" fmla="*/ 1350175 h 1766817"/>
                <a:gd name="connsiteX69" fmla="*/ 764094 w 2154752"/>
                <a:gd name="connsiteY69" fmla="*/ 1365831 h 1766817"/>
                <a:gd name="connsiteX70" fmla="*/ 763909 w 2154752"/>
                <a:gd name="connsiteY70" fmla="*/ 1289750 h 1766817"/>
                <a:gd name="connsiteX71" fmla="*/ 693200 w 2154752"/>
                <a:gd name="connsiteY71" fmla="*/ 1330428 h 1766817"/>
                <a:gd name="connsiteX72" fmla="*/ 692719 w 2154752"/>
                <a:gd name="connsiteY72" fmla="*/ 1410609 h 1766817"/>
                <a:gd name="connsiteX73" fmla="*/ 659893 w 2154752"/>
                <a:gd name="connsiteY73" fmla="*/ 1432830 h 1766817"/>
                <a:gd name="connsiteX74" fmla="*/ 658883 w 2154752"/>
                <a:gd name="connsiteY74" fmla="*/ 1748299 h 1766817"/>
                <a:gd name="connsiteX75" fmla="*/ 626899 w 2154752"/>
                <a:gd name="connsiteY75" fmla="*/ 1766817 h 1766817"/>
                <a:gd name="connsiteX76" fmla="*/ 624710 w 2154752"/>
                <a:gd name="connsiteY76" fmla="*/ 1450674 h 1766817"/>
                <a:gd name="connsiteX77" fmla="*/ 590200 w 2154752"/>
                <a:gd name="connsiteY77" fmla="*/ 1466330 h 1766817"/>
                <a:gd name="connsiteX78" fmla="*/ 590060 w 2154752"/>
                <a:gd name="connsiteY78" fmla="*/ 1389762 h 1766817"/>
                <a:gd name="connsiteX79" fmla="*/ 520170 w 2154752"/>
                <a:gd name="connsiteY79" fmla="*/ 1429969 h 1766817"/>
                <a:gd name="connsiteX80" fmla="*/ 520170 w 2154752"/>
                <a:gd name="connsiteY80" fmla="*/ 1429968 h 1766817"/>
                <a:gd name="connsiteX81" fmla="*/ 341434 w 2154752"/>
                <a:gd name="connsiteY81" fmla="*/ 1327238 h 1766817"/>
                <a:gd name="connsiteX82" fmla="*/ 341393 w 2154752"/>
                <a:gd name="connsiteY82" fmla="*/ 1342511 h 1766817"/>
                <a:gd name="connsiteX83" fmla="*/ 309240 w 2154752"/>
                <a:gd name="connsiteY83" fmla="*/ 1361197 h 1766817"/>
                <a:gd name="connsiteX84" fmla="*/ 308904 w 2154752"/>
                <a:gd name="connsiteY84" fmla="*/ 1308541 h 1766817"/>
                <a:gd name="connsiteX85" fmla="*/ 168073 w 2154752"/>
                <a:gd name="connsiteY85" fmla="*/ 1227598 h 1766817"/>
                <a:gd name="connsiteX86" fmla="*/ 167498 w 2154752"/>
                <a:gd name="connsiteY86" fmla="*/ 1443011 h 1766817"/>
                <a:gd name="connsiteX87" fmla="*/ 135346 w 2154752"/>
                <a:gd name="connsiteY87" fmla="*/ 1461696 h 1766817"/>
                <a:gd name="connsiteX88" fmla="*/ 133724 w 2154752"/>
                <a:gd name="connsiteY88" fmla="*/ 1207855 h 1766817"/>
                <a:gd name="connsiteX89" fmla="*/ 0 w 2154752"/>
                <a:gd name="connsiteY89" fmla="*/ 1130997 h 1766817"/>
                <a:gd name="connsiteX90" fmla="*/ 0 w 2154752"/>
                <a:gd name="connsiteY90" fmla="*/ 942704 h 1766817"/>
                <a:gd name="connsiteX91" fmla="*/ 0 w 2154752"/>
                <a:gd name="connsiteY91" fmla="*/ 930672 h 1766817"/>
                <a:gd name="connsiteX92" fmla="*/ 10402 w 2154752"/>
                <a:gd name="connsiteY92" fmla="*/ 936705 h 1766817"/>
                <a:gd name="connsiteX93" fmla="*/ 98145 w 2154752"/>
                <a:gd name="connsiteY93" fmla="*/ 886102 h 1766817"/>
                <a:gd name="connsiteX94" fmla="*/ 98142 w 2154752"/>
                <a:gd name="connsiteY94" fmla="*/ 884963 h 1766817"/>
                <a:gd name="connsiteX95" fmla="*/ 203018 w 2154752"/>
                <a:gd name="connsiteY95" fmla="*/ 824529 h 1766817"/>
                <a:gd name="connsiteX96" fmla="*/ 203011 w 2154752"/>
                <a:gd name="connsiteY96" fmla="*/ 825623 h 1766817"/>
                <a:gd name="connsiteX97" fmla="*/ 272040 w 2154752"/>
                <a:gd name="connsiteY97" fmla="*/ 785812 h 1766817"/>
                <a:gd name="connsiteX98" fmla="*/ 272037 w 2154752"/>
                <a:gd name="connsiteY98" fmla="*/ 784464 h 1766817"/>
                <a:gd name="connsiteX99" fmla="*/ 376745 w 2154752"/>
                <a:gd name="connsiteY99" fmla="*/ 724030 h 1766817"/>
                <a:gd name="connsiteX100" fmla="*/ 376736 w 2154752"/>
                <a:gd name="connsiteY100" fmla="*/ 725431 h 176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154752" h="1766817">
                  <a:moveTo>
                    <a:pt x="1634581" y="0"/>
                  </a:moveTo>
                  <a:lnTo>
                    <a:pt x="2144346" y="295300"/>
                  </a:lnTo>
                  <a:lnTo>
                    <a:pt x="2154751" y="289297"/>
                  </a:lnTo>
                  <a:lnTo>
                    <a:pt x="2154751" y="301328"/>
                  </a:lnTo>
                  <a:lnTo>
                    <a:pt x="2154752" y="301328"/>
                  </a:lnTo>
                  <a:lnTo>
                    <a:pt x="2154751" y="301329"/>
                  </a:lnTo>
                  <a:lnTo>
                    <a:pt x="2154751" y="489622"/>
                  </a:lnTo>
                  <a:lnTo>
                    <a:pt x="2084004" y="530321"/>
                  </a:lnTo>
                  <a:lnTo>
                    <a:pt x="2083544" y="606954"/>
                  </a:lnTo>
                  <a:lnTo>
                    <a:pt x="2050718" y="629175"/>
                  </a:lnTo>
                  <a:lnTo>
                    <a:pt x="2049876" y="944645"/>
                  </a:lnTo>
                  <a:lnTo>
                    <a:pt x="2017723" y="963330"/>
                  </a:lnTo>
                  <a:lnTo>
                    <a:pt x="2015703" y="647019"/>
                  </a:lnTo>
                  <a:lnTo>
                    <a:pt x="1981193" y="662675"/>
                  </a:lnTo>
                  <a:lnTo>
                    <a:pt x="1981015" y="589569"/>
                  </a:lnTo>
                  <a:lnTo>
                    <a:pt x="1910157" y="630332"/>
                  </a:lnTo>
                  <a:lnTo>
                    <a:pt x="1909649" y="707453"/>
                  </a:lnTo>
                  <a:lnTo>
                    <a:pt x="1876822" y="729674"/>
                  </a:lnTo>
                  <a:lnTo>
                    <a:pt x="1875981" y="1045143"/>
                  </a:lnTo>
                  <a:lnTo>
                    <a:pt x="1843828" y="1063661"/>
                  </a:lnTo>
                  <a:lnTo>
                    <a:pt x="1841808" y="747518"/>
                  </a:lnTo>
                  <a:lnTo>
                    <a:pt x="1807297" y="763173"/>
                  </a:lnTo>
                  <a:lnTo>
                    <a:pt x="1807118" y="689609"/>
                  </a:lnTo>
                  <a:lnTo>
                    <a:pt x="1736388" y="730299"/>
                  </a:lnTo>
                  <a:lnTo>
                    <a:pt x="1735923" y="807951"/>
                  </a:lnTo>
                  <a:lnTo>
                    <a:pt x="1702928" y="830172"/>
                  </a:lnTo>
                  <a:lnTo>
                    <a:pt x="1702086" y="1145473"/>
                  </a:lnTo>
                  <a:lnTo>
                    <a:pt x="1670102" y="1164159"/>
                  </a:lnTo>
                  <a:lnTo>
                    <a:pt x="1667914" y="848017"/>
                  </a:lnTo>
                  <a:lnTo>
                    <a:pt x="1633403" y="863672"/>
                  </a:lnTo>
                  <a:lnTo>
                    <a:pt x="1633223" y="789648"/>
                  </a:lnTo>
                  <a:lnTo>
                    <a:pt x="1562495" y="830337"/>
                  </a:lnTo>
                  <a:lnTo>
                    <a:pt x="1562027" y="908283"/>
                  </a:lnTo>
                  <a:lnTo>
                    <a:pt x="1529201" y="930503"/>
                  </a:lnTo>
                  <a:lnTo>
                    <a:pt x="1528191" y="1245973"/>
                  </a:lnTo>
                  <a:lnTo>
                    <a:pt x="1496206" y="1264658"/>
                  </a:lnTo>
                  <a:lnTo>
                    <a:pt x="1494018" y="948516"/>
                  </a:lnTo>
                  <a:lnTo>
                    <a:pt x="1459508" y="964003"/>
                  </a:lnTo>
                  <a:lnTo>
                    <a:pt x="1459372" y="889662"/>
                  </a:lnTo>
                  <a:lnTo>
                    <a:pt x="1388601" y="930375"/>
                  </a:lnTo>
                  <a:lnTo>
                    <a:pt x="1388131" y="1008781"/>
                  </a:lnTo>
                  <a:lnTo>
                    <a:pt x="1355305" y="1031002"/>
                  </a:lnTo>
                  <a:lnTo>
                    <a:pt x="1354295" y="1346471"/>
                  </a:lnTo>
                  <a:lnTo>
                    <a:pt x="1322310" y="1364989"/>
                  </a:lnTo>
                  <a:lnTo>
                    <a:pt x="1320290" y="1048846"/>
                  </a:lnTo>
                  <a:lnTo>
                    <a:pt x="1285612" y="1064502"/>
                  </a:lnTo>
                  <a:lnTo>
                    <a:pt x="1285476" y="989701"/>
                  </a:lnTo>
                  <a:lnTo>
                    <a:pt x="1214709" y="1030412"/>
                  </a:lnTo>
                  <a:lnTo>
                    <a:pt x="1214236" y="1109281"/>
                  </a:lnTo>
                  <a:lnTo>
                    <a:pt x="1181410" y="1131501"/>
                  </a:lnTo>
                  <a:lnTo>
                    <a:pt x="1180568" y="1446802"/>
                  </a:lnTo>
                  <a:lnTo>
                    <a:pt x="1148416" y="1465488"/>
                  </a:lnTo>
                  <a:lnTo>
                    <a:pt x="1146395" y="1149346"/>
                  </a:lnTo>
                  <a:lnTo>
                    <a:pt x="1111885" y="1165001"/>
                  </a:lnTo>
                  <a:lnTo>
                    <a:pt x="1111702" y="1089671"/>
                  </a:lnTo>
                  <a:lnTo>
                    <a:pt x="1040864" y="1130422"/>
                  </a:lnTo>
                  <a:lnTo>
                    <a:pt x="1040342" y="1209612"/>
                  </a:lnTo>
                  <a:lnTo>
                    <a:pt x="1007515" y="1231832"/>
                  </a:lnTo>
                  <a:lnTo>
                    <a:pt x="1006673" y="1547301"/>
                  </a:lnTo>
                  <a:lnTo>
                    <a:pt x="974521" y="1565987"/>
                  </a:lnTo>
                  <a:lnTo>
                    <a:pt x="972501" y="1249845"/>
                  </a:lnTo>
                  <a:lnTo>
                    <a:pt x="937990" y="1265500"/>
                  </a:lnTo>
                  <a:lnTo>
                    <a:pt x="937806" y="1189710"/>
                  </a:lnTo>
                  <a:lnTo>
                    <a:pt x="867092" y="1230390"/>
                  </a:lnTo>
                  <a:lnTo>
                    <a:pt x="866614" y="1310110"/>
                  </a:lnTo>
                  <a:lnTo>
                    <a:pt x="833788" y="1332331"/>
                  </a:lnTo>
                  <a:lnTo>
                    <a:pt x="832777" y="1647800"/>
                  </a:lnTo>
                  <a:lnTo>
                    <a:pt x="800793" y="1666318"/>
                  </a:lnTo>
                  <a:lnTo>
                    <a:pt x="798605" y="1350175"/>
                  </a:lnTo>
                  <a:lnTo>
                    <a:pt x="764094" y="1365831"/>
                  </a:lnTo>
                  <a:lnTo>
                    <a:pt x="763909" y="1289750"/>
                  </a:lnTo>
                  <a:lnTo>
                    <a:pt x="693200" y="1330428"/>
                  </a:lnTo>
                  <a:lnTo>
                    <a:pt x="692719" y="1410609"/>
                  </a:lnTo>
                  <a:lnTo>
                    <a:pt x="659893" y="1432830"/>
                  </a:lnTo>
                  <a:lnTo>
                    <a:pt x="658883" y="1748299"/>
                  </a:lnTo>
                  <a:lnTo>
                    <a:pt x="626899" y="1766817"/>
                  </a:lnTo>
                  <a:lnTo>
                    <a:pt x="624710" y="1450674"/>
                  </a:lnTo>
                  <a:lnTo>
                    <a:pt x="590200" y="1466330"/>
                  </a:lnTo>
                  <a:lnTo>
                    <a:pt x="590060" y="1389762"/>
                  </a:lnTo>
                  <a:lnTo>
                    <a:pt x="520170" y="1429969"/>
                  </a:lnTo>
                  <a:lnTo>
                    <a:pt x="520170" y="1429968"/>
                  </a:lnTo>
                  <a:lnTo>
                    <a:pt x="341434" y="1327238"/>
                  </a:lnTo>
                  <a:lnTo>
                    <a:pt x="341393" y="1342511"/>
                  </a:lnTo>
                  <a:lnTo>
                    <a:pt x="309240" y="1361197"/>
                  </a:lnTo>
                  <a:lnTo>
                    <a:pt x="308904" y="1308541"/>
                  </a:lnTo>
                  <a:lnTo>
                    <a:pt x="168073" y="1227598"/>
                  </a:lnTo>
                  <a:lnTo>
                    <a:pt x="167498" y="1443011"/>
                  </a:lnTo>
                  <a:lnTo>
                    <a:pt x="135346" y="1461696"/>
                  </a:lnTo>
                  <a:lnTo>
                    <a:pt x="133724" y="1207855"/>
                  </a:lnTo>
                  <a:lnTo>
                    <a:pt x="0" y="1130997"/>
                  </a:lnTo>
                  <a:lnTo>
                    <a:pt x="0" y="942704"/>
                  </a:lnTo>
                  <a:lnTo>
                    <a:pt x="0" y="930672"/>
                  </a:lnTo>
                  <a:lnTo>
                    <a:pt x="10402" y="936705"/>
                  </a:lnTo>
                  <a:lnTo>
                    <a:pt x="98145" y="886102"/>
                  </a:lnTo>
                  <a:lnTo>
                    <a:pt x="98142" y="884963"/>
                  </a:lnTo>
                  <a:lnTo>
                    <a:pt x="203018" y="824529"/>
                  </a:lnTo>
                  <a:lnTo>
                    <a:pt x="203011" y="825623"/>
                  </a:lnTo>
                  <a:lnTo>
                    <a:pt x="272040" y="785812"/>
                  </a:lnTo>
                  <a:lnTo>
                    <a:pt x="272037" y="784464"/>
                  </a:lnTo>
                  <a:lnTo>
                    <a:pt x="376745" y="724030"/>
                  </a:lnTo>
                  <a:lnTo>
                    <a:pt x="376736" y="725431"/>
                  </a:lnTo>
                  <a:close/>
                </a:path>
              </a:pathLst>
            </a:custGeom>
            <a:solidFill>
              <a:schemeClr val="tx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03CFFB-9F2A-4E3C-BB8A-53681C482A8F}"/>
                </a:ext>
              </a:extLst>
            </p:cNvPr>
            <p:cNvSpPr/>
            <p:nvPr/>
          </p:nvSpPr>
          <p:spPr>
            <a:xfrm>
              <a:off x="5916975" y="2465576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317541-8977-455F-BBF0-10B6B6DD8A17}"/>
              </a:ext>
            </a:extLst>
          </p:cNvPr>
          <p:cNvGrpSpPr/>
          <p:nvPr/>
        </p:nvGrpSpPr>
        <p:grpSpPr>
          <a:xfrm>
            <a:off x="6579938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A13EFD-AC64-43B3-B4A0-2E9A31D39EC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3C234-091A-4B17-A5E7-F13A0E498A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016844-1ACB-4B63-9E9A-2EAB0440C2E8}"/>
              </a:ext>
            </a:extLst>
          </p:cNvPr>
          <p:cNvGrpSpPr/>
          <p:nvPr/>
        </p:nvGrpSpPr>
        <p:grpSpPr>
          <a:xfrm>
            <a:off x="9633440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450691-BA72-4594-9DCF-649DCA9F9CE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6712B7-05DE-4CD0-9498-D15605644AD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1F29C6-EC7E-4F38-9A51-D6BE9DB308AD}"/>
              </a:ext>
            </a:extLst>
          </p:cNvPr>
          <p:cNvGrpSpPr/>
          <p:nvPr/>
        </p:nvGrpSpPr>
        <p:grpSpPr>
          <a:xfrm>
            <a:off x="3526436" y="2883548"/>
            <a:ext cx="2107662" cy="894132"/>
            <a:chOff x="7026501" y="4509120"/>
            <a:chExt cx="1499710" cy="894132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09001-6E6E-4B29-9D61-3249269BF98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BC8030-E0C3-4599-B8D4-69CBC45B7B2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BE9B69-8317-4035-BFA2-687B454275DC}"/>
              </a:ext>
            </a:extLst>
          </p:cNvPr>
          <p:cNvGrpSpPr/>
          <p:nvPr/>
        </p:nvGrpSpPr>
        <p:grpSpPr>
          <a:xfrm>
            <a:off x="6582381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2C7E29-0E4E-441C-93C7-CCA142F6F11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F620BB-33DB-4F01-98D7-5F32782BDAB8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831DFA-1E06-495B-B49A-7BCFF5411F61}"/>
              </a:ext>
            </a:extLst>
          </p:cNvPr>
          <p:cNvGrpSpPr/>
          <p:nvPr/>
        </p:nvGrpSpPr>
        <p:grpSpPr>
          <a:xfrm>
            <a:off x="470491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C50532-1FC3-4657-BF04-F1C2B35C04A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FAED58-411B-4896-8283-B2EE71AEACB2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9A6963-832B-4A19-98AD-04FD05BA65FA}"/>
              </a:ext>
            </a:extLst>
          </p:cNvPr>
          <p:cNvGrpSpPr/>
          <p:nvPr/>
        </p:nvGrpSpPr>
        <p:grpSpPr>
          <a:xfrm>
            <a:off x="451035" y="2883548"/>
            <a:ext cx="2107662" cy="894132"/>
            <a:chOff x="7026501" y="4509120"/>
            <a:chExt cx="1499710" cy="894132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B01D2A4-E5A4-4F1F-B46C-BE426F6D746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0025E4-55D6-47D8-B3E0-D5E9D6AEBBA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BAF2CA-557D-4748-BD30-EAD767507688}"/>
              </a:ext>
            </a:extLst>
          </p:cNvPr>
          <p:cNvGrpSpPr/>
          <p:nvPr/>
        </p:nvGrpSpPr>
        <p:grpSpPr>
          <a:xfrm>
            <a:off x="3526436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9878F3-0548-4C7C-9097-78077F2C25E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35C151-C34E-479D-9C94-B14FBA80E05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E5B45B-0ED0-4110-86D0-8E142858C50A}"/>
              </a:ext>
            </a:extLst>
          </p:cNvPr>
          <p:cNvGrpSpPr/>
          <p:nvPr/>
        </p:nvGrpSpPr>
        <p:grpSpPr>
          <a:xfrm>
            <a:off x="9633440" y="5420823"/>
            <a:ext cx="2107662" cy="894132"/>
            <a:chOff x="7026501" y="4509120"/>
            <a:chExt cx="1499710" cy="894132"/>
          </a:xfrm>
          <a:noFill/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9A7228-48E8-4464-A085-14C51091CEC7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3E11A-9994-45F6-89D3-F49AAF5D23A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8">
            <a:extLst>
              <a:ext uri="{FF2B5EF4-FFF2-40B4-BE49-F238E27FC236}">
                <a16:creationId xmlns:a16="http://schemas.microsoft.com/office/drawing/2014/main" id="{81F72874-737D-4E42-8AB8-5FD894654EF2}"/>
              </a:ext>
            </a:extLst>
          </p:cNvPr>
          <p:cNvGrpSpPr/>
          <p:nvPr/>
        </p:nvGrpSpPr>
        <p:grpSpPr>
          <a:xfrm>
            <a:off x="6543652" y="1958989"/>
            <a:ext cx="4691070" cy="470129"/>
            <a:chOff x="6902577" y="1677264"/>
            <a:chExt cx="4691070" cy="470129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52637551-BD05-4997-B76E-A5B756DC6FD6}"/>
                </a:ext>
              </a:extLst>
            </p:cNvPr>
            <p:cNvSpPr/>
            <p:nvPr/>
          </p:nvSpPr>
          <p:spPr>
            <a:xfrm flipH="1">
              <a:off x="6902577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자유형: 도형 59">
              <a:extLst>
                <a:ext uri="{FF2B5EF4-FFF2-40B4-BE49-F238E27FC236}">
                  <a16:creationId xmlns:a16="http://schemas.microsoft.com/office/drawing/2014/main" id="{144C7EA6-C4DD-443C-A6B0-53C6CE0375D3}"/>
                </a:ext>
              </a:extLst>
            </p:cNvPr>
            <p:cNvSpPr/>
            <p:nvPr/>
          </p:nvSpPr>
          <p:spPr>
            <a:xfrm>
              <a:off x="6902577" y="1677264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B713A7CF-8CBF-451D-9AF3-12599F474A53}"/>
              </a:ext>
            </a:extLst>
          </p:cNvPr>
          <p:cNvSpPr/>
          <p:nvPr/>
        </p:nvSpPr>
        <p:spPr>
          <a:xfrm>
            <a:off x="1693009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18D782-7D2B-4A93-89DD-0CEEDA594654}"/>
              </a:ext>
            </a:extLst>
          </p:cNvPr>
          <p:cNvSpPr/>
          <p:nvPr/>
        </p:nvSpPr>
        <p:spPr>
          <a:xfrm>
            <a:off x="1693009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0E6322-19D8-4974-87AC-C4D30FF8AEB4}"/>
              </a:ext>
            </a:extLst>
          </p:cNvPr>
          <p:cNvSpPr/>
          <p:nvPr/>
        </p:nvSpPr>
        <p:spPr>
          <a:xfrm>
            <a:off x="1693009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C1F08-5A69-4122-A66D-E30AA967E80A}"/>
              </a:ext>
            </a:extLst>
          </p:cNvPr>
          <p:cNvSpPr txBox="1"/>
          <p:nvPr/>
        </p:nvSpPr>
        <p:spPr>
          <a:xfrm>
            <a:off x="1962812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25CB4-C83D-41E2-A81A-29A7F005F496}"/>
              </a:ext>
            </a:extLst>
          </p:cNvPr>
          <p:cNvSpPr txBox="1"/>
          <p:nvPr/>
        </p:nvSpPr>
        <p:spPr>
          <a:xfrm>
            <a:off x="1960580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FDB4C-0FB0-4071-AE93-AE9DB51B4421}"/>
              </a:ext>
            </a:extLst>
          </p:cNvPr>
          <p:cNvSpPr txBox="1"/>
          <p:nvPr/>
        </p:nvSpPr>
        <p:spPr>
          <a:xfrm>
            <a:off x="1958348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23632-D5E5-44BF-A6FD-97A0650E529B}"/>
              </a:ext>
            </a:extLst>
          </p:cNvPr>
          <p:cNvSpPr/>
          <p:nvPr/>
        </p:nvSpPr>
        <p:spPr>
          <a:xfrm>
            <a:off x="3710905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107B5F-78FB-45CA-BDBD-02C900AB7484}"/>
              </a:ext>
            </a:extLst>
          </p:cNvPr>
          <p:cNvSpPr/>
          <p:nvPr/>
        </p:nvSpPr>
        <p:spPr>
          <a:xfrm>
            <a:off x="3710905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E54614-47CA-48D8-9E38-72BE3851A096}"/>
              </a:ext>
            </a:extLst>
          </p:cNvPr>
          <p:cNvSpPr/>
          <p:nvPr/>
        </p:nvSpPr>
        <p:spPr>
          <a:xfrm>
            <a:off x="3710905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0B726-F7AB-4E02-A8BF-52DAE7C1C1A2}"/>
              </a:ext>
            </a:extLst>
          </p:cNvPr>
          <p:cNvSpPr txBox="1"/>
          <p:nvPr/>
        </p:nvSpPr>
        <p:spPr>
          <a:xfrm>
            <a:off x="3980708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73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8198E-BC8C-47B9-B9D0-D665BA1C1DA0}"/>
              </a:ext>
            </a:extLst>
          </p:cNvPr>
          <p:cNvSpPr txBox="1"/>
          <p:nvPr/>
        </p:nvSpPr>
        <p:spPr>
          <a:xfrm>
            <a:off x="3978476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74E22A-1512-4EBB-8B6F-8D98CCB12DE7}"/>
              </a:ext>
            </a:extLst>
          </p:cNvPr>
          <p:cNvSpPr txBox="1"/>
          <p:nvPr/>
        </p:nvSpPr>
        <p:spPr>
          <a:xfrm>
            <a:off x="3976244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34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3D712-1C3B-4A86-AC95-74F318A758D1}"/>
              </a:ext>
            </a:extLst>
          </p:cNvPr>
          <p:cNvSpPr/>
          <p:nvPr/>
        </p:nvSpPr>
        <p:spPr>
          <a:xfrm>
            <a:off x="7131578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7F2D03-E542-4B2E-980F-C9BA54E62EAA}"/>
              </a:ext>
            </a:extLst>
          </p:cNvPr>
          <p:cNvSpPr/>
          <p:nvPr/>
        </p:nvSpPr>
        <p:spPr>
          <a:xfrm>
            <a:off x="7131578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38FA08-8A54-416F-8632-B4D8A73181E9}"/>
              </a:ext>
            </a:extLst>
          </p:cNvPr>
          <p:cNvSpPr/>
          <p:nvPr/>
        </p:nvSpPr>
        <p:spPr>
          <a:xfrm>
            <a:off x="7131578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508BA-76E9-4A24-B26C-A8DE5CEE84AB}"/>
              </a:ext>
            </a:extLst>
          </p:cNvPr>
          <p:cNvSpPr txBox="1"/>
          <p:nvPr/>
        </p:nvSpPr>
        <p:spPr>
          <a:xfrm>
            <a:off x="7401381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A464E-E140-403D-BBF0-B67C6F5E30A9}"/>
              </a:ext>
            </a:extLst>
          </p:cNvPr>
          <p:cNvSpPr txBox="1"/>
          <p:nvPr/>
        </p:nvSpPr>
        <p:spPr>
          <a:xfrm>
            <a:off x="7399149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5351C-5381-42D0-A392-9098F67AFCE1}"/>
              </a:ext>
            </a:extLst>
          </p:cNvPr>
          <p:cNvSpPr txBox="1"/>
          <p:nvPr/>
        </p:nvSpPr>
        <p:spPr>
          <a:xfrm>
            <a:off x="7396917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E4CC37-4B67-4FC8-A2A8-3DB1A2F0AAF8}"/>
              </a:ext>
            </a:extLst>
          </p:cNvPr>
          <p:cNvSpPr/>
          <p:nvPr/>
        </p:nvSpPr>
        <p:spPr>
          <a:xfrm>
            <a:off x="9115566" y="54074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AF8CC9-ACA4-40D2-863E-2B96D2820354}"/>
              </a:ext>
            </a:extLst>
          </p:cNvPr>
          <p:cNvSpPr/>
          <p:nvPr/>
        </p:nvSpPr>
        <p:spPr>
          <a:xfrm>
            <a:off x="9115566" y="568595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E6C4AE-D3D5-4599-80C2-9C69650FD5AE}"/>
              </a:ext>
            </a:extLst>
          </p:cNvPr>
          <p:cNvSpPr/>
          <p:nvPr/>
        </p:nvSpPr>
        <p:spPr>
          <a:xfrm>
            <a:off x="9115566" y="597398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C6D6C-DE36-401E-B484-5681A016AE67}"/>
              </a:ext>
            </a:extLst>
          </p:cNvPr>
          <p:cNvSpPr txBox="1"/>
          <p:nvPr/>
        </p:nvSpPr>
        <p:spPr>
          <a:xfrm>
            <a:off x="9385369" y="536156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342C4D-A961-4F83-B814-DD9F950BC15E}"/>
              </a:ext>
            </a:extLst>
          </p:cNvPr>
          <p:cNvSpPr txBox="1"/>
          <p:nvPr/>
        </p:nvSpPr>
        <p:spPr>
          <a:xfrm>
            <a:off x="9383137" y="564960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E2277-B806-4016-A22B-1A2E7847CE19}"/>
              </a:ext>
            </a:extLst>
          </p:cNvPr>
          <p:cNvSpPr txBox="1"/>
          <p:nvPr/>
        </p:nvSpPr>
        <p:spPr>
          <a:xfrm>
            <a:off x="9380905" y="593763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6F8605-78D8-4833-993F-143410F380EE}"/>
              </a:ext>
            </a:extLst>
          </p:cNvPr>
          <p:cNvGrpSpPr/>
          <p:nvPr/>
        </p:nvGrpSpPr>
        <p:grpSpPr>
          <a:xfrm>
            <a:off x="948114" y="1958988"/>
            <a:ext cx="4691070" cy="475860"/>
            <a:chOff x="948114" y="1671533"/>
            <a:chExt cx="4691070" cy="475860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26F2CCE-EED2-4AE8-886C-19257A5D168E}"/>
                </a:ext>
              </a:extLst>
            </p:cNvPr>
            <p:cNvSpPr/>
            <p:nvPr/>
          </p:nvSpPr>
          <p:spPr>
            <a:xfrm flipH="1">
              <a:off x="956865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자유형: 도형 58">
              <a:extLst>
                <a:ext uri="{FF2B5EF4-FFF2-40B4-BE49-F238E27FC236}">
                  <a16:creationId xmlns:a16="http://schemas.microsoft.com/office/drawing/2014/main" id="{D3080068-BFB3-43FA-A1A8-3A7F8A31D5A4}"/>
                </a:ext>
              </a:extLst>
            </p:cNvPr>
            <p:cNvSpPr/>
            <p:nvPr/>
          </p:nvSpPr>
          <p:spPr>
            <a:xfrm>
              <a:off x="948114" y="1671533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2F92930-DB82-40CA-B397-9DF27380107A}"/>
              </a:ext>
            </a:extLst>
          </p:cNvPr>
          <p:cNvSpPr txBox="1"/>
          <p:nvPr/>
        </p:nvSpPr>
        <p:spPr>
          <a:xfrm>
            <a:off x="1063194" y="198692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2019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7A254-0D79-47E8-A84C-AF29E0EC1EB0}"/>
              </a:ext>
            </a:extLst>
          </p:cNvPr>
          <p:cNvSpPr txBox="1"/>
          <p:nvPr/>
        </p:nvSpPr>
        <p:spPr>
          <a:xfrm>
            <a:off x="1043643" y="232836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11A530-00A5-4DF7-BA76-24B8A699BD65}"/>
              </a:ext>
            </a:extLst>
          </p:cNvPr>
          <p:cNvSpPr txBox="1"/>
          <p:nvPr/>
        </p:nvSpPr>
        <p:spPr>
          <a:xfrm>
            <a:off x="6649982" y="198692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2020 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CB93E-ED20-485C-934E-EE0D2187F0F9}"/>
              </a:ext>
            </a:extLst>
          </p:cNvPr>
          <p:cNvSpPr txBox="1"/>
          <p:nvPr/>
        </p:nvSpPr>
        <p:spPr>
          <a:xfrm>
            <a:off x="6630430" y="232836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그룹 39">
            <a:extLst>
              <a:ext uri="{FF2B5EF4-FFF2-40B4-BE49-F238E27FC236}">
                <a16:creationId xmlns:a16="http://schemas.microsoft.com/office/drawing/2014/main" id="{A94741B9-6F43-44E6-AEB3-B2A917C3F094}"/>
              </a:ext>
            </a:extLst>
          </p:cNvPr>
          <p:cNvGrpSpPr/>
          <p:nvPr/>
        </p:nvGrpSpPr>
        <p:grpSpPr>
          <a:xfrm>
            <a:off x="1267264" y="2693634"/>
            <a:ext cx="4182246" cy="2648855"/>
            <a:chOff x="1557824" y="2679645"/>
            <a:chExt cx="4182246" cy="2648855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AA05E83F-7880-4D32-BE48-5E1E44E699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9620708"/>
                </p:ext>
              </p:extLst>
            </p:nvPr>
          </p:nvGraphicFramePr>
          <p:xfrm>
            <a:off x="155782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3B465E-A207-485E-9E49-8A1B173CE73B}"/>
                </a:ext>
              </a:extLst>
            </p:cNvPr>
            <p:cNvSpPr/>
            <p:nvPr/>
          </p:nvSpPr>
          <p:spPr>
            <a:xfrm>
              <a:off x="200247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6CA2D3-8FE5-430C-BF4C-2D991D34A41D}"/>
                </a:ext>
              </a:extLst>
            </p:cNvPr>
            <p:cNvSpPr txBox="1"/>
            <p:nvPr/>
          </p:nvSpPr>
          <p:spPr>
            <a:xfrm>
              <a:off x="200247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733157-286D-45AA-BAEF-4E5C475DBEC2}"/>
                </a:ext>
              </a:extLst>
            </p:cNvPr>
            <p:cNvSpPr/>
            <p:nvPr/>
          </p:nvSpPr>
          <p:spPr>
            <a:xfrm>
              <a:off x="4020370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B4362A-AB62-464E-A9DE-C52ED1C13D05}"/>
                </a:ext>
              </a:extLst>
            </p:cNvPr>
            <p:cNvSpPr txBox="1"/>
            <p:nvPr/>
          </p:nvSpPr>
          <p:spPr>
            <a:xfrm>
              <a:off x="4020370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3" name="Chart 1">
              <a:extLst>
                <a:ext uri="{FF2B5EF4-FFF2-40B4-BE49-F238E27FC236}">
                  <a16:creationId xmlns:a16="http://schemas.microsoft.com/office/drawing/2014/main" id="{5FAAF5C3-FAEE-441D-A91E-CFA915BA00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1589726"/>
                </p:ext>
              </p:extLst>
            </p:nvPr>
          </p:nvGraphicFramePr>
          <p:xfrm>
            <a:off x="3579830" y="2692711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4" name="그룹 44">
            <a:extLst>
              <a:ext uri="{FF2B5EF4-FFF2-40B4-BE49-F238E27FC236}">
                <a16:creationId xmlns:a16="http://schemas.microsoft.com/office/drawing/2014/main" id="{855C2859-7B94-4983-9910-EA838917C9A8}"/>
              </a:ext>
            </a:extLst>
          </p:cNvPr>
          <p:cNvGrpSpPr/>
          <p:nvPr/>
        </p:nvGrpSpPr>
        <p:grpSpPr>
          <a:xfrm>
            <a:off x="6685104" y="2693634"/>
            <a:ext cx="4160096" cy="2648855"/>
            <a:chOff x="6514188" y="2679645"/>
            <a:chExt cx="4160096" cy="26488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A22C62-A444-4ECF-9B86-48CAD98CF6BB}"/>
                </a:ext>
              </a:extLst>
            </p:cNvPr>
            <p:cNvSpPr/>
            <p:nvPr/>
          </p:nvSpPr>
          <p:spPr>
            <a:xfrm>
              <a:off x="6971026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34F449-B557-438E-9B65-0328E811E890}"/>
                </a:ext>
              </a:extLst>
            </p:cNvPr>
            <p:cNvSpPr txBox="1"/>
            <p:nvPr/>
          </p:nvSpPr>
          <p:spPr>
            <a:xfrm>
              <a:off x="6971026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E78B1C-52A3-4034-850E-0B149E1D502E}"/>
                </a:ext>
              </a:extLst>
            </p:cNvPr>
            <p:cNvSpPr/>
            <p:nvPr/>
          </p:nvSpPr>
          <p:spPr>
            <a:xfrm>
              <a:off x="895501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C6B11D-4703-4D7E-B8C3-EF735CF11243}"/>
                </a:ext>
              </a:extLst>
            </p:cNvPr>
            <p:cNvSpPr txBox="1"/>
            <p:nvPr/>
          </p:nvSpPr>
          <p:spPr>
            <a:xfrm>
              <a:off x="895501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9" name="Chart 1">
              <a:extLst>
                <a:ext uri="{FF2B5EF4-FFF2-40B4-BE49-F238E27FC236}">
                  <a16:creationId xmlns:a16="http://schemas.microsoft.com/office/drawing/2014/main" id="{D9C62CDD-DFC7-43E4-B682-7452B0B6D7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9369190"/>
                </p:ext>
              </p:extLst>
            </p:nvPr>
          </p:nvGraphicFramePr>
          <p:xfrm>
            <a:off x="6514188" y="2698443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0" name="Chart 1">
              <a:extLst>
                <a:ext uri="{FF2B5EF4-FFF2-40B4-BE49-F238E27FC236}">
                  <a16:creationId xmlns:a16="http://schemas.microsoft.com/office/drawing/2014/main" id="{D42C0C47-7BD7-4DC4-8E36-2AA1FAC112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4225012"/>
                </p:ext>
              </p:extLst>
            </p:nvPr>
          </p:nvGraphicFramePr>
          <p:xfrm>
            <a:off x="851404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0">
            <a:extLst>
              <a:ext uri="{FF2B5EF4-FFF2-40B4-BE49-F238E27FC236}">
                <a16:creationId xmlns:a16="http://schemas.microsoft.com/office/drawing/2014/main" id="{092F69B6-FD97-4B5A-A5DF-49B244C9D9EF}"/>
              </a:ext>
            </a:extLst>
          </p:cNvPr>
          <p:cNvSpPr txBox="1">
            <a:spLocks/>
          </p:cNvSpPr>
          <p:nvPr/>
        </p:nvSpPr>
        <p:spPr>
          <a:xfrm>
            <a:off x="561947" y="4335298"/>
            <a:ext cx="3425113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195E7ED-F44D-446D-9C92-17773EFF965B}"/>
              </a:ext>
            </a:extLst>
          </p:cNvPr>
          <p:cNvGrpSpPr/>
          <p:nvPr/>
        </p:nvGrpSpPr>
        <p:grpSpPr>
          <a:xfrm>
            <a:off x="4171838" y="1016402"/>
            <a:ext cx="5619861" cy="5009861"/>
            <a:chOff x="4719603" y="1353970"/>
            <a:chExt cx="3425130" cy="500986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5B1322F-53AF-4266-AD09-1F9FCDB53988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74793B1-F720-4F13-A607-E516824A8C0D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D8010D-8A6A-4380-9683-5850898ADF15}"/>
                  </a:ext>
                </a:extLst>
              </p:cNvPr>
              <p:cNvSpPr txBox="1"/>
              <p:nvPr/>
            </p:nvSpPr>
            <p:spPr>
              <a:xfrm>
                <a:off x="4723947" y="1353970"/>
                <a:ext cx="352535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D889A-A806-4F6F-AB10-1F2E7F9F392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C3082-E18A-43B0-AEEB-23E85DCF14F6}"/>
              </a:ext>
            </a:extLst>
          </p:cNvPr>
          <p:cNvSpPr/>
          <p:nvPr/>
        </p:nvSpPr>
        <p:spPr>
          <a:xfrm>
            <a:off x="0" y="209550"/>
            <a:ext cx="12192000" cy="64389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17941C-78CC-42E4-B3FF-52AFE2013F4A}"/>
              </a:ext>
            </a:extLst>
          </p:cNvPr>
          <p:cNvSpPr txBox="1">
            <a:spLocks/>
          </p:cNvSpPr>
          <p:nvPr/>
        </p:nvSpPr>
        <p:spPr>
          <a:xfrm>
            <a:off x="487571" y="992501"/>
            <a:ext cx="2783167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0F9F-7A8C-40D8-8B18-379BFE2DB62C}"/>
              </a:ext>
            </a:extLst>
          </p:cNvPr>
          <p:cNvGrpSpPr/>
          <p:nvPr/>
        </p:nvGrpSpPr>
        <p:grpSpPr>
          <a:xfrm>
            <a:off x="487571" y="3001309"/>
            <a:ext cx="3425006" cy="2978536"/>
            <a:chOff x="487571" y="3121223"/>
            <a:chExt cx="3529701" cy="29785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0291D-64F0-45E2-BECB-1FAE2730F93A}"/>
                </a:ext>
              </a:extLst>
            </p:cNvPr>
            <p:cNvSpPr/>
            <p:nvPr/>
          </p:nvSpPr>
          <p:spPr>
            <a:xfrm>
              <a:off x="487571" y="3121223"/>
              <a:ext cx="3529701" cy="3077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682B77-4C30-46F3-B161-C09BA1D73ADD}"/>
                </a:ext>
              </a:extLst>
            </p:cNvPr>
            <p:cNvSpPr txBox="1"/>
            <p:nvPr/>
          </p:nvSpPr>
          <p:spPr>
            <a:xfrm>
              <a:off x="637040" y="312122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99D707-F4C2-4799-8917-F088221571B3}"/>
                </a:ext>
              </a:extLst>
            </p:cNvPr>
            <p:cNvSpPr txBox="1"/>
            <p:nvPr/>
          </p:nvSpPr>
          <p:spPr>
            <a:xfrm>
              <a:off x="491788" y="3606769"/>
              <a:ext cx="352548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2F8DA-D62F-4E99-B1CA-1C85626BE834}"/>
              </a:ext>
            </a:extLst>
          </p:cNvPr>
          <p:cNvGrpSpPr/>
          <p:nvPr/>
        </p:nvGrpSpPr>
        <p:grpSpPr>
          <a:xfrm>
            <a:off x="4381389" y="1154649"/>
            <a:ext cx="3425130" cy="4825196"/>
            <a:chOff x="4719603" y="1353970"/>
            <a:chExt cx="3425130" cy="48251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F2DB8F2-766F-4456-B099-91095866E7B8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004CAB2-6D9C-4841-8D0E-28A2B8ED6127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1D7107-9C50-46F1-90D9-2F8C0A87E0E3}"/>
                  </a:ext>
                </a:extLst>
              </p:cNvPr>
              <p:cNvSpPr txBox="1"/>
              <p:nvPr/>
            </p:nvSpPr>
            <p:spPr>
              <a:xfrm>
                <a:off x="4869071" y="1353970"/>
                <a:ext cx="299154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894B00-8BD5-4E3E-8845-B9D40905550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93904C-AE0F-49AC-8734-626CB742B2CD}"/>
              </a:ext>
            </a:extLst>
          </p:cNvPr>
          <p:cNvGrpSpPr/>
          <p:nvPr/>
        </p:nvGrpSpPr>
        <p:grpSpPr>
          <a:xfrm>
            <a:off x="8275331" y="1154649"/>
            <a:ext cx="3425006" cy="4825196"/>
            <a:chOff x="8951633" y="-413283"/>
            <a:chExt cx="3529701" cy="48251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9DB045-5FD7-4A7E-837E-95ECAE8B0500}"/>
                </a:ext>
              </a:extLst>
            </p:cNvPr>
            <p:cNvSpPr/>
            <p:nvPr/>
          </p:nvSpPr>
          <p:spPr>
            <a:xfrm>
              <a:off x="8951633" y="-413283"/>
              <a:ext cx="3529701" cy="3077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5723A0-98BA-49DB-B318-BD101AD23ED4}"/>
                </a:ext>
              </a:extLst>
            </p:cNvPr>
            <p:cNvSpPr txBox="1"/>
            <p:nvPr/>
          </p:nvSpPr>
          <p:spPr>
            <a:xfrm>
              <a:off x="9101102" y="-41328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2DAB8A-639F-4CAD-AC71-6728EAF61407}"/>
                </a:ext>
              </a:extLst>
            </p:cNvPr>
            <p:cNvSpPr txBox="1"/>
            <p:nvPr/>
          </p:nvSpPr>
          <p:spPr>
            <a:xfrm>
              <a:off x="8955850" y="72263"/>
              <a:ext cx="352548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F02E75B-0DD2-492A-99DA-3FFFF785B047}"/>
              </a:ext>
            </a:extLst>
          </p:cNvPr>
          <p:cNvSpPr/>
          <p:nvPr/>
        </p:nvSpPr>
        <p:spPr>
          <a:xfrm>
            <a:off x="393743" y="4729844"/>
            <a:ext cx="1907776" cy="1564306"/>
          </a:xfrm>
          <a:custGeom>
            <a:avLst/>
            <a:gdLst>
              <a:gd name="connsiteX0" fmla="*/ 1426845 w 2355308"/>
              <a:gd name="connsiteY0" fmla="*/ 407149 h 1931266"/>
              <a:gd name="connsiteX1" fmla="*/ 744095 w 2355308"/>
              <a:gd name="connsiteY1" fmla="*/ 800908 h 1931266"/>
              <a:gd name="connsiteX2" fmla="*/ 961366 w 2355308"/>
              <a:gd name="connsiteY2" fmla="*/ 926911 h 1931266"/>
              <a:gd name="connsiteX3" fmla="*/ 1644116 w 2355308"/>
              <a:gd name="connsiteY3" fmla="*/ 533011 h 1931266"/>
              <a:gd name="connsiteX4" fmla="*/ 1786722 w 2355308"/>
              <a:gd name="connsiteY4" fmla="*/ 0 h 1931266"/>
              <a:gd name="connsiteX5" fmla="*/ 2343934 w 2355308"/>
              <a:gd name="connsiteY5" fmla="*/ 322786 h 1931266"/>
              <a:gd name="connsiteX6" fmla="*/ 2355307 w 2355308"/>
              <a:gd name="connsiteY6" fmla="*/ 316224 h 1931266"/>
              <a:gd name="connsiteX7" fmla="*/ 2355307 w 2355308"/>
              <a:gd name="connsiteY7" fmla="*/ 329375 h 1931266"/>
              <a:gd name="connsiteX8" fmla="*/ 2355308 w 2355308"/>
              <a:gd name="connsiteY8" fmla="*/ 329375 h 1931266"/>
              <a:gd name="connsiteX9" fmla="*/ 2355307 w 2355308"/>
              <a:gd name="connsiteY9" fmla="*/ 329376 h 1931266"/>
              <a:gd name="connsiteX10" fmla="*/ 2355307 w 2355308"/>
              <a:gd name="connsiteY10" fmla="*/ 535194 h 1931266"/>
              <a:gd name="connsiteX11" fmla="*/ 2277975 w 2355308"/>
              <a:gd name="connsiteY11" fmla="*/ 579682 h 1931266"/>
              <a:gd name="connsiteX12" fmla="*/ 2277472 w 2355308"/>
              <a:gd name="connsiteY12" fmla="*/ 663447 h 1931266"/>
              <a:gd name="connsiteX13" fmla="*/ 2241591 w 2355308"/>
              <a:gd name="connsiteY13" fmla="*/ 687737 h 1931266"/>
              <a:gd name="connsiteX14" fmla="*/ 2240671 w 2355308"/>
              <a:gd name="connsiteY14" fmla="*/ 1032569 h 1931266"/>
              <a:gd name="connsiteX15" fmla="*/ 2205525 w 2355308"/>
              <a:gd name="connsiteY15" fmla="*/ 1052993 h 1931266"/>
              <a:gd name="connsiteX16" fmla="*/ 2203317 w 2355308"/>
              <a:gd name="connsiteY16" fmla="*/ 707241 h 1931266"/>
              <a:gd name="connsiteX17" fmla="*/ 2165595 w 2355308"/>
              <a:gd name="connsiteY17" fmla="*/ 724355 h 1931266"/>
              <a:gd name="connsiteX18" fmla="*/ 2165400 w 2355308"/>
              <a:gd name="connsiteY18" fmla="*/ 644444 h 1931266"/>
              <a:gd name="connsiteX19" fmla="*/ 2087947 w 2355308"/>
              <a:gd name="connsiteY19" fmla="*/ 689001 h 1931266"/>
              <a:gd name="connsiteX20" fmla="*/ 2087392 w 2355308"/>
              <a:gd name="connsiteY20" fmla="*/ 773300 h 1931266"/>
              <a:gd name="connsiteX21" fmla="*/ 2051510 w 2355308"/>
              <a:gd name="connsiteY21" fmla="*/ 797590 h 1931266"/>
              <a:gd name="connsiteX22" fmla="*/ 2050590 w 2355308"/>
              <a:gd name="connsiteY22" fmla="*/ 1142421 h 1931266"/>
              <a:gd name="connsiteX23" fmla="*/ 2015445 w 2355308"/>
              <a:gd name="connsiteY23" fmla="*/ 1162663 h 1931266"/>
              <a:gd name="connsiteX24" fmla="*/ 2013237 w 2355308"/>
              <a:gd name="connsiteY24" fmla="*/ 817094 h 1931266"/>
              <a:gd name="connsiteX25" fmla="*/ 1975513 w 2355308"/>
              <a:gd name="connsiteY25" fmla="*/ 834207 h 1931266"/>
              <a:gd name="connsiteX26" fmla="*/ 1975318 w 2355308"/>
              <a:gd name="connsiteY26" fmla="*/ 753795 h 1931266"/>
              <a:gd name="connsiteX27" fmla="*/ 1898004 w 2355308"/>
              <a:gd name="connsiteY27" fmla="*/ 798273 h 1931266"/>
              <a:gd name="connsiteX28" fmla="*/ 1897496 w 2355308"/>
              <a:gd name="connsiteY28" fmla="*/ 883152 h 1931266"/>
              <a:gd name="connsiteX29" fmla="*/ 1861430 w 2355308"/>
              <a:gd name="connsiteY29" fmla="*/ 907442 h 1931266"/>
              <a:gd name="connsiteX30" fmla="*/ 1860510 w 2355308"/>
              <a:gd name="connsiteY30" fmla="*/ 1252090 h 1931266"/>
              <a:gd name="connsiteX31" fmla="*/ 1825549 w 2355308"/>
              <a:gd name="connsiteY31" fmla="*/ 1272515 h 1931266"/>
              <a:gd name="connsiteX32" fmla="*/ 1823157 w 2355308"/>
              <a:gd name="connsiteY32" fmla="*/ 926948 h 1931266"/>
              <a:gd name="connsiteX33" fmla="*/ 1785434 w 2355308"/>
              <a:gd name="connsiteY33" fmla="*/ 944060 h 1931266"/>
              <a:gd name="connsiteX34" fmla="*/ 1785237 w 2355308"/>
              <a:gd name="connsiteY34" fmla="*/ 863146 h 1931266"/>
              <a:gd name="connsiteX35" fmla="*/ 1707926 w 2355308"/>
              <a:gd name="connsiteY35" fmla="*/ 907622 h 1931266"/>
              <a:gd name="connsiteX36" fmla="*/ 1707415 w 2355308"/>
              <a:gd name="connsiteY36" fmla="*/ 992823 h 1931266"/>
              <a:gd name="connsiteX37" fmla="*/ 1671533 w 2355308"/>
              <a:gd name="connsiteY37" fmla="*/ 1017111 h 1931266"/>
              <a:gd name="connsiteX38" fmla="*/ 1670429 w 2355308"/>
              <a:gd name="connsiteY38" fmla="*/ 1361944 h 1931266"/>
              <a:gd name="connsiteX39" fmla="*/ 1635467 w 2355308"/>
              <a:gd name="connsiteY39" fmla="*/ 1382368 h 1931266"/>
              <a:gd name="connsiteX40" fmla="*/ 1633076 w 2355308"/>
              <a:gd name="connsiteY40" fmla="*/ 1036801 h 1931266"/>
              <a:gd name="connsiteX41" fmla="*/ 1595354 w 2355308"/>
              <a:gd name="connsiteY41" fmla="*/ 1053729 h 1931266"/>
              <a:gd name="connsiteX42" fmla="*/ 1595205 w 2355308"/>
              <a:gd name="connsiteY42" fmla="*/ 972469 h 1931266"/>
              <a:gd name="connsiteX43" fmla="*/ 1517847 w 2355308"/>
              <a:gd name="connsiteY43" fmla="*/ 1016971 h 1931266"/>
              <a:gd name="connsiteX44" fmla="*/ 1517333 w 2355308"/>
              <a:gd name="connsiteY44" fmla="*/ 1102675 h 1931266"/>
              <a:gd name="connsiteX45" fmla="*/ 1481452 w 2355308"/>
              <a:gd name="connsiteY45" fmla="*/ 1126964 h 1931266"/>
              <a:gd name="connsiteX46" fmla="*/ 1480348 w 2355308"/>
              <a:gd name="connsiteY46" fmla="*/ 1471796 h 1931266"/>
              <a:gd name="connsiteX47" fmla="*/ 1445386 w 2355308"/>
              <a:gd name="connsiteY47" fmla="*/ 1492037 h 1931266"/>
              <a:gd name="connsiteX48" fmla="*/ 1443178 w 2355308"/>
              <a:gd name="connsiteY48" fmla="*/ 1146469 h 1931266"/>
              <a:gd name="connsiteX49" fmla="*/ 1405272 w 2355308"/>
              <a:gd name="connsiteY49" fmla="*/ 1163582 h 1931266"/>
              <a:gd name="connsiteX50" fmla="*/ 1405123 w 2355308"/>
              <a:gd name="connsiteY50" fmla="*/ 1081819 h 1931266"/>
              <a:gd name="connsiteX51" fmla="*/ 1327770 w 2355308"/>
              <a:gd name="connsiteY51" fmla="*/ 1126319 h 1931266"/>
              <a:gd name="connsiteX52" fmla="*/ 1327253 w 2355308"/>
              <a:gd name="connsiteY52" fmla="*/ 1212529 h 1931266"/>
              <a:gd name="connsiteX53" fmla="*/ 1291371 w 2355308"/>
              <a:gd name="connsiteY53" fmla="*/ 1236817 h 1931266"/>
              <a:gd name="connsiteX54" fmla="*/ 1290451 w 2355308"/>
              <a:gd name="connsiteY54" fmla="*/ 1581465 h 1931266"/>
              <a:gd name="connsiteX55" fmla="*/ 1255306 w 2355308"/>
              <a:gd name="connsiteY55" fmla="*/ 1601891 h 1931266"/>
              <a:gd name="connsiteX56" fmla="*/ 1253097 w 2355308"/>
              <a:gd name="connsiteY56" fmla="*/ 1256323 h 1931266"/>
              <a:gd name="connsiteX57" fmla="*/ 1215375 w 2355308"/>
              <a:gd name="connsiteY57" fmla="*/ 1273435 h 1931266"/>
              <a:gd name="connsiteX58" fmla="*/ 1215175 w 2355308"/>
              <a:gd name="connsiteY58" fmla="*/ 1191094 h 1931266"/>
              <a:gd name="connsiteX59" fmla="*/ 1137744 w 2355308"/>
              <a:gd name="connsiteY59" fmla="*/ 1235638 h 1931266"/>
              <a:gd name="connsiteX60" fmla="*/ 1137173 w 2355308"/>
              <a:gd name="connsiteY60" fmla="*/ 1322199 h 1931266"/>
              <a:gd name="connsiteX61" fmla="*/ 1101291 w 2355308"/>
              <a:gd name="connsiteY61" fmla="*/ 1346487 h 1931266"/>
              <a:gd name="connsiteX62" fmla="*/ 1100370 w 2355308"/>
              <a:gd name="connsiteY62" fmla="*/ 1691318 h 1931266"/>
              <a:gd name="connsiteX63" fmla="*/ 1065226 w 2355308"/>
              <a:gd name="connsiteY63" fmla="*/ 1711744 h 1931266"/>
              <a:gd name="connsiteX64" fmla="*/ 1063018 w 2355308"/>
              <a:gd name="connsiteY64" fmla="*/ 1366176 h 1931266"/>
              <a:gd name="connsiteX65" fmla="*/ 1025295 w 2355308"/>
              <a:gd name="connsiteY65" fmla="*/ 1383288 h 1931266"/>
              <a:gd name="connsiteX66" fmla="*/ 1025094 w 2355308"/>
              <a:gd name="connsiteY66" fmla="*/ 1300444 h 1931266"/>
              <a:gd name="connsiteX67" fmla="*/ 947798 w 2355308"/>
              <a:gd name="connsiteY67" fmla="*/ 1344910 h 1931266"/>
              <a:gd name="connsiteX68" fmla="*/ 947275 w 2355308"/>
              <a:gd name="connsiteY68" fmla="*/ 1432051 h 1931266"/>
              <a:gd name="connsiteX69" fmla="*/ 911394 w 2355308"/>
              <a:gd name="connsiteY69" fmla="*/ 1456340 h 1931266"/>
              <a:gd name="connsiteX70" fmla="*/ 910289 w 2355308"/>
              <a:gd name="connsiteY70" fmla="*/ 1801172 h 1931266"/>
              <a:gd name="connsiteX71" fmla="*/ 875328 w 2355308"/>
              <a:gd name="connsiteY71" fmla="*/ 1821413 h 1931266"/>
              <a:gd name="connsiteX72" fmla="*/ 872936 w 2355308"/>
              <a:gd name="connsiteY72" fmla="*/ 1475845 h 1931266"/>
              <a:gd name="connsiteX73" fmla="*/ 835213 w 2355308"/>
              <a:gd name="connsiteY73" fmla="*/ 1492958 h 1931266"/>
              <a:gd name="connsiteX74" fmla="*/ 835011 w 2355308"/>
              <a:gd name="connsiteY74" fmla="*/ 1409795 h 1931266"/>
              <a:gd name="connsiteX75" fmla="*/ 757721 w 2355308"/>
              <a:gd name="connsiteY75" fmla="*/ 1454260 h 1931266"/>
              <a:gd name="connsiteX76" fmla="*/ 757195 w 2355308"/>
              <a:gd name="connsiteY76" fmla="*/ 1541904 h 1931266"/>
              <a:gd name="connsiteX77" fmla="*/ 721314 w 2355308"/>
              <a:gd name="connsiteY77" fmla="*/ 1566193 h 1931266"/>
              <a:gd name="connsiteX78" fmla="*/ 720210 w 2355308"/>
              <a:gd name="connsiteY78" fmla="*/ 1911025 h 1931266"/>
              <a:gd name="connsiteX79" fmla="*/ 685249 w 2355308"/>
              <a:gd name="connsiteY79" fmla="*/ 1931266 h 1931266"/>
              <a:gd name="connsiteX80" fmla="*/ 682856 w 2355308"/>
              <a:gd name="connsiteY80" fmla="*/ 1585698 h 1931266"/>
              <a:gd name="connsiteX81" fmla="*/ 645134 w 2355308"/>
              <a:gd name="connsiteY81" fmla="*/ 1602811 h 1931266"/>
              <a:gd name="connsiteX82" fmla="*/ 644981 w 2355308"/>
              <a:gd name="connsiteY82" fmla="*/ 1519116 h 1931266"/>
              <a:gd name="connsiteX83" fmla="*/ 568586 w 2355308"/>
              <a:gd name="connsiteY83" fmla="*/ 1563066 h 1931266"/>
              <a:gd name="connsiteX84" fmla="*/ 568586 w 2355308"/>
              <a:gd name="connsiteY84" fmla="*/ 1563064 h 1931266"/>
              <a:gd name="connsiteX85" fmla="*/ 373214 w 2355308"/>
              <a:gd name="connsiteY85" fmla="*/ 1450773 h 1931266"/>
              <a:gd name="connsiteX86" fmla="*/ 373169 w 2355308"/>
              <a:gd name="connsiteY86" fmla="*/ 1467467 h 1931266"/>
              <a:gd name="connsiteX87" fmla="*/ 338023 w 2355308"/>
              <a:gd name="connsiteY87" fmla="*/ 1487893 h 1931266"/>
              <a:gd name="connsiteX88" fmla="*/ 337656 w 2355308"/>
              <a:gd name="connsiteY88" fmla="*/ 1430335 h 1931266"/>
              <a:gd name="connsiteX89" fmla="*/ 183717 w 2355308"/>
              <a:gd name="connsiteY89" fmla="*/ 1341859 h 1931266"/>
              <a:gd name="connsiteX90" fmla="*/ 183088 w 2355308"/>
              <a:gd name="connsiteY90" fmla="*/ 1577321 h 1931266"/>
              <a:gd name="connsiteX91" fmla="*/ 147944 w 2355308"/>
              <a:gd name="connsiteY91" fmla="*/ 1597746 h 1931266"/>
              <a:gd name="connsiteX92" fmla="*/ 146171 w 2355308"/>
              <a:gd name="connsiteY92" fmla="*/ 1320278 h 1931266"/>
              <a:gd name="connsiteX93" fmla="*/ 0 w 2355308"/>
              <a:gd name="connsiteY93" fmla="*/ 1236266 h 1931266"/>
              <a:gd name="connsiteX94" fmla="*/ 0 w 2355308"/>
              <a:gd name="connsiteY94" fmla="*/ 1030448 h 1931266"/>
              <a:gd name="connsiteX95" fmla="*/ 0 w 2355308"/>
              <a:gd name="connsiteY95" fmla="*/ 1017296 h 1931266"/>
              <a:gd name="connsiteX96" fmla="*/ 11370 w 2355308"/>
              <a:gd name="connsiteY96" fmla="*/ 1023890 h 1931266"/>
              <a:gd name="connsiteX97" fmla="*/ 107280 w 2355308"/>
              <a:gd name="connsiteY97" fmla="*/ 968577 h 1931266"/>
              <a:gd name="connsiteX98" fmla="*/ 107277 w 2355308"/>
              <a:gd name="connsiteY98" fmla="*/ 967332 h 1931266"/>
              <a:gd name="connsiteX99" fmla="*/ 221914 w 2355308"/>
              <a:gd name="connsiteY99" fmla="*/ 901273 h 1931266"/>
              <a:gd name="connsiteX100" fmla="*/ 221907 w 2355308"/>
              <a:gd name="connsiteY100" fmla="*/ 902469 h 1931266"/>
              <a:gd name="connsiteX101" fmla="*/ 297361 w 2355308"/>
              <a:gd name="connsiteY101" fmla="*/ 858953 h 1931266"/>
              <a:gd name="connsiteX102" fmla="*/ 297357 w 2355308"/>
              <a:gd name="connsiteY102" fmla="*/ 857479 h 1931266"/>
              <a:gd name="connsiteX103" fmla="*/ 411811 w 2355308"/>
              <a:gd name="connsiteY103" fmla="*/ 791420 h 1931266"/>
              <a:gd name="connsiteX104" fmla="*/ 411801 w 2355308"/>
              <a:gd name="connsiteY104" fmla="*/ 792952 h 193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355308" h="1931266">
                <a:moveTo>
                  <a:pt x="1426845" y="407149"/>
                </a:moveTo>
                <a:lnTo>
                  <a:pt x="744095" y="800908"/>
                </a:lnTo>
                <a:lnTo>
                  <a:pt x="961366" y="926911"/>
                </a:lnTo>
                <a:lnTo>
                  <a:pt x="1644116" y="533011"/>
                </a:lnTo>
                <a:close/>
                <a:moveTo>
                  <a:pt x="1786722" y="0"/>
                </a:moveTo>
                <a:lnTo>
                  <a:pt x="2343934" y="322786"/>
                </a:lnTo>
                <a:lnTo>
                  <a:pt x="2355307" y="316224"/>
                </a:lnTo>
                <a:lnTo>
                  <a:pt x="2355307" y="329375"/>
                </a:lnTo>
                <a:lnTo>
                  <a:pt x="2355308" y="329375"/>
                </a:lnTo>
                <a:lnTo>
                  <a:pt x="2355307" y="329376"/>
                </a:lnTo>
                <a:lnTo>
                  <a:pt x="2355307" y="535194"/>
                </a:lnTo>
                <a:lnTo>
                  <a:pt x="2277975" y="579682"/>
                </a:lnTo>
                <a:lnTo>
                  <a:pt x="2277472" y="663447"/>
                </a:lnTo>
                <a:lnTo>
                  <a:pt x="2241591" y="687737"/>
                </a:lnTo>
                <a:lnTo>
                  <a:pt x="2240671" y="1032569"/>
                </a:lnTo>
                <a:lnTo>
                  <a:pt x="2205525" y="1052993"/>
                </a:lnTo>
                <a:lnTo>
                  <a:pt x="2203317" y="707241"/>
                </a:lnTo>
                <a:lnTo>
                  <a:pt x="2165595" y="724355"/>
                </a:lnTo>
                <a:lnTo>
                  <a:pt x="2165400" y="644444"/>
                </a:lnTo>
                <a:lnTo>
                  <a:pt x="2087947" y="689001"/>
                </a:lnTo>
                <a:lnTo>
                  <a:pt x="2087392" y="773300"/>
                </a:lnTo>
                <a:lnTo>
                  <a:pt x="2051510" y="797590"/>
                </a:lnTo>
                <a:lnTo>
                  <a:pt x="2050590" y="1142421"/>
                </a:lnTo>
                <a:lnTo>
                  <a:pt x="2015445" y="1162663"/>
                </a:lnTo>
                <a:lnTo>
                  <a:pt x="2013237" y="817094"/>
                </a:lnTo>
                <a:lnTo>
                  <a:pt x="1975513" y="834207"/>
                </a:lnTo>
                <a:lnTo>
                  <a:pt x="1975318" y="753795"/>
                </a:lnTo>
                <a:lnTo>
                  <a:pt x="1898004" y="798273"/>
                </a:lnTo>
                <a:lnTo>
                  <a:pt x="1897496" y="883152"/>
                </a:lnTo>
                <a:lnTo>
                  <a:pt x="1861430" y="907442"/>
                </a:lnTo>
                <a:lnTo>
                  <a:pt x="1860510" y="1252090"/>
                </a:lnTo>
                <a:lnTo>
                  <a:pt x="1825549" y="1272515"/>
                </a:lnTo>
                <a:lnTo>
                  <a:pt x="1823157" y="926948"/>
                </a:lnTo>
                <a:lnTo>
                  <a:pt x="1785434" y="944060"/>
                </a:lnTo>
                <a:lnTo>
                  <a:pt x="1785237" y="863146"/>
                </a:lnTo>
                <a:lnTo>
                  <a:pt x="1707926" y="907622"/>
                </a:lnTo>
                <a:lnTo>
                  <a:pt x="1707415" y="992823"/>
                </a:lnTo>
                <a:lnTo>
                  <a:pt x="1671533" y="1017111"/>
                </a:lnTo>
                <a:lnTo>
                  <a:pt x="1670429" y="1361944"/>
                </a:lnTo>
                <a:lnTo>
                  <a:pt x="1635467" y="1382368"/>
                </a:lnTo>
                <a:lnTo>
                  <a:pt x="1633076" y="1036801"/>
                </a:lnTo>
                <a:lnTo>
                  <a:pt x="1595354" y="1053729"/>
                </a:lnTo>
                <a:lnTo>
                  <a:pt x="1595205" y="972469"/>
                </a:lnTo>
                <a:lnTo>
                  <a:pt x="1517847" y="1016971"/>
                </a:lnTo>
                <a:lnTo>
                  <a:pt x="1517333" y="1102675"/>
                </a:lnTo>
                <a:lnTo>
                  <a:pt x="1481452" y="1126964"/>
                </a:lnTo>
                <a:lnTo>
                  <a:pt x="1480348" y="1471796"/>
                </a:lnTo>
                <a:lnTo>
                  <a:pt x="1445386" y="1492037"/>
                </a:lnTo>
                <a:lnTo>
                  <a:pt x="1443178" y="1146469"/>
                </a:lnTo>
                <a:lnTo>
                  <a:pt x="1405272" y="1163582"/>
                </a:lnTo>
                <a:lnTo>
                  <a:pt x="1405123" y="1081819"/>
                </a:lnTo>
                <a:lnTo>
                  <a:pt x="1327770" y="1126319"/>
                </a:lnTo>
                <a:lnTo>
                  <a:pt x="1327253" y="1212529"/>
                </a:lnTo>
                <a:lnTo>
                  <a:pt x="1291371" y="1236817"/>
                </a:lnTo>
                <a:lnTo>
                  <a:pt x="1290451" y="1581465"/>
                </a:lnTo>
                <a:lnTo>
                  <a:pt x="1255306" y="1601891"/>
                </a:lnTo>
                <a:lnTo>
                  <a:pt x="1253097" y="1256323"/>
                </a:lnTo>
                <a:lnTo>
                  <a:pt x="1215375" y="1273435"/>
                </a:lnTo>
                <a:lnTo>
                  <a:pt x="1215175" y="1191094"/>
                </a:lnTo>
                <a:lnTo>
                  <a:pt x="1137744" y="1235638"/>
                </a:lnTo>
                <a:lnTo>
                  <a:pt x="1137173" y="1322199"/>
                </a:lnTo>
                <a:lnTo>
                  <a:pt x="1101291" y="1346487"/>
                </a:lnTo>
                <a:lnTo>
                  <a:pt x="1100370" y="1691318"/>
                </a:lnTo>
                <a:lnTo>
                  <a:pt x="1065226" y="1711744"/>
                </a:lnTo>
                <a:lnTo>
                  <a:pt x="1063018" y="1366176"/>
                </a:lnTo>
                <a:lnTo>
                  <a:pt x="1025295" y="1383288"/>
                </a:lnTo>
                <a:lnTo>
                  <a:pt x="1025094" y="1300444"/>
                </a:lnTo>
                <a:lnTo>
                  <a:pt x="947798" y="1344910"/>
                </a:lnTo>
                <a:lnTo>
                  <a:pt x="947275" y="1432051"/>
                </a:lnTo>
                <a:lnTo>
                  <a:pt x="911394" y="1456340"/>
                </a:lnTo>
                <a:lnTo>
                  <a:pt x="910289" y="1801172"/>
                </a:lnTo>
                <a:lnTo>
                  <a:pt x="875328" y="1821413"/>
                </a:lnTo>
                <a:lnTo>
                  <a:pt x="872936" y="1475845"/>
                </a:lnTo>
                <a:lnTo>
                  <a:pt x="835213" y="1492958"/>
                </a:lnTo>
                <a:lnTo>
                  <a:pt x="835011" y="1409795"/>
                </a:lnTo>
                <a:lnTo>
                  <a:pt x="757721" y="1454260"/>
                </a:lnTo>
                <a:lnTo>
                  <a:pt x="757195" y="1541904"/>
                </a:lnTo>
                <a:lnTo>
                  <a:pt x="721314" y="1566193"/>
                </a:lnTo>
                <a:lnTo>
                  <a:pt x="720210" y="1911025"/>
                </a:lnTo>
                <a:lnTo>
                  <a:pt x="685249" y="1931266"/>
                </a:lnTo>
                <a:lnTo>
                  <a:pt x="682856" y="1585698"/>
                </a:lnTo>
                <a:lnTo>
                  <a:pt x="645134" y="1602811"/>
                </a:lnTo>
                <a:lnTo>
                  <a:pt x="644981" y="1519116"/>
                </a:lnTo>
                <a:lnTo>
                  <a:pt x="568586" y="1563066"/>
                </a:lnTo>
                <a:lnTo>
                  <a:pt x="568586" y="1563064"/>
                </a:lnTo>
                <a:lnTo>
                  <a:pt x="373214" y="1450773"/>
                </a:lnTo>
                <a:lnTo>
                  <a:pt x="373169" y="1467467"/>
                </a:lnTo>
                <a:lnTo>
                  <a:pt x="338023" y="1487893"/>
                </a:lnTo>
                <a:lnTo>
                  <a:pt x="337656" y="1430335"/>
                </a:lnTo>
                <a:lnTo>
                  <a:pt x="183717" y="1341859"/>
                </a:lnTo>
                <a:lnTo>
                  <a:pt x="183088" y="1577321"/>
                </a:lnTo>
                <a:lnTo>
                  <a:pt x="147944" y="1597746"/>
                </a:lnTo>
                <a:lnTo>
                  <a:pt x="146171" y="1320278"/>
                </a:lnTo>
                <a:lnTo>
                  <a:pt x="0" y="1236266"/>
                </a:lnTo>
                <a:lnTo>
                  <a:pt x="0" y="1030448"/>
                </a:lnTo>
                <a:lnTo>
                  <a:pt x="0" y="1017296"/>
                </a:lnTo>
                <a:lnTo>
                  <a:pt x="11370" y="1023890"/>
                </a:lnTo>
                <a:lnTo>
                  <a:pt x="107280" y="968577"/>
                </a:lnTo>
                <a:lnTo>
                  <a:pt x="107277" y="967332"/>
                </a:lnTo>
                <a:lnTo>
                  <a:pt x="221914" y="901273"/>
                </a:lnTo>
                <a:lnTo>
                  <a:pt x="221907" y="902469"/>
                </a:lnTo>
                <a:lnTo>
                  <a:pt x="297361" y="858953"/>
                </a:lnTo>
                <a:lnTo>
                  <a:pt x="297357" y="857479"/>
                </a:lnTo>
                <a:lnTo>
                  <a:pt x="411811" y="791420"/>
                </a:lnTo>
                <a:lnTo>
                  <a:pt x="411801" y="792952"/>
                </a:lnTo>
                <a:close/>
              </a:path>
            </a:pathLst>
          </a:custGeom>
          <a:solidFill>
            <a:schemeClr val="tx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028238-166B-4212-A0A4-393A21DCB340}"/>
              </a:ext>
            </a:extLst>
          </p:cNvPr>
          <p:cNvGrpSpPr/>
          <p:nvPr/>
        </p:nvGrpSpPr>
        <p:grpSpPr>
          <a:xfrm>
            <a:off x="529655" y="1343410"/>
            <a:ext cx="2350360" cy="2703224"/>
            <a:chOff x="548226" y="342079"/>
            <a:chExt cx="5440770" cy="6257605"/>
          </a:xfrm>
          <a:solidFill>
            <a:schemeClr val="accent4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652E67-8368-417A-B176-AA6F20CD76EA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23CDD6-4873-4409-A2FB-FDFA6FD19042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CB37C5-5137-4167-9DF8-52F4648B5394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F8076B-3D41-4C4A-87BA-9B853B589E42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30C1125-147B-4826-851E-EC2C7FFF7A63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8C7AF7-6EA9-4FB1-A636-CC679FFE32E4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8437426-B212-40E2-AA3E-09705E535C36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9BE7511-CC78-487D-A461-D54CE214AAF5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832EDB-7C24-4A8B-9EB2-6D0804FD63CC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B24C28-0D4C-4D68-8136-6E94D464E2AC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271689A-B1CD-4135-8DD6-4735F7EE5893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AC2BEA5-D03B-4A36-A124-12738E5E09CE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17A249E-2150-4B9D-9A67-9800E35EB2FE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447E596-5C29-4EFE-8700-A53DD2D486EC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1264744-86A4-48E5-9FF9-0851BB9AF6E3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F6E4179-9ADA-4ABE-B297-B2E64D6D8CA3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A5F82BA-A2FE-4E2F-9A02-0884A24132A9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6E73C7-7C5D-4A79-9290-FF4F3ECBFE4E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C8FCE9C-C580-4215-A081-C64701C8F736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2BB9282-9026-40AE-BA4D-D62DD64F1F7D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4FFB39-E2E8-498A-AF2F-357CB2F9690F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1AA2B0A-2095-41C4-B46E-87277A469FD7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0036F77-21B5-4F69-83E3-BA55A1DD2587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DD5599D-9CC2-4EE5-A8AD-78B7E01F0D0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5D7E1F2-83FA-46D0-91DC-36B8A3942232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3C773A-3FCA-4C4C-A948-4D606A166C07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F1587B-4453-444C-BC8A-3B47FD1D6533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3EAD87-DEF7-4F84-BA09-300E584F7F25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2AABDE7-D3D5-47F0-99DC-DE5320D0F09B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D40AC90-52B5-42F0-AA4A-4B59FCD8A2ED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A40DC1F-D2B7-4E01-AA29-DB95B3C19C4A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8109832-D8ED-4F81-A676-BFE0A81EFAEA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CA29E54-2058-426F-9B45-2D655545CA9C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Graphic 175">
            <a:extLst>
              <a:ext uri="{FF2B5EF4-FFF2-40B4-BE49-F238E27FC236}">
                <a16:creationId xmlns:a16="http://schemas.microsoft.com/office/drawing/2014/main" id="{4ABD8590-81DC-4622-8394-AE55C205B681}"/>
              </a:ext>
            </a:extLst>
          </p:cNvPr>
          <p:cNvGrpSpPr/>
          <p:nvPr/>
        </p:nvGrpSpPr>
        <p:grpSpPr>
          <a:xfrm>
            <a:off x="2935687" y="1245874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6BC158-4017-4843-9FBF-8C22E0D28762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aphic 175">
              <a:extLst>
                <a:ext uri="{FF2B5EF4-FFF2-40B4-BE49-F238E27FC236}">
                  <a16:creationId xmlns:a16="http://schemas.microsoft.com/office/drawing/2014/main" id="{3362B7B9-BB28-4974-8594-6C05B53D9832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1C8370D-D151-4D77-9B17-257969E8265C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5FD0D3C-B655-4708-9DD6-4951A8FBD9CC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C974E7A-CE53-4A33-A5C9-4238EC9D73AB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B3E46-D63E-4276-BE35-7085866AD12D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F7B6011-5568-4EC7-91E0-2E6259639DF7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4A1F41F-E8BB-42F9-AA97-5C56DF37CC6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05BB89-CF2A-440A-92F6-76B1400977D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6810B82-5B10-4B28-8D15-8BDFA86F1AC5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857C55D-01C9-49DD-9C97-9C2AC5D7A828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786443-D050-4094-B1DF-F8543149D50C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EE6E97-435C-425E-A28D-619E51297D02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AE0C32-D684-466D-8D61-2A8F93F3E9BB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5B73D3A-E6A3-4752-8AA4-853F2CC98A02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32162A9-214F-4113-BD3F-F7F8BEB42C7E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951154F-4A20-423E-B1C7-B9D1A8BA368C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940FB08-6126-4A1A-A5C8-CDE673639E29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A960F6C-1394-471D-BDCE-ECEDD467E4EA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DE3559D-E84B-49BF-B138-E5EEC88EF570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0750ED-FBF0-4B1E-B6E3-A788EBFE5E71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46EBAF8-1C5F-4389-8521-836FEC6D3CFF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A595655-734E-4203-9792-C34F91893729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873B7CF-FBBC-48F8-8914-24227738830A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629DAB0-B99F-4082-B8A1-516DC7D76A86}"/>
              </a:ext>
            </a:extLst>
          </p:cNvPr>
          <p:cNvGrpSpPr/>
          <p:nvPr/>
        </p:nvGrpSpPr>
        <p:grpSpPr>
          <a:xfrm>
            <a:off x="2353689" y="4490197"/>
            <a:ext cx="2089321" cy="1725323"/>
            <a:chOff x="11613480" y="1739639"/>
            <a:chExt cx="3450295" cy="2849189"/>
          </a:xfrm>
        </p:grpSpPr>
        <p:grpSp>
          <p:nvGrpSpPr>
            <p:cNvPr id="66" name="Graphic 201">
              <a:extLst>
                <a:ext uri="{FF2B5EF4-FFF2-40B4-BE49-F238E27FC236}">
                  <a16:creationId xmlns:a16="http://schemas.microsoft.com/office/drawing/2014/main" id="{CD3EF531-165B-47DE-99CA-926EFECBDE15}"/>
                </a:ext>
              </a:extLst>
            </p:cNvPr>
            <p:cNvGrpSpPr/>
            <p:nvPr/>
          </p:nvGrpSpPr>
          <p:grpSpPr>
            <a:xfrm>
              <a:off x="11613480" y="1739639"/>
              <a:ext cx="3450295" cy="2849189"/>
              <a:chOff x="3978614" y="61405"/>
              <a:chExt cx="3450295" cy="284918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4E56DD4-5A52-4963-BF90-2C9E87E32003}"/>
                  </a:ext>
                </a:extLst>
              </p:cNvPr>
              <p:cNvSpPr/>
              <p:nvPr/>
            </p:nvSpPr>
            <p:spPr>
              <a:xfrm>
                <a:off x="4135764" y="1381681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3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763835A-0F77-49AE-9309-6697ADC469D3}"/>
                  </a:ext>
                </a:extLst>
              </p:cNvPr>
              <p:cNvSpPr/>
              <p:nvPr/>
            </p:nvSpPr>
            <p:spPr>
              <a:xfrm>
                <a:off x="4414213" y="1220758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337 w 167662"/>
                  <a:gd name="connsiteY2" fmla="*/ 514040 h 1020262"/>
                  <a:gd name="connsiteX3" fmla="*/ 59571 w 167662"/>
                  <a:gd name="connsiteY3" fmla="*/ 1020263 h 1020262"/>
                  <a:gd name="connsiteX4" fmla="*/ 111056 w 167662"/>
                  <a:gd name="connsiteY4" fmla="*/ 990343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337" y="514040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A9A3300-6504-4026-97C5-A1DAF09A5364}"/>
                  </a:ext>
                </a:extLst>
              </p:cNvPr>
              <p:cNvSpPr/>
              <p:nvPr/>
            </p:nvSpPr>
            <p:spPr>
              <a:xfrm>
                <a:off x="3978614" y="61405"/>
                <a:ext cx="3450295" cy="1992545"/>
              </a:xfrm>
              <a:custGeom>
                <a:avLst/>
                <a:gdLst>
                  <a:gd name="connsiteX0" fmla="*/ 2617372 w 3450295"/>
                  <a:gd name="connsiteY0" fmla="*/ 0 h 1992545"/>
                  <a:gd name="connsiteX1" fmla="*/ 0 w 3450295"/>
                  <a:gd name="connsiteY1" fmla="*/ 1509504 h 1992545"/>
                  <a:gd name="connsiteX2" fmla="*/ 832923 w 3450295"/>
                  <a:gd name="connsiteY2" fmla="*/ 1992546 h 1992545"/>
                  <a:gd name="connsiteX3" fmla="*/ 3450295 w 3450295"/>
                  <a:gd name="connsiteY3" fmla="*/ 482502 h 199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0295" h="1992545">
                    <a:moveTo>
                      <a:pt x="2617372" y="0"/>
                    </a:moveTo>
                    <a:lnTo>
                      <a:pt x="0" y="1509504"/>
                    </a:lnTo>
                    <a:lnTo>
                      <a:pt x="832923" y="1992546"/>
                    </a:lnTo>
                    <a:lnTo>
                      <a:pt x="3450295" y="482502"/>
                    </a:lnTo>
                    <a:close/>
                  </a:path>
                </a:pathLst>
              </a:custGeom>
              <a:solidFill>
                <a:schemeClr val="accent4"/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F40C67-F76F-439E-8312-4B5E72BA362A}"/>
                  </a:ext>
                </a:extLst>
              </p:cNvPr>
              <p:cNvSpPr/>
              <p:nvPr/>
            </p:nvSpPr>
            <p:spPr>
              <a:xfrm>
                <a:off x="3978614" y="1570909"/>
                <a:ext cx="832922" cy="799498"/>
              </a:xfrm>
              <a:custGeom>
                <a:avLst/>
                <a:gdLst>
                  <a:gd name="connsiteX0" fmla="*/ 0 w 832922"/>
                  <a:gd name="connsiteY0" fmla="*/ 0 h 799498"/>
                  <a:gd name="connsiteX1" fmla="*/ 0 w 832922"/>
                  <a:gd name="connsiteY1" fmla="*/ 320770 h 799498"/>
                  <a:gd name="connsiteX2" fmla="*/ 832923 w 832922"/>
                  <a:gd name="connsiteY2" fmla="*/ 799498 h 799498"/>
                  <a:gd name="connsiteX3" fmla="*/ 832923 w 832922"/>
                  <a:gd name="connsiteY3" fmla="*/ 483041 h 799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2922" h="799498">
                    <a:moveTo>
                      <a:pt x="0" y="0"/>
                    </a:moveTo>
                    <a:lnTo>
                      <a:pt x="0" y="320770"/>
                    </a:lnTo>
                    <a:lnTo>
                      <a:pt x="832923" y="799498"/>
                    </a:lnTo>
                    <a:lnTo>
                      <a:pt x="832923" y="48304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44E820B-F387-47C7-AED8-EE6BB136C6FD}"/>
                  </a:ext>
                </a:extLst>
              </p:cNvPr>
              <p:cNvSpPr/>
              <p:nvPr/>
            </p:nvSpPr>
            <p:spPr>
              <a:xfrm>
                <a:off x="4811536" y="543907"/>
                <a:ext cx="2617372" cy="1826499"/>
              </a:xfrm>
              <a:custGeom>
                <a:avLst/>
                <a:gdLst>
                  <a:gd name="connsiteX0" fmla="*/ 2617372 w 2617372"/>
                  <a:gd name="connsiteY0" fmla="*/ 0 h 1826499"/>
                  <a:gd name="connsiteX1" fmla="*/ 2617372 w 2617372"/>
                  <a:gd name="connsiteY1" fmla="*/ 320770 h 1826499"/>
                  <a:gd name="connsiteX2" fmla="*/ 0 w 2617372"/>
                  <a:gd name="connsiteY2" fmla="*/ 1826500 h 1826499"/>
                  <a:gd name="connsiteX3" fmla="*/ 0 w 2617372"/>
                  <a:gd name="connsiteY3" fmla="*/ 1510043 h 18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7372" h="1826499">
                    <a:moveTo>
                      <a:pt x="2617372" y="0"/>
                    </a:moveTo>
                    <a:lnTo>
                      <a:pt x="2617372" y="320770"/>
                    </a:lnTo>
                    <a:lnTo>
                      <a:pt x="0" y="1826500"/>
                    </a:lnTo>
                    <a:lnTo>
                      <a:pt x="0" y="15100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6C684FB-2D2F-4AEC-B5EB-11DE46286CB1}"/>
                  </a:ext>
                </a:extLst>
              </p:cNvPr>
              <p:cNvSpPr/>
              <p:nvPr/>
            </p:nvSpPr>
            <p:spPr>
              <a:xfrm>
                <a:off x="4922862" y="1889522"/>
                <a:ext cx="167662" cy="1020262"/>
              </a:xfrm>
              <a:custGeom>
                <a:avLst/>
                <a:gdLst>
                  <a:gd name="connsiteX0" fmla="*/ 0 w 167662"/>
                  <a:gd name="connsiteY0" fmla="*/ 96770 h 1020262"/>
                  <a:gd name="connsiteX1" fmla="*/ 809 w 167662"/>
                  <a:gd name="connsiteY1" fmla="*/ 539109 h 1020262"/>
                  <a:gd name="connsiteX2" fmla="*/ 56067 w 167662"/>
                  <a:gd name="connsiteY2" fmla="*/ 514040 h 1020262"/>
                  <a:gd name="connsiteX3" fmla="*/ 59572 w 167662"/>
                  <a:gd name="connsiteY3" fmla="*/ 1020263 h 1020262"/>
                  <a:gd name="connsiteX4" fmla="*/ 110787 w 167662"/>
                  <a:gd name="connsiteY4" fmla="*/ 990612 h 1020262"/>
                  <a:gd name="connsiteX5" fmla="*/ 112404 w 167662"/>
                  <a:gd name="connsiteY5" fmla="*/ 485467 h 1020262"/>
                  <a:gd name="connsiteX6" fmla="*/ 164967 w 167662"/>
                  <a:gd name="connsiteY6" fmla="*/ 449886 h 1020262"/>
                  <a:gd name="connsiteX7" fmla="*/ 167663 w 167662"/>
                  <a:gd name="connsiteY7" fmla="*/ 0 h 102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2">
                    <a:moveTo>
                      <a:pt x="0" y="96770"/>
                    </a:moveTo>
                    <a:lnTo>
                      <a:pt x="809" y="539109"/>
                    </a:lnTo>
                    <a:lnTo>
                      <a:pt x="56067" y="514040"/>
                    </a:lnTo>
                    <a:lnTo>
                      <a:pt x="59572" y="1020263"/>
                    </a:lnTo>
                    <a:lnTo>
                      <a:pt x="110787" y="99061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CCE0E08-EB38-4C3F-8D01-088B63D0A4F7}"/>
                  </a:ext>
                </a:extLst>
              </p:cNvPr>
              <p:cNvSpPr/>
              <p:nvPr/>
            </p:nvSpPr>
            <p:spPr>
              <a:xfrm>
                <a:off x="5479492" y="1567944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572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198 h 1020263"/>
                  <a:gd name="connsiteX6" fmla="*/ 164967 w 167932"/>
                  <a:gd name="connsiteY6" fmla="*/ 449617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59EB72C-59FB-4E3C-9B12-BEB66DE6CD65}"/>
                  </a:ext>
                </a:extLst>
              </p:cNvPr>
              <p:cNvSpPr/>
              <p:nvPr/>
            </p:nvSpPr>
            <p:spPr>
              <a:xfrm>
                <a:off x="5201042" y="1728867"/>
                <a:ext cx="167932" cy="1019993"/>
              </a:xfrm>
              <a:custGeom>
                <a:avLst/>
                <a:gdLst>
                  <a:gd name="connsiteX0" fmla="*/ 0 w 167932"/>
                  <a:gd name="connsiteY0" fmla="*/ 9677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841 w 167932"/>
                  <a:gd name="connsiteY3" fmla="*/ 1019994 h 1019993"/>
                  <a:gd name="connsiteX4" fmla="*/ 111056 w 167932"/>
                  <a:gd name="connsiteY4" fmla="*/ 990343 h 1019993"/>
                  <a:gd name="connsiteX5" fmla="*/ 112674 w 167932"/>
                  <a:gd name="connsiteY5" fmla="*/ 485198 h 1019993"/>
                  <a:gd name="connsiteX6" fmla="*/ 16523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841" y="1019994"/>
                    </a:lnTo>
                    <a:lnTo>
                      <a:pt x="111056" y="990343"/>
                    </a:lnTo>
                    <a:lnTo>
                      <a:pt x="112674" y="485198"/>
                    </a:lnTo>
                    <a:lnTo>
                      <a:pt x="16523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1CE458F-17C2-4131-9B07-51E24AD24714}"/>
                  </a:ext>
                </a:extLst>
              </p:cNvPr>
              <p:cNvSpPr/>
              <p:nvPr/>
            </p:nvSpPr>
            <p:spPr>
              <a:xfrm>
                <a:off x="5757941" y="1407020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9109 h 1020263"/>
                  <a:gd name="connsiteX2" fmla="*/ 56337 w 167662"/>
                  <a:gd name="connsiteY2" fmla="*/ 514040 h 1020263"/>
                  <a:gd name="connsiteX3" fmla="*/ 59572 w 167662"/>
                  <a:gd name="connsiteY3" fmla="*/ 1020263 h 1020263"/>
                  <a:gd name="connsiteX4" fmla="*/ 111056 w 167662"/>
                  <a:gd name="connsiteY4" fmla="*/ 990342 h 1020263"/>
                  <a:gd name="connsiteX5" fmla="*/ 112404 w 167662"/>
                  <a:gd name="connsiteY5" fmla="*/ 485467 h 1020263"/>
                  <a:gd name="connsiteX6" fmla="*/ 164967 w 167662"/>
                  <a:gd name="connsiteY6" fmla="*/ 449886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572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4967" y="449886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AF41A4D-C0DB-49DB-9096-3B2C92B259B4}"/>
                  </a:ext>
                </a:extLst>
              </p:cNvPr>
              <p:cNvSpPr/>
              <p:nvPr/>
            </p:nvSpPr>
            <p:spPr>
              <a:xfrm>
                <a:off x="6036391" y="1246365"/>
                <a:ext cx="167662" cy="1019993"/>
              </a:xfrm>
              <a:custGeom>
                <a:avLst/>
                <a:gdLst>
                  <a:gd name="connsiteX0" fmla="*/ 0 w 167662"/>
                  <a:gd name="connsiteY0" fmla="*/ 96500 h 1019993"/>
                  <a:gd name="connsiteX1" fmla="*/ 809 w 167662"/>
                  <a:gd name="connsiteY1" fmla="*/ 538839 h 1019993"/>
                  <a:gd name="connsiteX2" fmla="*/ 56337 w 167662"/>
                  <a:gd name="connsiteY2" fmla="*/ 513771 h 1019993"/>
                  <a:gd name="connsiteX3" fmla="*/ 59571 w 167662"/>
                  <a:gd name="connsiteY3" fmla="*/ 1019994 h 1019993"/>
                  <a:gd name="connsiteX4" fmla="*/ 110787 w 167662"/>
                  <a:gd name="connsiteY4" fmla="*/ 990343 h 1019993"/>
                  <a:gd name="connsiteX5" fmla="*/ 112404 w 167662"/>
                  <a:gd name="connsiteY5" fmla="*/ 485198 h 1019993"/>
                  <a:gd name="connsiteX6" fmla="*/ 164967 w 167662"/>
                  <a:gd name="connsiteY6" fmla="*/ 449617 h 1019993"/>
                  <a:gd name="connsiteX7" fmla="*/ 167663 w 16766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19993">
                    <a:moveTo>
                      <a:pt x="0" y="96500"/>
                    </a:moveTo>
                    <a:lnTo>
                      <a:pt x="809" y="538839"/>
                    </a:lnTo>
                    <a:lnTo>
                      <a:pt x="56337" y="513771"/>
                    </a:lnTo>
                    <a:lnTo>
                      <a:pt x="59571" y="1019994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DFEC9FE-5FA1-480E-AF72-87B61FC77123}"/>
                  </a:ext>
                </a:extLst>
              </p:cNvPr>
              <p:cNvSpPr/>
              <p:nvPr/>
            </p:nvSpPr>
            <p:spPr>
              <a:xfrm>
                <a:off x="6314841" y="1085441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809 w 167662"/>
                  <a:gd name="connsiteY1" fmla="*/ 538839 h 1020263"/>
                  <a:gd name="connsiteX2" fmla="*/ 56067 w 167662"/>
                  <a:gd name="connsiteY2" fmla="*/ 514040 h 1020263"/>
                  <a:gd name="connsiteX3" fmla="*/ 59571 w 167662"/>
                  <a:gd name="connsiteY3" fmla="*/ 1020263 h 1020263"/>
                  <a:gd name="connsiteX4" fmla="*/ 110787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809" y="538839"/>
                    </a:lnTo>
                    <a:lnTo>
                      <a:pt x="56067" y="514040"/>
                    </a:lnTo>
                    <a:lnTo>
                      <a:pt x="59571" y="1020263"/>
                    </a:lnTo>
                    <a:lnTo>
                      <a:pt x="11078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30C8BB1-1C78-47F2-9714-225BE3DA6343}"/>
                  </a:ext>
                </a:extLst>
              </p:cNvPr>
              <p:cNvSpPr/>
              <p:nvPr/>
            </p:nvSpPr>
            <p:spPr>
              <a:xfrm>
                <a:off x="6593021" y="924517"/>
                <a:ext cx="167932" cy="1020263"/>
              </a:xfrm>
              <a:custGeom>
                <a:avLst/>
                <a:gdLst>
                  <a:gd name="connsiteX0" fmla="*/ 0 w 167932"/>
                  <a:gd name="connsiteY0" fmla="*/ 96770 h 1020263"/>
                  <a:gd name="connsiteX1" fmla="*/ 1078 w 167932"/>
                  <a:gd name="connsiteY1" fmla="*/ 539109 h 1020263"/>
                  <a:gd name="connsiteX2" fmla="*/ 56337 w 167932"/>
                  <a:gd name="connsiteY2" fmla="*/ 514040 h 1020263"/>
                  <a:gd name="connsiteX3" fmla="*/ 59841 w 167932"/>
                  <a:gd name="connsiteY3" fmla="*/ 1020263 h 1020263"/>
                  <a:gd name="connsiteX4" fmla="*/ 111056 w 167932"/>
                  <a:gd name="connsiteY4" fmla="*/ 990342 h 1020263"/>
                  <a:gd name="connsiteX5" fmla="*/ 112404 w 167932"/>
                  <a:gd name="connsiteY5" fmla="*/ 485467 h 1020263"/>
                  <a:gd name="connsiteX6" fmla="*/ 165237 w 167932"/>
                  <a:gd name="connsiteY6" fmla="*/ 449886 h 1020263"/>
                  <a:gd name="connsiteX7" fmla="*/ 167932 w 16793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20263">
                    <a:moveTo>
                      <a:pt x="0" y="96770"/>
                    </a:moveTo>
                    <a:lnTo>
                      <a:pt x="1078" y="539109"/>
                    </a:lnTo>
                    <a:lnTo>
                      <a:pt x="56337" y="514040"/>
                    </a:lnTo>
                    <a:lnTo>
                      <a:pt x="59841" y="1020263"/>
                    </a:lnTo>
                    <a:lnTo>
                      <a:pt x="111056" y="990342"/>
                    </a:lnTo>
                    <a:lnTo>
                      <a:pt x="112404" y="485467"/>
                    </a:lnTo>
                    <a:lnTo>
                      <a:pt x="165237" y="449886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C072E5C-5BF1-4EE4-8D04-D80024512D70}"/>
                  </a:ext>
                </a:extLst>
              </p:cNvPr>
              <p:cNvSpPr/>
              <p:nvPr/>
            </p:nvSpPr>
            <p:spPr>
              <a:xfrm>
                <a:off x="6871470" y="763863"/>
                <a:ext cx="167932" cy="1019993"/>
              </a:xfrm>
              <a:custGeom>
                <a:avLst/>
                <a:gdLst>
                  <a:gd name="connsiteX0" fmla="*/ 0 w 167932"/>
                  <a:gd name="connsiteY0" fmla="*/ 96500 h 1019993"/>
                  <a:gd name="connsiteX1" fmla="*/ 1078 w 167932"/>
                  <a:gd name="connsiteY1" fmla="*/ 538839 h 1019993"/>
                  <a:gd name="connsiteX2" fmla="*/ 56337 w 167932"/>
                  <a:gd name="connsiteY2" fmla="*/ 513771 h 1019993"/>
                  <a:gd name="connsiteX3" fmla="*/ 59572 w 167932"/>
                  <a:gd name="connsiteY3" fmla="*/ 1019994 h 1019993"/>
                  <a:gd name="connsiteX4" fmla="*/ 111057 w 167932"/>
                  <a:gd name="connsiteY4" fmla="*/ 990343 h 1019993"/>
                  <a:gd name="connsiteX5" fmla="*/ 112404 w 167932"/>
                  <a:gd name="connsiteY5" fmla="*/ 485198 h 1019993"/>
                  <a:gd name="connsiteX6" fmla="*/ 164967 w 167932"/>
                  <a:gd name="connsiteY6" fmla="*/ 449617 h 1019993"/>
                  <a:gd name="connsiteX7" fmla="*/ 167932 w 167932"/>
                  <a:gd name="connsiteY7" fmla="*/ 0 h 101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932" h="1019993">
                    <a:moveTo>
                      <a:pt x="0" y="9650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2" y="1019994"/>
                    </a:lnTo>
                    <a:lnTo>
                      <a:pt x="111057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932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F980519-5592-47C4-8560-10B143CE49F0}"/>
                  </a:ext>
                </a:extLst>
              </p:cNvPr>
              <p:cNvSpPr/>
              <p:nvPr/>
            </p:nvSpPr>
            <p:spPr>
              <a:xfrm>
                <a:off x="7149920" y="602939"/>
                <a:ext cx="167662" cy="1020263"/>
              </a:xfrm>
              <a:custGeom>
                <a:avLst/>
                <a:gdLst>
                  <a:gd name="connsiteX0" fmla="*/ 0 w 167662"/>
                  <a:gd name="connsiteY0" fmla="*/ 96770 h 1020263"/>
                  <a:gd name="connsiteX1" fmla="*/ 1078 w 167662"/>
                  <a:gd name="connsiteY1" fmla="*/ 538839 h 1020263"/>
                  <a:gd name="connsiteX2" fmla="*/ 56337 w 167662"/>
                  <a:gd name="connsiteY2" fmla="*/ 513771 h 1020263"/>
                  <a:gd name="connsiteX3" fmla="*/ 59571 w 167662"/>
                  <a:gd name="connsiteY3" fmla="*/ 1020263 h 1020263"/>
                  <a:gd name="connsiteX4" fmla="*/ 111056 w 167662"/>
                  <a:gd name="connsiteY4" fmla="*/ 990343 h 1020263"/>
                  <a:gd name="connsiteX5" fmla="*/ 112404 w 167662"/>
                  <a:gd name="connsiteY5" fmla="*/ 485198 h 1020263"/>
                  <a:gd name="connsiteX6" fmla="*/ 164967 w 167662"/>
                  <a:gd name="connsiteY6" fmla="*/ 449617 h 1020263"/>
                  <a:gd name="connsiteX7" fmla="*/ 167663 w 167662"/>
                  <a:gd name="connsiteY7" fmla="*/ 0 h 1020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662" h="1020263">
                    <a:moveTo>
                      <a:pt x="0" y="96770"/>
                    </a:moveTo>
                    <a:lnTo>
                      <a:pt x="1078" y="538839"/>
                    </a:lnTo>
                    <a:lnTo>
                      <a:pt x="56337" y="513771"/>
                    </a:lnTo>
                    <a:lnTo>
                      <a:pt x="59571" y="1020263"/>
                    </a:lnTo>
                    <a:lnTo>
                      <a:pt x="111056" y="990343"/>
                    </a:lnTo>
                    <a:lnTo>
                      <a:pt x="112404" y="485198"/>
                    </a:lnTo>
                    <a:lnTo>
                      <a:pt x="164967" y="449617"/>
                    </a:lnTo>
                    <a:lnTo>
                      <a:pt x="167663" y="0"/>
                    </a:lnTo>
                    <a:close/>
                  </a:path>
                </a:pathLst>
              </a:custGeom>
              <a:grpFill/>
              <a:ln w="26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52B339-9E61-4256-9E86-BDE7C2A66349}"/>
                </a:ext>
              </a:extLst>
            </p:cNvPr>
            <p:cNvSpPr/>
            <p:nvPr/>
          </p:nvSpPr>
          <p:spPr>
            <a:xfrm>
              <a:off x="12896846" y="2490657"/>
              <a:ext cx="823384" cy="475504"/>
            </a:xfrm>
            <a:custGeom>
              <a:avLst/>
              <a:gdLst>
                <a:gd name="connsiteX0" fmla="*/ 2617372 w 3450295"/>
                <a:gd name="connsiteY0" fmla="*/ 0 h 1992545"/>
                <a:gd name="connsiteX1" fmla="*/ 0 w 3450295"/>
                <a:gd name="connsiteY1" fmla="*/ 1509504 h 1992545"/>
                <a:gd name="connsiteX2" fmla="*/ 832923 w 3450295"/>
                <a:gd name="connsiteY2" fmla="*/ 1992546 h 1992545"/>
                <a:gd name="connsiteX3" fmla="*/ 3450295 w 3450295"/>
                <a:gd name="connsiteY3" fmla="*/ 482502 h 199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295" h="1992545">
                  <a:moveTo>
                    <a:pt x="2617372" y="0"/>
                  </a:moveTo>
                  <a:lnTo>
                    <a:pt x="0" y="1509504"/>
                  </a:lnTo>
                  <a:lnTo>
                    <a:pt x="832923" y="1992546"/>
                  </a:lnTo>
                  <a:lnTo>
                    <a:pt x="3450295" y="482502"/>
                  </a:lnTo>
                  <a:close/>
                </a:path>
              </a:pathLst>
            </a:custGeom>
            <a:solidFill>
              <a:schemeClr val="bg1"/>
            </a:solidFill>
            <a:ln w="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FE12CE-C0C1-44DD-A6F2-49CAB8D3F40F}"/>
              </a:ext>
            </a:extLst>
          </p:cNvPr>
          <p:cNvGrpSpPr/>
          <p:nvPr/>
        </p:nvGrpSpPr>
        <p:grpSpPr>
          <a:xfrm>
            <a:off x="7646129" y="1267397"/>
            <a:ext cx="4038173" cy="3192912"/>
            <a:chOff x="3741176" y="2237322"/>
            <a:chExt cx="4709648" cy="372383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580609E-46E5-4572-AD02-DBCE9193855F}"/>
                </a:ext>
              </a:extLst>
            </p:cNvPr>
            <p:cNvGrpSpPr/>
            <p:nvPr/>
          </p:nvGrpSpPr>
          <p:grpSpPr>
            <a:xfrm>
              <a:off x="3741176" y="2237322"/>
              <a:ext cx="4709648" cy="3723835"/>
              <a:chOff x="2228055" y="1971102"/>
              <a:chExt cx="4575969" cy="3618138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FB04C4E-8532-4372-93CA-A22998F9F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F72C2A9-8DBC-4CDD-B90D-7FE566311DA7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94" name="Rounded Rectangle 10">
                  <a:extLst>
                    <a:ext uri="{FF2B5EF4-FFF2-40B4-BE49-F238E27FC236}">
                      <a16:creationId xmlns:a16="http://schemas.microsoft.com/office/drawing/2014/main" id="{1A12E3D1-6954-4B4B-A457-27E0763A2F5E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5" name="Rounded Rectangle 13">
                  <a:extLst>
                    <a:ext uri="{FF2B5EF4-FFF2-40B4-BE49-F238E27FC236}">
                      <a16:creationId xmlns:a16="http://schemas.microsoft.com/office/drawing/2014/main" id="{0ED066E5-C688-4E59-9549-D940FB6813DE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6" name="Chord 95">
                  <a:extLst>
                    <a:ext uri="{FF2B5EF4-FFF2-40B4-BE49-F238E27FC236}">
                      <a16:creationId xmlns:a16="http://schemas.microsoft.com/office/drawing/2014/main" id="{5C18FA70-6B4D-4B58-9D09-D377ECB9B27D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E8BFE9B6-E3BD-4BDE-B9AA-46C2022F9C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97" name="Graphic 33">
              <a:extLst>
                <a:ext uri="{FF2B5EF4-FFF2-40B4-BE49-F238E27FC236}">
                  <a16:creationId xmlns:a16="http://schemas.microsoft.com/office/drawing/2014/main" id="{7E094656-B0FE-4366-894B-A845F3FFE63E}"/>
                </a:ext>
              </a:extLst>
            </p:cNvPr>
            <p:cNvGrpSpPr/>
            <p:nvPr/>
          </p:nvGrpSpPr>
          <p:grpSpPr>
            <a:xfrm>
              <a:off x="5396784" y="2909081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64C3B67-C354-4D2F-AFB2-0462DEA908DB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ECEC2CA-5700-4460-AB58-4790BFB18F74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1FD940-CE48-4F2A-AF6C-2C1C29E2DFFA}"/>
              </a:ext>
            </a:extLst>
          </p:cNvPr>
          <p:cNvGrpSpPr/>
          <p:nvPr/>
        </p:nvGrpSpPr>
        <p:grpSpPr>
          <a:xfrm>
            <a:off x="5102292" y="3540882"/>
            <a:ext cx="3842248" cy="3246475"/>
            <a:chOff x="529632" y="1735015"/>
            <a:chExt cx="5452397" cy="4606957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23C7B3C-B10C-4CEF-9189-82F3447F0BAB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4A6FDFE-01F5-4AE6-A829-693DD364D714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7DA4F9F-1D16-4898-B55A-282B353E2008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E8807C4-328E-4445-9CAA-2E75E21BFEEB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9BE5C80-67CC-4005-A4CB-C80D36D86AE2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24A1E08-16F2-49FF-85EB-CD183E79F571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5BF35E7-E748-48FA-8799-05D8F723B512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D5FF51E-86EF-46DD-99BE-7E62F642E7CA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EEBB9B5-2D11-4D2B-A8D3-662FADA19EB8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EEA5CA4-D813-4271-9F19-5D9FA646DB05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E677919-C0B1-4AEC-BB03-D2251ECAA09C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1ACB17A0-CFFE-4FEB-B43B-2D9DD17A79DE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D52985A-647C-4307-9C00-6AA8BEEFA76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518DB0B-4EF3-4765-A652-26065419CD76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312BB07-E15F-4CE8-B865-9B11F1395344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A978A5A-E77D-42DE-B129-A61896C9C5F4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4191A43-2C44-46F0-80E7-29FA185BC106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B18EFC1-B054-430B-BF55-2CA80A7D18CA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3281E34-5E38-4C96-B332-1DACA7A7B4B8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3326A06-CA88-4C76-B52D-08032DDFECC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A818030-6D12-4724-ADB5-F255F6D95083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64D4EF0-966E-4E55-9E3E-91732E270528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897BDFF-6865-4614-8CA0-9C576496A973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1A518B2-5FFA-44D3-B6DA-B9DCD435B137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BA44E90-2B58-4AD0-9DD7-680470D3DA85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D9E0259-E95E-4431-8AAB-C03549A10E4E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52EF865-CA22-413C-96AE-22690210567A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B60BEF9-37C1-4F61-88E7-4B6131D738D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7757B5A-7D73-411C-8DAB-E5DB1FD7373B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D2D87BF-B204-4F52-A712-AD612A20D9C7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7ED5093-7FE3-47D3-B4DD-9FD5A240B401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9FEE598-F9E4-437B-981E-F6F9EDD67B7C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4819CB2-08D9-4EBB-BA4D-4FB2EAA15429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92522C2-B913-4F08-95FE-DC8140EC61F2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53F9FDA-E9CF-4AE6-A491-263373B467B3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FB72C45-4444-4D57-A28A-750625309EB9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A1AF917-63F9-4F5B-8B58-8690849EA238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E1A22A0-F24E-46DD-8BED-FB06018A9CCA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96A6CEA-1484-4D6D-899C-C3A07A4FFD3B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68D5C1A-1939-45B9-871A-6041EA35A24C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AF30C5C-5AB3-4FDB-AD3A-D73E41CD2FC4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9690F24-E24B-489E-8335-27C2A4175F2A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32F59D5-DA4C-43AF-B8AE-43502EE87EAD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F04D0C6A-4898-4673-B293-4FCB745A4C59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631F383-A9CA-40CB-95DE-BF2474E6BC9B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7AE15D7-0355-4124-92B7-32469C1B0991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E3B36DF-AAF0-4D6D-9E93-F357B4328AEC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2AB9339-5682-459B-8F8A-80E38A0B16C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6FC6866-B155-466E-8BA7-871C435BA01C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67C15A4-154F-409F-9D26-AC3737BFE3E2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574DE3F-DE99-4012-A6B6-CC903C3002E6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2B59646-A609-410B-AD90-372C795D036B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7D4C59E-97F9-423A-9230-AF522D5AFA0A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000D25E-C71A-4609-95C1-4FB8F487CA22}"/>
              </a:ext>
            </a:extLst>
          </p:cNvPr>
          <p:cNvGrpSpPr/>
          <p:nvPr/>
        </p:nvGrpSpPr>
        <p:grpSpPr>
          <a:xfrm>
            <a:off x="5443727" y="1359976"/>
            <a:ext cx="2266771" cy="1994293"/>
            <a:chOff x="4075204" y="1700703"/>
            <a:chExt cx="3961307" cy="3485138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CC12E5F-234B-4850-9731-389EF73E388C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5A155C7-4515-4B6A-BF89-E9B33F7166AE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5DBF25D-4516-4078-B900-218A1A40F096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44CF70-AC90-47FE-AEA6-9CBFD44926E4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5803563-26D7-49E9-9342-5D60E9CD2EE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961F085-9776-4323-BCEB-F968813446DC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66995C-6FFB-42A3-B2C2-02C7841B5A31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0EDE8D-C311-41AC-A010-2171E1F8020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1676009-22A6-4532-9DE9-5E7531D04D2D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394ED84-B921-4A8C-B557-366C32BCA8C3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38D89AA-4A8A-4510-82D2-AA091FE38CDD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EC66B01-F24B-4F71-8B15-7D0ABB863EFB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8712BB1-D9F9-4FE7-97D7-10EC3D38A1DA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00EC7D8-8370-4E44-B218-F0F5A62073D8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42551BC-F1E9-476B-B1A1-CA6F5B0FAC87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AC65A77-2285-4067-A522-D936064078BB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91125B4-4ABA-435A-9F6F-88ED16CC4D8C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7D86AB-2B21-45F5-A315-984F82E733D6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5316901-E3C7-4D67-B53A-24A2128CC14B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0487DAD-48B1-4833-9CD6-19F097034EAC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BF29AA6-B7B9-4CB6-AC36-C8F22310EF3A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43D4925-1BBF-4766-AAC2-D2851312F0A9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C90641B-9037-4854-B256-0C308675F12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25BB2B9-F45F-4DD3-ADB6-08209FAB27BB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1974732-6089-4344-8897-8C99B99A7638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BF19858-CB1A-4D3B-B5C5-68629E7D8AAE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6D8673-4888-4004-9FE9-01340E5C081F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274A29A-2B68-42BB-B94E-4539BA59C20F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F4CA7F-6948-43A1-9119-F7951A7B5A41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8A01069-6516-4AE9-B3B4-836072C0E941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29B61CF-E4A8-4AF0-9CD5-B24331C8B9A2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DFD3985-0186-4DDB-B374-73DE41F6E05A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C4977AD-13ED-4A2F-8F0C-DF46583684DA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90EE1F9-541C-4325-8B40-FD925FE45FBC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0E4F699-B335-4E5C-A63A-4A0F1E07F8B9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198E610-4B70-4FC6-A594-56549106F588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aphic 2">
            <a:extLst>
              <a:ext uri="{FF2B5EF4-FFF2-40B4-BE49-F238E27FC236}">
                <a16:creationId xmlns:a16="http://schemas.microsoft.com/office/drawing/2014/main" id="{2010FF87-5BEF-4869-AD6A-CBEAD4D84ECF}"/>
              </a:ext>
            </a:extLst>
          </p:cNvPr>
          <p:cNvGrpSpPr/>
          <p:nvPr/>
        </p:nvGrpSpPr>
        <p:grpSpPr>
          <a:xfrm>
            <a:off x="10322043" y="4358235"/>
            <a:ext cx="1340642" cy="2366500"/>
            <a:chOff x="8544520" y="2061601"/>
            <a:chExt cx="2443203" cy="4312740"/>
          </a:xfrm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52B407E-AEA7-460C-A4B5-45D7DCEE7627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D781C79-09EC-49D0-BFF2-8789E352B31C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01A5506-F093-4D30-8851-00EF7D04949E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B07678D-7A22-46AB-AFE6-F76D7D019EE1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PND</a:t>
            </a:r>
          </a:p>
        </p:txBody>
      </p:sp>
      <p:pic>
        <p:nvPicPr>
          <p:cNvPr id="37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DA77B836-A2E3-473C-8BE4-68A2998C7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1602802"/>
            <a:ext cx="4302518" cy="52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CD3F93A-29DE-41E4-BE84-40A44DE2C2C0}"/>
              </a:ext>
            </a:extLst>
          </p:cNvPr>
          <p:cNvGrpSpPr/>
          <p:nvPr/>
        </p:nvGrpSpPr>
        <p:grpSpPr>
          <a:xfrm>
            <a:off x="8473501" y="4201810"/>
            <a:ext cx="3423225" cy="2069484"/>
            <a:chOff x="-548507" y="477868"/>
            <a:chExt cx="11570449" cy="635717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E5D73E-D2EA-486A-95E7-6FC12F75C99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FC4C5E8-B679-44E8-BA22-1205B6A0CAC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17C21C-F653-4527-8B2A-5A5DA404F05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9EFB1D-F4E2-4A33-A570-E55F79EC14E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EEE709-C01E-470E-BAAA-091CD59E894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59FD1F3-0209-4FB3-81DD-D407F1DF6BA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6B9E8DE-0E07-4929-968C-3D441F93F77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4D47F87-BEB9-45CF-BD99-970D72C54A9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733CF08-2300-4254-8F2E-4F54DA6AF90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0B647596-2714-440F-9FAC-4D099006FB7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2D67682-0DF3-4DE1-BCB3-6A6CA85F766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66FFBAA-D25A-4EF1-96B5-B0004723990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34E55CF-4D3C-48F0-825F-D5175502C0ED}"/>
              </a:ext>
            </a:extLst>
          </p:cNvPr>
          <p:cNvSpPr/>
          <p:nvPr/>
        </p:nvSpPr>
        <p:spPr>
          <a:xfrm>
            <a:off x="8969392" y="4294144"/>
            <a:ext cx="2439136" cy="1750254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자유형: 도형 56">
            <a:extLst>
              <a:ext uri="{FF2B5EF4-FFF2-40B4-BE49-F238E27FC236}">
                <a16:creationId xmlns:a16="http://schemas.microsoft.com/office/drawing/2014/main" id="{147DFB53-8148-4FE1-A9DB-DC0105E0CDDF}"/>
              </a:ext>
            </a:extLst>
          </p:cNvPr>
          <p:cNvSpPr/>
          <p:nvPr/>
        </p:nvSpPr>
        <p:spPr>
          <a:xfrm>
            <a:off x="8959358" y="3564863"/>
            <a:ext cx="2455486" cy="2429346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자유형: 도형 55">
            <a:extLst>
              <a:ext uri="{FF2B5EF4-FFF2-40B4-BE49-F238E27FC236}">
                <a16:creationId xmlns:a16="http://schemas.microsoft.com/office/drawing/2014/main" id="{2E653634-3423-4B14-81B3-DF7CA949FA39}"/>
              </a:ext>
            </a:extLst>
          </p:cNvPr>
          <p:cNvSpPr/>
          <p:nvPr/>
        </p:nvSpPr>
        <p:spPr>
          <a:xfrm>
            <a:off x="8959350" y="3547005"/>
            <a:ext cx="2439135" cy="2447204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4" name="Oval 17">
            <a:extLst>
              <a:ext uri="{FF2B5EF4-FFF2-40B4-BE49-F238E27FC236}">
                <a16:creationId xmlns:a16="http://schemas.microsoft.com/office/drawing/2014/main" id="{4A03F9C7-EF1C-40F5-8DD9-9CCFD559664C}"/>
              </a:ext>
            </a:extLst>
          </p:cNvPr>
          <p:cNvSpPr/>
          <p:nvPr/>
        </p:nvSpPr>
        <p:spPr>
          <a:xfrm>
            <a:off x="9666489" y="2027705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C88B03-3EFD-4D60-9972-9BDCB813F4B1}"/>
              </a:ext>
            </a:extLst>
          </p:cNvPr>
          <p:cNvSpPr txBox="1"/>
          <p:nvPr/>
        </p:nvSpPr>
        <p:spPr>
          <a:xfrm>
            <a:off x="9485074" y="5275265"/>
            <a:ext cx="1411922" cy="5078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aphic 1">
            <a:extLst>
              <a:ext uri="{FF2B5EF4-FFF2-40B4-BE49-F238E27FC236}">
                <a16:creationId xmlns:a16="http://schemas.microsoft.com/office/drawing/2014/main" id="{15E6CD40-B939-4AD6-A7DF-48B8C1771978}"/>
              </a:ext>
            </a:extLst>
          </p:cNvPr>
          <p:cNvGrpSpPr/>
          <p:nvPr/>
        </p:nvGrpSpPr>
        <p:grpSpPr>
          <a:xfrm>
            <a:off x="4393539" y="1895260"/>
            <a:ext cx="3967789" cy="4695825"/>
            <a:chOff x="3889868" y="2615973"/>
            <a:chExt cx="3503018" cy="41457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FD335-1867-4432-9D2F-574BA9C94FC5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CC34164-0870-4FA6-8956-EBB633EB4E18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3DEFF3-EF90-4371-814B-FCF58782284A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B7A443F-9FBE-43D7-A8A1-9C0F85ED049A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E1BB755-C22B-4646-9945-4F799D9A08DD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6EECEA0-AF10-4975-B10B-408A9745789C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2E4927A-A800-4194-B9FF-BA9790795762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0F7D0B1-56BD-4CF3-9535-227F0583A326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6A2C5ED-BE12-4414-9C81-235863613C11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7791F66-ED04-4853-8A58-85C489084827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603782" y="2279371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JAMES JONSSON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603783" y="2711419"/>
            <a:ext cx="3261549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CREATIVE DIRECTOR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511432-342D-4662-9FF7-3417CD536470}"/>
              </a:ext>
            </a:extLst>
          </p:cNvPr>
          <p:cNvSpPr/>
          <p:nvPr/>
        </p:nvSpPr>
        <p:spPr>
          <a:xfrm>
            <a:off x="6588928" y="3156124"/>
            <a:ext cx="4968254" cy="1735840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781684" y="3332370"/>
            <a:ext cx="4570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390718"/>
            <a:ext cx="3944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Team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4EC2B-5E56-4A80-A455-9703D5892FC6}"/>
              </a:ext>
            </a:extLst>
          </p:cNvPr>
          <p:cNvSpPr txBox="1"/>
          <p:nvPr/>
        </p:nvSpPr>
        <p:spPr>
          <a:xfrm>
            <a:off x="6970378" y="5094904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3F271-BCD7-432A-A315-FEC9EFF9FA52}"/>
              </a:ext>
            </a:extLst>
          </p:cNvPr>
          <p:cNvSpPr txBox="1"/>
          <p:nvPr/>
        </p:nvSpPr>
        <p:spPr>
          <a:xfrm>
            <a:off x="9801409" y="5097620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1D02A3ED-7CDD-4BAF-9704-EC7734DD3987}"/>
              </a:ext>
            </a:extLst>
          </p:cNvPr>
          <p:cNvSpPr/>
          <p:nvPr/>
        </p:nvSpPr>
        <p:spPr>
          <a:xfrm>
            <a:off x="9455941" y="509305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8A8226D3-DDD7-47C9-B0E6-3FA2FFE01C30}"/>
              </a:ext>
            </a:extLst>
          </p:cNvPr>
          <p:cNvSpPr/>
          <p:nvPr/>
        </p:nvSpPr>
        <p:spPr>
          <a:xfrm>
            <a:off x="6658903" y="509305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2FDCB-70CD-4F8C-ADD9-1D5451B3381E}"/>
              </a:ext>
            </a:extLst>
          </p:cNvPr>
          <p:cNvSpPr txBox="1"/>
          <p:nvPr/>
        </p:nvSpPr>
        <p:spPr>
          <a:xfrm>
            <a:off x="6573055" y="5404529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55435-9DA7-4EF7-AB1E-F858DC6F74A2}"/>
              </a:ext>
            </a:extLst>
          </p:cNvPr>
          <p:cNvSpPr txBox="1"/>
          <p:nvPr/>
        </p:nvSpPr>
        <p:spPr>
          <a:xfrm>
            <a:off x="9399619" y="5404529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F0F711-4DD7-4A8A-96D3-0A5D31FE16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1C3F78E-E79B-409A-AFF2-5973D7AA2BD8}"/>
              </a:ext>
            </a:extLst>
          </p:cNvPr>
          <p:cNvSpPr txBox="1"/>
          <p:nvPr/>
        </p:nvSpPr>
        <p:spPr>
          <a:xfrm>
            <a:off x="5832876" y="2941330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59" name="AutoShape 92">
            <a:extLst>
              <a:ext uri="{FF2B5EF4-FFF2-40B4-BE49-F238E27FC236}">
                <a16:creationId xmlns:a16="http://schemas.microsoft.com/office/drawing/2014/main" id="{77243693-0A5C-40B1-9F47-BE20F4C099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94791" y="3802719"/>
            <a:ext cx="560666" cy="560666"/>
          </a:xfrm>
          <a:prstGeom prst="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0" name="AutoShape 92">
            <a:extLst>
              <a:ext uri="{FF2B5EF4-FFF2-40B4-BE49-F238E27FC236}">
                <a16:creationId xmlns:a16="http://schemas.microsoft.com/office/drawing/2014/main" id="{665FC50B-085C-4E0E-BF97-E8728A1A4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06673" y="3802719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AutoShape 92">
            <a:extLst>
              <a:ext uri="{FF2B5EF4-FFF2-40B4-BE49-F238E27FC236}">
                <a16:creationId xmlns:a16="http://schemas.microsoft.com/office/drawing/2014/main" id="{40264DBA-E924-414A-94A1-515BDA5F93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12614" y="3802657"/>
            <a:ext cx="560666" cy="560728"/>
          </a:xfrm>
          <a:prstGeom prst="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AutoShape 92">
            <a:extLst>
              <a:ext uri="{FF2B5EF4-FFF2-40B4-BE49-F238E27FC236}">
                <a16:creationId xmlns:a16="http://schemas.microsoft.com/office/drawing/2014/main" id="{177F13E1-3C21-4DBE-8DFC-B00D0F129D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00732" y="3802657"/>
            <a:ext cx="560666" cy="560728"/>
          </a:xfrm>
          <a:prstGeom prst="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9082D5-F48D-4A64-B32F-8A77513AB951}"/>
              </a:ext>
            </a:extLst>
          </p:cNvPr>
          <p:cNvSpPr txBox="1"/>
          <p:nvPr/>
        </p:nvSpPr>
        <p:spPr>
          <a:xfrm>
            <a:off x="5832875" y="5223874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64" name="Trapezoid 10">
            <a:extLst>
              <a:ext uri="{FF2B5EF4-FFF2-40B4-BE49-F238E27FC236}">
                <a16:creationId xmlns:a16="http://schemas.microsoft.com/office/drawing/2014/main" id="{600A41D9-F6E8-411E-A57B-735577FEB0DB}"/>
              </a:ext>
            </a:extLst>
          </p:cNvPr>
          <p:cNvSpPr/>
          <p:nvPr/>
        </p:nvSpPr>
        <p:spPr>
          <a:xfrm>
            <a:off x="7801161" y="3897139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Oval 7">
            <a:extLst>
              <a:ext uri="{FF2B5EF4-FFF2-40B4-BE49-F238E27FC236}">
                <a16:creationId xmlns:a16="http://schemas.microsoft.com/office/drawing/2014/main" id="{3A941426-822E-411E-8CE4-78F2E46CD16C}"/>
              </a:ext>
            </a:extLst>
          </p:cNvPr>
          <p:cNvSpPr/>
          <p:nvPr/>
        </p:nvSpPr>
        <p:spPr>
          <a:xfrm>
            <a:off x="10847397" y="3859701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ounded Rectangle 12">
            <a:extLst>
              <a:ext uri="{FF2B5EF4-FFF2-40B4-BE49-F238E27FC236}">
                <a16:creationId xmlns:a16="http://schemas.microsoft.com/office/drawing/2014/main" id="{C96CAF40-B525-4057-8095-37E0B9C1272D}"/>
              </a:ext>
            </a:extLst>
          </p:cNvPr>
          <p:cNvSpPr>
            <a:spLocks noChangeAspect="1"/>
          </p:cNvSpPr>
          <p:nvPr/>
        </p:nvSpPr>
        <p:spPr>
          <a:xfrm>
            <a:off x="6319840" y="3877474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ed Rectangle 1">
            <a:extLst>
              <a:ext uri="{FF2B5EF4-FFF2-40B4-BE49-F238E27FC236}">
                <a16:creationId xmlns:a16="http://schemas.microsoft.com/office/drawing/2014/main" id="{4D25FCA5-270F-469D-9D40-C1E9F056E472}"/>
              </a:ext>
            </a:extLst>
          </p:cNvPr>
          <p:cNvSpPr>
            <a:spLocks/>
          </p:cNvSpPr>
          <p:nvPr/>
        </p:nvSpPr>
        <p:spPr>
          <a:xfrm>
            <a:off x="9322741" y="3919130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9F69D5-E56B-4C6A-AAE0-2DA650AA4CE1}"/>
              </a:ext>
            </a:extLst>
          </p:cNvPr>
          <p:cNvSpPr txBox="1"/>
          <p:nvPr/>
        </p:nvSpPr>
        <p:spPr>
          <a:xfrm>
            <a:off x="5832877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1C7F26-407E-43CB-9269-B9CEC943B197}"/>
              </a:ext>
            </a:extLst>
          </p:cNvPr>
          <p:cNvSpPr txBox="1"/>
          <p:nvPr/>
        </p:nvSpPr>
        <p:spPr>
          <a:xfrm>
            <a:off x="7344443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DE3918-8831-4190-AB1D-03DD093E1BC8}"/>
              </a:ext>
            </a:extLst>
          </p:cNvPr>
          <p:cNvSpPr txBox="1"/>
          <p:nvPr/>
        </p:nvSpPr>
        <p:spPr>
          <a:xfrm>
            <a:off x="8856011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48B4A9-9111-4B65-BBBB-373162A380D1}"/>
              </a:ext>
            </a:extLst>
          </p:cNvPr>
          <p:cNvSpPr txBox="1"/>
          <p:nvPr/>
        </p:nvSpPr>
        <p:spPr>
          <a:xfrm>
            <a:off x="10367577" y="4480794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81516" y="1832537"/>
            <a:ext cx="58905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408743" y="2056640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3094049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51989" y="3342472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496051" y="4567376"/>
            <a:ext cx="119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Performance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549725" y="2380240"/>
            <a:ext cx="3744000" cy="1107995"/>
            <a:chOff x="7637355" y="2159174"/>
            <a:chExt cx="3744000" cy="1107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892783" y="2365844"/>
            <a:ext cx="3744000" cy="1107995"/>
            <a:chOff x="890962" y="2144778"/>
            <a:chExt cx="3744000" cy="1107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758813" y="5365335"/>
            <a:ext cx="4677286" cy="923329"/>
            <a:chOff x="4636424" y="5144267"/>
            <a:chExt cx="2918420" cy="923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7C28C1-C9F0-4A64-8C3C-1C619AF41925}"/>
              </a:ext>
            </a:extLst>
          </p:cNvPr>
          <p:cNvSpPr txBox="1"/>
          <p:nvPr/>
        </p:nvSpPr>
        <p:spPr>
          <a:xfrm>
            <a:off x="7864113" y="296119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BCC1-AAC2-4965-B26A-079D28DC3F72}"/>
              </a:ext>
            </a:extLst>
          </p:cNvPr>
          <p:cNvSpPr txBox="1"/>
          <p:nvPr/>
        </p:nvSpPr>
        <p:spPr>
          <a:xfrm>
            <a:off x="9380048" y="2037566"/>
            <a:ext cx="2230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r>
              <a:rPr lang="en-US" altLang="ko-KR" sz="1200" dirty="0"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E1BA5-03D4-4460-AFBE-C51ABB1EA8AD}"/>
              </a:ext>
            </a:extLst>
          </p:cNvPr>
          <p:cNvSpPr txBox="1"/>
          <p:nvPr/>
        </p:nvSpPr>
        <p:spPr>
          <a:xfrm>
            <a:off x="705358" y="3227547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03024-51CF-48EB-A851-FE34D901FE69}"/>
              </a:ext>
            </a:extLst>
          </p:cNvPr>
          <p:cNvSpPr txBox="1"/>
          <p:nvPr/>
        </p:nvSpPr>
        <p:spPr>
          <a:xfrm>
            <a:off x="4780001" y="5294381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E4637-92A3-4A5D-893F-78E7EC06761A}"/>
              </a:ext>
            </a:extLst>
          </p:cNvPr>
          <p:cNvSpPr txBox="1"/>
          <p:nvPr/>
        </p:nvSpPr>
        <p:spPr>
          <a:xfrm>
            <a:off x="6332360" y="3941982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9BAF0-9793-4C73-AAB7-A5D915D25EC4}"/>
              </a:ext>
            </a:extLst>
          </p:cNvPr>
          <p:cNvSpPr txBox="1"/>
          <p:nvPr/>
        </p:nvSpPr>
        <p:spPr>
          <a:xfrm>
            <a:off x="455077" y="5557056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44479-4587-41A3-97B4-66EC309CAFFB}"/>
              </a:ext>
            </a:extLst>
          </p:cNvPr>
          <p:cNvSpPr txBox="1"/>
          <p:nvPr/>
        </p:nvSpPr>
        <p:spPr>
          <a:xfrm>
            <a:off x="1755048" y="463000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902BD-5636-4C23-8CEB-90E9F8262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E4DC96-D327-4B6F-94FA-67F20314F4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02B92B-35D5-4F5D-8789-53594E0F02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8242A8F-2C16-43E9-AB88-7B623CC78B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1F3C83A-EB78-4CB1-A82C-73D0DC03B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B5EDAC-E7FC-46F5-9CD1-526A482731FB}"/>
              </a:ext>
            </a:extLst>
          </p:cNvPr>
          <p:cNvGrpSpPr/>
          <p:nvPr/>
        </p:nvGrpSpPr>
        <p:grpSpPr>
          <a:xfrm>
            <a:off x="4213484" y="1676414"/>
            <a:ext cx="3833058" cy="3372304"/>
            <a:chOff x="4075204" y="1700703"/>
            <a:chExt cx="3961307" cy="34851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C76365-A18B-4C97-9217-03A0C058E650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7A29C5-E252-489A-B3EE-4843045A5D8A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1C9AA2-B614-4CE8-9101-DBDECC913CA5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591B64-8B87-4209-AFE1-AD0D6BB2A50B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3A248F-181E-4ADF-9692-8F57E8E4AB0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C9C93-3365-445D-88BE-EAE181189D04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A75A69-1EB8-4804-9B83-03EB1ED53008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CE1B8C-99CD-4F27-875D-761499D50B2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A4ED45-1ED9-4D99-A0D0-5F44B885D3E7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350A83-D20F-41CE-8A69-6EEC75DE51AE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DDEE9-D166-45CC-9E50-AE8B903E6054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9E637-924B-4EFF-9044-814D2B683EA1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B8B41C-CBBA-4D93-B257-A944E9D1E2C9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B2E84-DA49-4DE6-9547-3DCCD46A651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D2F8E-E118-4757-BF13-3FFE775448A8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C5B31-F535-43BA-AA3A-1929747BC813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EAE863-3439-42D1-A145-7AE9D40F9926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1C9B33-5F3F-4B88-90AE-406B61C111DF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29C46A-2D0A-467E-B2BD-7C704F8F9817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D235C-2719-4522-894E-1CFB435281C7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56877-BFEB-41B6-AEE7-735DD5EEE6A8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301E73-CE6E-48F2-A175-3511411B0FE1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C01176-99DE-4E38-AF67-0A99AA84311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4F4B93-33C3-4F0E-BAAF-CA912912C471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9EA7DA-CA01-4578-BBDB-0ED3BC76704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0C08A4B-BA25-4E75-8FC3-164ACDDC5BF8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040273-583A-4BCF-AAF4-C33D41861E25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28002-2849-4BEC-AFD8-624AD66B5C41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168BAB-CD2D-465C-9D78-C8DF992C259D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6EB6E6-1E47-4F4B-B034-A19613933456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0F423C-A384-4974-9311-78CB89702C40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DF331D-855F-400F-84B7-241A50DF2FF1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6E031-A806-4703-8E96-77C640708AD1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59C25-3B3B-4F97-890C-A887E1AA4614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5ECA7-F225-4357-9E99-72417CFE3841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E995BB-FA80-40C3-A0E4-6E4E58702CED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16DD05-2C7E-4E53-9901-8F8677A80243}"/>
              </a:ext>
            </a:extLst>
          </p:cNvPr>
          <p:cNvGrpSpPr/>
          <p:nvPr/>
        </p:nvGrpSpPr>
        <p:grpSpPr>
          <a:xfrm>
            <a:off x="764930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2EF3FFD-4D6B-4C97-B90E-7EEF81C90DF6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F7D9D52-8776-4608-B3CD-F1680E56AE52}"/>
                </a:ext>
              </a:extLst>
            </p:cNvPr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28BA518-E0BE-4BAE-BC36-3698ADAE7E1C}"/>
              </a:ext>
            </a:extLst>
          </p:cNvPr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DA9161-8531-4D40-8EBD-1E20F8B34A6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31A54C-5D52-49A4-B738-FC610E84F54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65C878-2617-44D4-A8AE-67FA8863C927}"/>
              </a:ext>
            </a:extLst>
          </p:cNvPr>
          <p:cNvGrpSpPr/>
          <p:nvPr/>
        </p:nvGrpSpPr>
        <p:grpSpPr>
          <a:xfrm>
            <a:off x="5410200" y="5799373"/>
            <a:ext cx="1371600" cy="523221"/>
            <a:chOff x="2667000" y="5799373"/>
            <a:chExt cx="1371600" cy="5232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2C39B6-B610-4EC0-B586-4BA4EC74578C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7ABD1DC-0537-42BD-A828-79FB4779C4D1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96B615C-14CC-464C-979D-02CE7091D20E}"/>
              </a:ext>
            </a:extLst>
          </p:cNvPr>
          <p:cNvGrpSpPr/>
          <p:nvPr/>
        </p:nvGrpSpPr>
        <p:grpSpPr>
          <a:xfrm>
            <a:off x="7732835" y="5799373"/>
            <a:ext cx="1371600" cy="523221"/>
            <a:chOff x="2667000" y="5799373"/>
            <a:chExt cx="1371600" cy="5232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2D0DEBC-2521-49E6-AE1A-7EF383E54C0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F16D0D-D630-47C4-B39B-525CDC2ECF10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EAB64C4-D208-4722-BF23-2208F1A050D7}"/>
              </a:ext>
            </a:extLst>
          </p:cNvPr>
          <p:cNvGrpSpPr/>
          <p:nvPr/>
        </p:nvGrpSpPr>
        <p:grpSpPr>
          <a:xfrm>
            <a:off x="10055470" y="5799373"/>
            <a:ext cx="1371600" cy="523221"/>
            <a:chOff x="2667000" y="5799373"/>
            <a:chExt cx="1371600" cy="52322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34DA94-6F7F-435E-9993-808904265067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1AD78D-5092-4C21-9E60-7B55D06A7BA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D0D156-982E-4E2F-9F49-35765F00B8B4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983791" y="2419977"/>
            <a:ext cx="3846336" cy="2912456"/>
          </a:xfrm>
          <a:prstGeom prst="bentConnector3">
            <a:avLst>
              <a:gd name="adj1" fmla="val -15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8B2C64E-819B-4AB8-BEFE-0E99CE768E5E}"/>
              </a:ext>
            </a:extLst>
          </p:cNvPr>
          <p:cNvCxnSpPr>
            <a:cxnSpLocks/>
            <a:endCxn id="120" idx="0"/>
          </p:cNvCxnSpPr>
          <p:nvPr/>
        </p:nvCxnSpPr>
        <p:spPr>
          <a:xfrm rot="5400000">
            <a:off x="3210896" y="4438677"/>
            <a:ext cx="1923167" cy="798225"/>
          </a:xfrm>
          <a:prstGeom prst="bentConnector3">
            <a:avLst>
              <a:gd name="adj1" fmla="val -159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0B4E905-9DAD-4045-846F-B09E96D94376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8003879" y="3061981"/>
            <a:ext cx="2953064" cy="2521719"/>
          </a:xfrm>
          <a:prstGeom prst="bentConnector3">
            <a:avLst>
              <a:gd name="adj1" fmla="val 321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5DC156-D78E-4B8C-B813-3B3F0EC7400C}"/>
              </a:ext>
            </a:extLst>
          </p:cNvPr>
          <p:cNvCxnSpPr>
            <a:cxnSpLocks/>
            <a:endCxn id="126" idx="0"/>
          </p:cNvCxnSpPr>
          <p:nvPr/>
        </p:nvCxnSpPr>
        <p:spPr>
          <a:xfrm rot="16200000" flipH="1">
            <a:off x="7516594" y="4897330"/>
            <a:ext cx="1258981" cy="545104"/>
          </a:xfrm>
          <a:prstGeom prst="bentConnector3">
            <a:avLst>
              <a:gd name="adj1" fmla="val -1080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E8CBDD9-7C43-45AC-8A27-48E79A24BFEF}"/>
              </a:ext>
            </a:extLst>
          </p:cNvPr>
          <p:cNvSpPr txBox="1"/>
          <p:nvPr/>
        </p:nvSpPr>
        <p:spPr>
          <a:xfrm>
            <a:off x="1642453" y="2092509"/>
            <a:ext cx="199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1A7166-DCF5-4910-9FDF-3CEA544FEFCB}"/>
              </a:ext>
            </a:extLst>
          </p:cNvPr>
          <p:cNvSpPr txBox="1"/>
          <p:nvPr/>
        </p:nvSpPr>
        <p:spPr>
          <a:xfrm>
            <a:off x="2091845" y="3926587"/>
            <a:ext cx="157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114A6F-63F5-4B78-8F6B-AE115D50983C}"/>
              </a:ext>
            </a:extLst>
          </p:cNvPr>
          <p:cNvSpPr txBox="1"/>
          <p:nvPr/>
        </p:nvSpPr>
        <p:spPr>
          <a:xfrm>
            <a:off x="8568372" y="4597177"/>
            <a:ext cx="174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39BF6-D4D9-41AE-82CC-4E79A0BC78C0}"/>
              </a:ext>
            </a:extLst>
          </p:cNvPr>
          <p:cNvSpPr txBox="1"/>
          <p:nvPr/>
        </p:nvSpPr>
        <p:spPr>
          <a:xfrm>
            <a:off x="8545108" y="2929921"/>
            <a:ext cx="206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02B70BB-DA72-4EFB-93D2-73F1D4DF3239}"/>
              </a:ext>
            </a:extLst>
          </p:cNvPr>
          <p:cNvSpPr txBox="1"/>
          <p:nvPr/>
        </p:nvSpPr>
        <p:spPr>
          <a:xfrm>
            <a:off x="4508023" y="5049419"/>
            <a:ext cx="317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4930</Words>
  <Application>Microsoft Office PowerPoint</Application>
  <PresentationFormat>Widescreen</PresentationFormat>
  <Paragraphs>576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Diki Romadoni</cp:lastModifiedBy>
  <cp:revision>58</cp:revision>
  <dcterms:created xsi:type="dcterms:W3CDTF">2020-01-20T05:08:25Z</dcterms:created>
  <dcterms:modified xsi:type="dcterms:W3CDTF">2021-03-05T08:07:52Z</dcterms:modified>
</cp:coreProperties>
</file>