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508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863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25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02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771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548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004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81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880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75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874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08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44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7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2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32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31B1-718A-4144-B296-6E61041036B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0EC933-FCD5-4B1A-94CF-8B134AB1CA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5416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4F39-3B9E-4B61-9561-FB86643C4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Hybrid Technologi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DE4E-174D-4A71-92F5-679B45588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459383"/>
          </a:xfrm>
        </p:spPr>
        <p:txBody>
          <a:bodyPr>
            <a:normAutofit/>
          </a:bodyPr>
          <a:lstStyle/>
          <a:p>
            <a:r>
              <a:rPr lang="id-ID" sz="2000" dirty="0">
                <a:latin typeface="Bahnschrift Condensed" panose="020B0502040204020203" pitchFamily="34" charset="0"/>
              </a:rPr>
              <a:t>Solusi yang lebih baik untuk bisnis anda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4392EC-4BCD-42ED-8419-49308679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06542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849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Trebuchet MS</vt:lpstr>
      <vt:lpstr>Wingdings 3</vt:lpstr>
      <vt:lpstr>Facet</vt:lpstr>
      <vt:lpstr>Hybrid Technologi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Technologi</dc:title>
  <dc:creator>Diki Romadoni</dc:creator>
  <cp:lastModifiedBy>Diki Romadoni</cp:lastModifiedBy>
  <cp:revision>1</cp:revision>
  <dcterms:created xsi:type="dcterms:W3CDTF">2021-03-05T07:19:54Z</dcterms:created>
  <dcterms:modified xsi:type="dcterms:W3CDTF">2021-03-05T07:45:07Z</dcterms:modified>
</cp:coreProperties>
</file>