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06458" y="85822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373029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702574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310424" y="85822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310424" y="323316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FA6DC34F-001F-4D36-9C75-FD1F1FEBEF8F}"/>
              </a:ext>
            </a:extLst>
          </p:cNvPr>
          <p:cNvSpPr/>
          <p:nvPr/>
        </p:nvSpPr>
        <p:spPr>
          <a:xfrm>
            <a:off x="2006458" y="3233168"/>
            <a:ext cx="1308000" cy="5976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security scan</a:t>
            </a:r>
            <a:endParaRPr sz="1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43F92B-D804-44AF-A083-558FA3842122}"/>
              </a:ext>
            </a:extLst>
          </p:cNvPr>
          <p:cNvCxnSpPr>
            <a:stCxn id="58" idx="3"/>
            <a:endCxn id="12" idx="1"/>
          </p:cNvCxnSpPr>
          <p:nvPr/>
        </p:nvCxnSpPr>
        <p:spPr>
          <a:xfrm>
            <a:off x="1618424" y="3531968"/>
            <a:ext cx="388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57;p13">
            <a:extLst>
              <a:ext uri="{FF2B5EF4-FFF2-40B4-BE49-F238E27FC236}">
                <a16:creationId xmlns:a16="http://schemas.microsoft.com/office/drawing/2014/main" id="{F90E20DC-070C-4F99-AA80-98C7B19C1412}"/>
              </a:ext>
            </a:extLst>
          </p:cNvPr>
          <p:cNvSpPr/>
          <p:nvPr/>
        </p:nvSpPr>
        <p:spPr>
          <a:xfrm>
            <a:off x="2006458" y="2106302"/>
            <a:ext cx="1308000" cy="5976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container or OS image security scan</a:t>
            </a:r>
          </a:p>
        </p:txBody>
      </p:sp>
      <p:sp>
        <p:nvSpPr>
          <p:cNvPr id="26" name="Google Shape;57;p13">
            <a:extLst>
              <a:ext uri="{FF2B5EF4-FFF2-40B4-BE49-F238E27FC236}">
                <a16:creationId xmlns:a16="http://schemas.microsoft.com/office/drawing/2014/main" id="{4F7618A0-DB57-4495-BA47-EE9075E036BA}"/>
              </a:ext>
            </a:extLst>
          </p:cNvPr>
          <p:cNvSpPr/>
          <p:nvPr/>
        </p:nvSpPr>
        <p:spPr>
          <a:xfrm>
            <a:off x="7426764" y="2111425"/>
            <a:ext cx="1308000" cy="5976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Post-deployment security scan</a:t>
            </a:r>
            <a:endParaRPr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34B39A-BDE1-4C23-A03C-0DB173C977D9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>
            <a:off x="5010574" y="2410225"/>
            <a:ext cx="36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D0FADB-DEED-4641-AFAE-C6797F2B14FB}"/>
              </a:ext>
            </a:extLst>
          </p:cNvPr>
          <p:cNvCxnSpPr>
            <a:stCxn id="55" idx="3"/>
            <a:endCxn id="26" idx="1"/>
          </p:cNvCxnSpPr>
          <p:nvPr/>
        </p:nvCxnSpPr>
        <p:spPr>
          <a:xfrm>
            <a:off x="7039529" y="2410225"/>
            <a:ext cx="387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137FA37-82F7-49D5-9A26-BFFB3AE9C498}"/>
              </a:ext>
            </a:extLst>
          </p:cNvPr>
          <p:cNvCxnSpPr>
            <a:cxnSpLocks/>
            <a:stCxn id="12" idx="3"/>
            <a:endCxn id="56" idx="2"/>
          </p:cNvCxnSpPr>
          <p:nvPr/>
        </p:nvCxnSpPr>
        <p:spPr>
          <a:xfrm flipV="1">
            <a:off x="3314458" y="2709025"/>
            <a:ext cx="1042116" cy="82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25B54F-08E7-499B-A5D2-256940BBE621}"/>
              </a:ext>
            </a:extLst>
          </p:cNvPr>
          <p:cNvCxnSpPr>
            <a:stCxn id="57" idx="3"/>
            <a:endCxn id="54" idx="1"/>
          </p:cNvCxnSpPr>
          <p:nvPr/>
        </p:nvCxnSpPr>
        <p:spPr>
          <a:xfrm>
            <a:off x="1618424" y="1157027"/>
            <a:ext cx="388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6C0432-E420-454E-A7E2-115E17093948}"/>
              </a:ext>
            </a:extLst>
          </p:cNvPr>
          <p:cNvCxnSpPr>
            <a:stCxn id="54" idx="2"/>
            <a:endCxn id="17" idx="0"/>
          </p:cNvCxnSpPr>
          <p:nvPr/>
        </p:nvCxnSpPr>
        <p:spPr>
          <a:xfrm>
            <a:off x="2660458" y="1455827"/>
            <a:ext cx="0" cy="65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7BFCB5-9DEC-451B-A9F5-57C94DB03277}"/>
              </a:ext>
            </a:extLst>
          </p:cNvPr>
          <p:cNvCxnSpPr>
            <a:stCxn id="17" idx="3"/>
            <a:endCxn id="56" idx="1"/>
          </p:cNvCxnSpPr>
          <p:nvPr/>
        </p:nvCxnSpPr>
        <p:spPr>
          <a:xfrm>
            <a:off x="3314458" y="2405102"/>
            <a:ext cx="388116" cy="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Dmitry Ikonnikov</cp:lastModifiedBy>
  <cp:revision>2</cp:revision>
  <dcterms:modified xsi:type="dcterms:W3CDTF">2020-12-22T03:50:59Z</dcterms:modified>
</cp:coreProperties>
</file>