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napToObjects="1">
      <p:cViewPr varScale="1">
        <p:scale>
          <a:sx n="63" d="100"/>
          <a:sy n="63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8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0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930117-7166-2F42-81A2-E878905C8D1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BF1F41-1B64-9F48-869C-377ABFF31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B6452-94F2-0A4A-AC8A-01AEFD7BBC4F}"/>
              </a:ext>
            </a:extLst>
          </p:cNvPr>
          <p:cNvSpPr txBox="1"/>
          <p:nvPr/>
        </p:nvSpPr>
        <p:spPr>
          <a:xfrm>
            <a:off x="289248" y="1123837"/>
            <a:ext cx="5273351" cy="1255469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IDD SUPPORT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BD67B-FB49-7341-B373-87B2C1C02B62}"/>
              </a:ext>
            </a:extLst>
          </p:cNvPr>
          <p:cNvSpPr txBox="1"/>
          <p:nvPr/>
        </p:nvSpPr>
        <p:spPr>
          <a:xfrm>
            <a:off x="289249" y="2510395"/>
            <a:ext cx="4016116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Warriors</a:t>
            </a: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Kale- NUID 001066779</a:t>
            </a: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Diksha Desai- NUID 001382558</a:t>
            </a: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Sayali Pathare- NUID 001029759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7D29F-4FD1-5441-A38E-E8AEF610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2015843"/>
            <a:ext cx="6193767" cy="28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8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A405-37FB-E943-9660-4D636F0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0AF8-A49D-DB43-A6BA-B452BB21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people with intellectual and developmental disabilities (IDD*) have the right to live life in communities of their choosing where they can live, learn, work, and enjoy life. To achieve this, people with IDD need access to person-centered and self-directed high-quality long term supports and services (LTSS). Robust, reliable, and immediately accessible funding sources that include Medicaid are needed.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IDD Support system is helping such individuals to get necessary medical treatment and required employment training to standout in a society.</a:t>
            </a:r>
          </a:p>
        </p:txBody>
      </p:sp>
    </p:spTree>
    <p:extLst>
      <p:ext uri="{BB962C8B-B14F-4D97-AF65-F5344CB8AC3E}">
        <p14:creationId xmlns:p14="http://schemas.microsoft.com/office/powerpoint/2010/main" val="40854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A1C9-40BB-B44E-8E89-4BCC5A48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&amp; Its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567F-C76A-F941-A80D-09A817E0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with IDD faces multiple challenges and  unemployment.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IDD Support System, we are providing two different services to the individual , Medicare Services and Training services.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assigning a Caregiver to an individual who is a responsible person for that Individual in both the cases.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services do the routine check-up and specialized medication course.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services provide employment training to the Individual.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CCFF-6127-054E-84D2-5C403EBB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 System Architecture Diagram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FF047-A197-AC44-84CA-898B1011D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96" y="342900"/>
            <a:ext cx="5695342" cy="6229350"/>
          </a:xfrm>
        </p:spPr>
      </p:pic>
    </p:spTree>
    <p:extLst>
      <p:ext uri="{BB962C8B-B14F-4D97-AF65-F5344CB8AC3E}">
        <p14:creationId xmlns:p14="http://schemas.microsoft.com/office/powerpoint/2010/main" val="30745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6DAF-D1A2-934D-A194-A03F8C82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D5F7C4-3B3F-4701-B6EA-15D6AE623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89988"/>
            <a:ext cx="7315200" cy="4268499"/>
          </a:xfrm>
        </p:spPr>
      </p:pic>
    </p:spTree>
    <p:extLst>
      <p:ext uri="{BB962C8B-B14F-4D97-AF65-F5344CB8AC3E}">
        <p14:creationId xmlns:p14="http://schemas.microsoft.com/office/powerpoint/2010/main" val="222161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A8E3-FE47-7344-B074-1661F409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C627-EE32-6E45-9E20-30D9F979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Service: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Individual/Supporters Sign Up -&gt; Individual Form Submission -&gt; Selecting Facility -&gt; Facility Reviewer assigns Care Giver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Caregiver schedules Doctor appointment -&gt;  Doctor completes appointment and inputs data -&gt; Doctor assigns nurse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schedules multiple appointments depending on medication  -&gt; Nurse marks medication completed on behalf of doctor -&gt; Caregiver marks request completed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Individual/Supporters provide feedback -&gt; Facility Reviewer tracks feedback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Service: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Individual/Supporters Sign Up -&gt; Individual Form Submission(Condition above 18 age) -&gt; Selecting Facility -&gt;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Reviewer assigns Trainer-&gt; Trainer schedules multiple trainings   -&gt; Trainer marks training completed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Individual/Supporters provide feedback -&gt; Facility Reviewer tracks feedback</a:t>
            </a:r>
          </a:p>
        </p:txBody>
      </p:sp>
    </p:spTree>
    <p:extLst>
      <p:ext uri="{BB962C8B-B14F-4D97-AF65-F5344CB8AC3E}">
        <p14:creationId xmlns:p14="http://schemas.microsoft.com/office/powerpoint/2010/main" val="25227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E5BD-01DD-9440-94E5-0B230793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2D17-CE51-EA42-BAAF-EBD19B8B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83" y="899269"/>
            <a:ext cx="7315200" cy="5865005"/>
          </a:xfrm>
        </p:spPr>
        <p:txBody>
          <a:bodyPr>
            <a:noAutofit/>
          </a:bodyPr>
          <a:lstStyle/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Network, Enterprise and Enterprise Admin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Enterprise: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Doctor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Nurse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Appointment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Individual to Nurse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Nurse: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multiple meetings,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individual progress 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Enterprise: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Reviewer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Caregiver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Trainer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Caregiver: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Appointment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Individuals progress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Trainer: Schedule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Caregiver,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Trainer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Individual service feedback</a:t>
            </a:r>
          </a:p>
          <a:p>
            <a:pPr marL="502920" lvl="1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9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B3AE6D3-57A7-4AD0-9B75-F8010FA00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138" y="757326"/>
            <a:ext cx="3185684" cy="31856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981E-F200-44A4-B8D6-CBC4DC6C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190" y="4386720"/>
            <a:ext cx="5992610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33837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Corbel</vt:lpstr>
      <vt:lpstr>Courier New</vt:lpstr>
      <vt:lpstr>Times New Roman</vt:lpstr>
      <vt:lpstr>Wingdings 2</vt:lpstr>
      <vt:lpstr>Frame</vt:lpstr>
      <vt:lpstr>PowerPoint Presentation</vt:lpstr>
      <vt:lpstr>Objective</vt:lpstr>
      <vt:lpstr>Issues &amp; Its Solution</vt:lpstr>
      <vt:lpstr>ECO System Architecture Diagram</vt:lpstr>
      <vt:lpstr>UML Diagram</vt:lpstr>
      <vt:lpstr>Work-Flow</vt:lpstr>
      <vt:lpstr>Roles and Capability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Kale</dc:creator>
  <cp:lastModifiedBy>Sai Kale</cp:lastModifiedBy>
  <cp:revision>1</cp:revision>
  <dcterms:created xsi:type="dcterms:W3CDTF">2020-04-22T02:34:10Z</dcterms:created>
  <dcterms:modified xsi:type="dcterms:W3CDTF">2020-04-22T02:34:39Z</dcterms:modified>
</cp:coreProperties>
</file>