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5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2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613421-2A1E-9F48-A6D3-229FEFBED16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0D03-2C9E-CE4F-8CBF-2FDCCF676B5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4492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26D9F-B5B3-2741-894D-D141149D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444" y="808056"/>
            <a:ext cx="397490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Growing Green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E216A-81A1-2643-AC38-0B4C34C1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444" y="2052116"/>
            <a:ext cx="3972159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1" dirty="0"/>
              <a:t>Team – Front-End Freebirds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Sai Kale (NUID: 001066779)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Diksha Desai (NUID:001382558)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Sayali Pathare (NUID: 001029759)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Aishwarya Patil (NUID: 001304967)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6" descr="Leaf">
            <a:extLst>
              <a:ext uri="{FF2B5EF4-FFF2-40B4-BE49-F238E27FC236}">
                <a16:creationId xmlns:a16="http://schemas.microsoft.com/office/drawing/2014/main" id="{FF829436-54AC-4CF3-B0EB-BC594FEE2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3356" y="1434548"/>
            <a:ext cx="3988361" cy="3988361"/>
          </a:xfrm>
          <a:prstGeom prst="rect">
            <a:avLst/>
          </a:prstGeom>
          <a:ln w="12700">
            <a:noFill/>
          </a:ln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1DB4-C3DA-A145-8989-4893BEC5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4E3-FEA0-FA4D-99E2-97C20FE1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Framework: Express JS, ES6,Angular 9</a:t>
            </a:r>
          </a:p>
          <a:p>
            <a:pPr>
              <a:lnSpc>
                <a:spcPct val="110000"/>
              </a:lnSpc>
            </a:pPr>
            <a:r>
              <a:rPr lang="en-US" sz="1100"/>
              <a:t>Middleware: </a:t>
            </a:r>
          </a:p>
          <a:p>
            <a:pPr>
              <a:lnSpc>
                <a:spcPct val="110000"/>
              </a:lnSpc>
            </a:pPr>
            <a:r>
              <a:rPr lang="en-US" sz="1100"/>
              <a:t>Session management: Node JWT </a:t>
            </a:r>
          </a:p>
          <a:p>
            <a:pPr>
              <a:lnSpc>
                <a:spcPct val="110000"/>
              </a:lnSpc>
            </a:pPr>
            <a:r>
              <a:rPr lang="en-US" sz="1100"/>
              <a:t>User Authentication:</a:t>
            </a:r>
          </a:p>
          <a:p>
            <a:pPr>
              <a:lnSpc>
                <a:spcPct val="110000"/>
              </a:lnSpc>
            </a:pPr>
            <a:r>
              <a:rPr lang="en-US" sz="1100"/>
              <a:t>Payment Integration: Paypal</a:t>
            </a:r>
          </a:p>
          <a:p>
            <a:pPr>
              <a:lnSpc>
                <a:spcPct val="110000"/>
              </a:lnSpc>
            </a:pPr>
            <a:r>
              <a:rPr lang="en-US" sz="1100"/>
              <a:t>Email: Node mailer</a:t>
            </a:r>
          </a:p>
          <a:p>
            <a:pPr>
              <a:lnSpc>
                <a:spcPct val="110000"/>
              </a:lnSpc>
            </a:pPr>
            <a:r>
              <a:rPr lang="en-US" sz="1100"/>
              <a:t>Backend: MongoDB</a:t>
            </a:r>
          </a:p>
          <a:p>
            <a:pPr>
              <a:lnSpc>
                <a:spcPct val="110000"/>
              </a:lnSpc>
            </a:pPr>
            <a:r>
              <a:rPr lang="en-US" sz="1100"/>
              <a:t>Logo &amp; Images: Free Images</a:t>
            </a:r>
          </a:p>
          <a:p>
            <a:pPr>
              <a:lnSpc>
                <a:spcPct val="110000"/>
              </a:lnSpc>
            </a:pPr>
            <a:r>
              <a:rPr lang="en-US" sz="1100"/>
              <a:t>Website Styling: Bootstrap4 and CSS3</a:t>
            </a:r>
          </a:p>
          <a:p>
            <a:pPr>
              <a:lnSpc>
                <a:spcPct val="110000"/>
              </a:lnSpc>
            </a:pPr>
            <a:r>
              <a:rPr lang="en-US" sz="1100"/>
              <a:t>Hosting: Heroku</a:t>
            </a:r>
          </a:p>
        </p:txBody>
      </p:sp>
    </p:spTree>
    <p:extLst>
      <p:ext uri="{BB962C8B-B14F-4D97-AF65-F5344CB8AC3E}">
        <p14:creationId xmlns:p14="http://schemas.microsoft.com/office/powerpoint/2010/main" val="49814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Growing Green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Green</dc:title>
  <dc:creator>Sayali Sambhaji Pathare</dc:creator>
  <cp:lastModifiedBy>Aishwarya Patil</cp:lastModifiedBy>
  <cp:revision>2</cp:revision>
  <dcterms:created xsi:type="dcterms:W3CDTF">2020-04-17T20:40:23Z</dcterms:created>
  <dcterms:modified xsi:type="dcterms:W3CDTF">2020-04-17T22:10:07Z</dcterms:modified>
</cp:coreProperties>
</file>