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474" autoAdjust="0"/>
    <p:restoredTop sz="94643"/>
  </p:normalViewPr>
  <p:slideViewPr>
    <p:cSldViewPr snapToGrid="0">
      <p:cViewPr>
        <p:scale>
          <a:sx n="99" d="100"/>
          <a:sy n="99" d="100"/>
        </p:scale>
        <p:origin x="12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6DC2-668E-C73A-67D9-11BF259CC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48B68-7610-608C-821F-9ED5A8D3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C5E7-6A5A-F95A-1731-C90178CC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A2DF-10B8-1974-256F-C5646E42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2043-D43B-39AE-EC89-CDDE8FD3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8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52B2-5A19-F488-5BCF-3BB99DA3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1A4C8-7405-EFB7-C1E1-9745631F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7A4B-48C6-11A4-9A8F-6B2DE03D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D019-8526-A9E4-1F8D-ED4AC07E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35B6-18D5-89CB-8F63-3E7CEE98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8B43D-CFCF-859E-9A3A-76716D7AC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1ED41-0F8A-8F1A-BC9B-7204AC11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4B0D-BA3C-98B7-AFAB-5BEA9A15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5646-CB23-9078-9B83-5AE6A8FF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415B-E4F0-B4ED-2C42-6BF1BAE2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9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5CC7-0C30-B18E-2BB3-333111E3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368E-C772-432E-1454-FD40132B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CD24-9554-5D38-1D05-0EECB69B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4CD9-58D4-1A26-1AA8-5BAABCB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C647-07ED-E12B-AE9A-36CE924C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4547-303E-54E3-D8F5-80A2708D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8BDD9-577C-7968-B0B5-5FB4FCAA3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B41F-90AC-81E8-517C-B5724977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7689-FD35-5B99-7613-17D9EBF6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0EFB-C20A-2772-82CC-5B4F2D2E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0FA-6B53-A7BB-F42B-6E37D6C3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2A76-1E67-3199-32E5-3815AA89C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1E5FE-5617-6F13-C8BB-DD593802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8D8C-BBA1-018F-01EE-22A60A3E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15141-300B-9E2A-D5BF-47F734B9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63B7-82C6-6F6B-44AE-782C1D7A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49CE-1021-7E6D-ECCB-8BB80EFF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9B446-5971-D3A1-27DA-4349A3F8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F06F-20AE-F9D1-A138-EFBD5058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CABBC-5455-A34B-2B39-B85D63D2C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2D4A3-02C8-CCD4-EC92-633C646A2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479ED-40B1-6291-EBD7-9A2884DE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AD300-54D9-115C-0454-82E38553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2FD5F-3C5B-DE71-F4A2-BCEE9CBA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E2F9-98BD-172C-66A5-37CF4548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3C5F0-6C68-3302-FE12-EFACE89A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B6A2E-E6D5-BF7A-78BE-A350C0C8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09140-5661-D251-3138-E1E06973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F4B45-B81E-3973-927B-7209EC04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8C9F3-A83C-FBBD-1591-886DAC2D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50308-7212-D57A-2336-9643FB32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BC4E-E8A5-9F2D-3081-1D6108CD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1C38-8FBC-03E6-DC5E-320C9C08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BF70-5D32-A936-1000-D10682792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52AB-BAD0-447E-1526-A528D216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960A4-940A-6E35-B818-03F9BF7F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DA281-3AFC-1E47-C8CF-A21ADC33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F1EB-B6A9-4EA2-BE9D-D59C7057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A2FC7-9B1B-4847-3AF5-79659F030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DC4A7-07F1-C1DE-99AE-41D64F07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6414-E2C7-2FC0-74C1-673476D9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40478-B3FD-A342-2CE7-4E3F1C73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07A16-19F6-9639-E206-EA0B68F5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6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90AED-B859-CD66-12DC-D8691732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75032-B973-94E3-9FD2-B9FD6385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1067-6384-FF67-DF67-9C2B619B0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E05AB-DB12-49DF-9240-C90058BEE7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5E75-7B1E-5A07-50D2-235EC14CB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431F-B2FE-B4E1-101B-FBDE40541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39A13-8FC3-423E-8B81-E26A9A1A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7CC2-BFBB-833B-8AAD-0E0BF5FB0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195944"/>
            <a:ext cx="9144000" cy="636134"/>
          </a:xfrm>
        </p:spPr>
        <p:txBody>
          <a:bodyPr>
            <a:normAutofit/>
          </a:bodyPr>
          <a:lstStyle/>
          <a:p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Decomposition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FE9A6-2109-6E4E-3C07-D87911229457}"/>
              </a:ext>
            </a:extLst>
          </p:cNvPr>
          <p:cNvSpPr/>
          <p:nvPr/>
        </p:nvSpPr>
        <p:spPr>
          <a:xfrm>
            <a:off x="4920343" y="1469571"/>
            <a:ext cx="2416628" cy="10885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XERO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3947BE-4230-1519-8F94-DC085C6AC68A}"/>
              </a:ext>
            </a:extLst>
          </p:cNvPr>
          <p:cNvSpPr/>
          <p:nvPr/>
        </p:nvSpPr>
        <p:spPr>
          <a:xfrm>
            <a:off x="89724" y="3476912"/>
            <a:ext cx="1314203" cy="6313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A8B60A-8D47-3CF0-8008-D6A6707DFFF3}"/>
              </a:ext>
            </a:extLst>
          </p:cNvPr>
          <p:cNvSpPr/>
          <p:nvPr/>
        </p:nvSpPr>
        <p:spPr>
          <a:xfrm>
            <a:off x="859131" y="4278086"/>
            <a:ext cx="1495422" cy="1025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User Management and Authentication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6C2786-5788-284B-0553-BCA17343A48E}"/>
              </a:ext>
            </a:extLst>
          </p:cNvPr>
          <p:cNvSpPr/>
          <p:nvPr/>
        </p:nvSpPr>
        <p:spPr>
          <a:xfrm>
            <a:off x="8821227" y="5349800"/>
            <a:ext cx="1426688" cy="6313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Bills to Pay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0B9457-7F6D-B21B-EF58-028D976BB596}"/>
              </a:ext>
            </a:extLst>
          </p:cNvPr>
          <p:cNvSpPr/>
          <p:nvPr/>
        </p:nvSpPr>
        <p:spPr>
          <a:xfrm>
            <a:off x="8179746" y="3646714"/>
            <a:ext cx="1545771" cy="6313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11) Accounts Payable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B6602A-A203-1777-F215-DA7A624DEEA1}"/>
              </a:ext>
            </a:extLst>
          </p:cNvPr>
          <p:cNvSpPr/>
          <p:nvPr/>
        </p:nvSpPr>
        <p:spPr>
          <a:xfrm>
            <a:off x="7336971" y="4453667"/>
            <a:ext cx="1545771" cy="6313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Expense Claims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B20FEF-6013-4226-0015-2343CF09795F}"/>
              </a:ext>
            </a:extLst>
          </p:cNvPr>
          <p:cNvSpPr/>
          <p:nvPr/>
        </p:nvSpPr>
        <p:spPr>
          <a:xfrm>
            <a:off x="5370264" y="4278086"/>
            <a:ext cx="1545771" cy="6313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Accounts Receivable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517037-9E29-43EE-3CA2-CF4D595BAD77}"/>
              </a:ext>
            </a:extLst>
          </p:cNvPr>
          <p:cNvSpPr/>
          <p:nvPr/>
        </p:nvSpPr>
        <p:spPr>
          <a:xfrm>
            <a:off x="10297886" y="5349800"/>
            <a:ext cx="1545771" cy="6226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12) Accounting Reports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C2963C-C2D2-688D-355D-FC5BBDC67F03}"/>
              </a:ext>
            </a:extLst>
          </p:cNvPr>
          <p:cNvSpPr/>
          <p:nvPr/>
        </p:nvSpPr>
        <p:spPr>
          <a:xfrm>
            <a:off x="6221508" y="3489466"/>
            <a:ext cx="1545771" cy="6313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Purchase Orders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DEEF75-50BE-554E-D3A0-F7EEAE0EAA2E}"/>
              </a:ext>
            </a:extLst>
          </p:cNvPr>
          <p:cNvSpPr/>
          <p:nvPr/>
        </p:nvSpPr>
        <p:spPr>
          <a:xfrm>
            <a:off x="1775776" y="3476912"/>
            <a:ext cx="1545772" cy="6313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Settings and Configuration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4F061D-32A8-66E1-2F44-1723FF7BBA99}"/>
              </a:ext>
            </a:extLst>
          </p:cNvPr>
          <p:cNvSpPr/>
          <p:nvPr/>
        </p:nvSpPr>
        <p:spPr>
          <a:xfrm>
            <a:off x="2632778" y="5303506"/>
            <a:ext cx="1377540" cy="6672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Financial Data Entry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D4268E-4B98-CBBB-20D0-5E1529FDCDE7}"/>
              </a:ext>
            </a:extLst>
          </p:cNvPr>
          <p:cNvSpPr/>
          <p:nvPr/>
        </p:nvSpPr>
        <p:spPr>
          <a:xfrm>
            <a:off x="4178727" y="5303505"/>
            <a:ext cx="1545771" cy="6672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Bank Feeds and Reconciliations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6BCBCE-FE7F-EA98-28CD-3FECF9C97177}"/>
              </a:ext>
            </a:extLst>
          </p:cNvPr>
          <p:cNvSpPr/>
          <p:nvPr/>
        </p:nvSpPr>
        <p:spPr>
          <a:xfrm>
            <a:off x="4550229" y="3480476"/>
            <a:ext cx="1545771" cy="6313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Invoicing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45621F-FEC2-1268-6EA3-531992BD6F8D}"/>
              </a:ext>
            </a:extLst>
          </p:cNvPr>
          <p:cNvCxnSpPr>
            <a:cxnSpLocks/>
          </p:cNvCxnSpPr>
          <p:nvPr/>
        </p:nvCxnSpPr>
        <p:spPr>
          <a:xfrm>
            <a:off x="6096000" y="2558143"/>
            <a:ext cx="0" cy="572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21C855-0974-FE42-DB6C-6AA8CAE2B296}"/>
              </a:ext>
            </a:extLst>
          </p:cNvPr>
          <p:cNvCxnSpPr>
            <a:cxnSpLocks/>
          </p:cNvCxnSpPr>
          <p:nvPr/>
        </p:nvCxnSpPr>
        <p:spPr>
          <a:xfrm>
            <a:off x="775855" y="3131127"/>
            <a:ext cx="10529884" cy="6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DB405-B78F-6C0F-4828-79DD312C3389}"/>
              </a:ext>
            </a:extLst>
          </p:cNvPr>
          <p:cNvCxnSpPr/>
          <p:nvPr/>
        </p:nvCxnSpPr>
        <p:spPr>
          <a:xfrm>
            <a:off x="775855" y="3131127"/>
            <a:ext cx="0" cy="34058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361239-23E2-3E19-ED5E-47709116DE3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595827" y="3137981"/>
            <a:ext cx="11015" cy="114010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6BBAC0-4A4A-8834-08BF-F580EAD2FF45}"/>
              </a:ext>
            </a:extLst>
          </p:cNvPr>
          <p:cNvCxnSpPr/>
          <p:nvPr/>
        </p:nvCxnSpPr>
        <p:spPr>
          <a:xfrm>
            <a:off x="2563091" y="3139888"/>
            <a:ext cx="0" cy="34058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C1212D-E6F5-4241-7B2D-3487EF11E1D8}"/>
              </a:ext>
            </a:extLst>
          </p:cNvPr>
          <p:cNvCxnSpPr>
            <a:cxnSpLocks/>
          </p:cNvCxnSpPr>
          <p:nvPr/>
        </p:nvCxnSpPr>
        <p:spPr>
          <a:xfrm>
            <a:off x="3629891" y="3139205"/>
            <a:ext cx="0" cy="21723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A93805-E929-26D4-EE03-203F564C6043}"/>
              </a:ext>
            </a:extLst>
          </p:cNvPr>
          <p:cNvCxnSpPr>
            <a:cxnSpLocks/>
          </p:cNvCxnSpPr>
          <p:nvPr/>
        </p:nvCxnSpPr>
        <p:spPr>
          <a:xfrm>
            <a:off x="4509039" y="3139205"/>
            <a:ext cx="9981" cy="21723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80F861-8B5C-08AD-3CAD-2D7E63851B25}"/>
              </a:ext>
            </a:extLst>
          </p:cNvPr>
          <p:cNvCxnSpPr/>
          <p:nvPr/>
        </p:nvCxnSpPr>
        <p:spPr>
          <a:xfrm>
            <a:off x="5090168" y="3139888"/>
            <a:ext cx="0" cy="34058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3FFD0E-839E-6EBF-F96F-8415E8BC5542}"/>
              </a:ext>
            </a:extLst>
          </p:cNvPr>
          <p:cNvCxnSpPr>
            <a:cxnSpLocks/>
          </p:cNvCxnSpPr>
          <p:nvPr/>
        </p:nvCxnSpPr>
        <p:spPr>
          <a:xfrm>
            <a:off x="6143149" y="3151671"/>
            <a:ext cx="0" cy="113819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E9CD78-199E-0843-5F9D-20FDB0D7240A}"/>
              </a:ext>
            </a:extLst>
          </p:cNvPr>
          <p:cNvCxnSpPr/>
          <p:nvPr/>
        </p:nvCxnSpPr>
        <p:spPr>
          <a:xfrm>
            <a:off x="6849702" y="3131103"/>
            <a:ext cx="0" cy="34058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1692F0-18D4-80EA-E41B-9C7B4F31EB55}"/>
              </a:ext>
            </a:extLst>
          </p:cNvPr>
          <p:cNvCxnSpPr>
            <a:cxnSpLocks/>
          </p:cNvCxnSpPr>
          <p:nvPr/>
        </p:nvCxnSpPr>
        <p:spPr>
          <a:xfrm>
            <a:off x="7901167" y="3163454"/>
            <a:ext cx="0" cy="129021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31DA9F-1067-7A66-E432-CBDA25F49CB6}"/>
              </a:ext>
            </a:extLst>
          </p:cNvPr>
          <p:cNvCxnSpPr>
            <a:cxnSpLocks/>
          </p:cNvCxnSpPr>
          <p:nvPr/>
        </p:nvCxnSpPr>
        <p:spPr>
          <a:xfrm>
            <a:off x="9824037" y="3131103"/>
            <a:ext cx="0" cy="22186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0E506F-F051-1027-D773-1C1C1A852E51}"/>
              </a:ext>
            </a:extLst>
          </p:cNvPr>
          <p:cNvCxnSpPr>
            <a:cxnSpLocks/>
          </p:cNvCxnSpPr>
          <p:nvPr/>
        </p:nvCxnSpPr>
        <p:spPr>
          <a:xfrm>
            <a:off x="8647264" y="3137981"/>
            <a:ext cx="0" cy="5155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B140C2-EC06-D55E-C6CA-8AF406B1C03E}"/>
              </a:ext>
            </a:extLst>
          </p:cNvPr>
          <p:cNvCxnSpPr>
            <a:cxnSpLocks/>
          </p:cNvCxnSpPr>
          <p:nvPr/>
        </p:nvCxnSpPr>
        <p:spPr>
          <a:xfrm>
            <a:off x="11304442" y="3134554"/>
            <a:ext cx="0" cy="22152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4837F5-28FC-E113-F19F-96D2282749A1}"/>
              </a:ext>
            </a:extLst>
          </p:cNvPr>
          <p:cNvCxnSpPr>
            <a:cxnSpLocks/>
          </p:cNvCxnSpPr>
          <p:nvPr/>
        </p:nvCxnSpPr>
        <p:spPr>
          <a:xfrm>
            <a:off x="8285387" y="5206933"/>
            <a:ext cx="372716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843E21-0A67-D5C8-BB93-4C1DC2CF31B9}"/>
              </a:ext>
            </a:extLst>
          </p:cNvPr>
          <p:cNvCxnSpPr>
            <a:cxnSpLocks/>
          </p:cNvCxnSpPr>
          <p:nvPr/>
        </p:nvCxnSpPr>
        <p:spPr>
          <a:xfrm flipV="1">
            <a:off x="8285387" y="5206933"/>
            <a:ext cx="0" cy="109083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0031A8-7941-FC75-668D-1CD9A3B17585}"/>
              </a:ext>
            </a:extLst>
          </p:cNvPr>
          <p:cNvCxnSpPr>
            <a:cxnSpLocks/>
          </p:cNvCxnSpPr>
          <p:nvPr/>
        </p:nvCxnSpPr>
        <p:spPr>
          <a:xfrm flipH="1">
            <a:off x="8285387" y="6297769"/>
            <a:ext cx="372716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1AEED4-A9E1-925C-9F18-257E27A09C18}"/>
              </a:ext>
            </a:extLst>
          </p:cNvPr>
          <p:cNvCxnSpPr>
            <a:cxnSpLocks/>
          </p:cNvCxnSpPr>
          <p:nvPr/>
        </p:nvCxnSpPr>
        <p:spPr>
          <a:xfrm flipV="1">
            <a:off x="11988919" y="5206933"/>
            <a:ext cx="0" cy="109083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Subtitle 58">
            <a:extLst>
              <a:ext uri="{FF2B5EF4-FFF2-40B4-BE49-F238E27FC236}">
                <a16:creationId xmlns:a16="http://schemas.microsoft.com/office/drawing/2014/main" id="{BD3E80D7-C66E-14E0-F2E5-4C3304F9A2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91585" y="6010826"/>
            <a:ext cx="147460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360294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Functional Decomposition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Decomposition Diagram</dc:title>
  <dc:creator>Rajanna, Ms. Trupthi</dc:creator>
  <cp:lastModifiedBy>Korat, Ms. Diksha</cp:lastModifiedBy>
  <cp:revision>4</cp:revision>
  <dcterms:created xsi:type="dcterms:W3CDTF">2024-09-23T02:30:24Z</dcterms:created>
  <dcterms:modified xsi:type="dcterms:W3CDTF">2024-09-27T19:03:34Z</dcterms:modified>
</cp:coreProperties>
</file>