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60" r:id="rId6"/>
    <p:sldId id="259"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84" autoAdjust="0"/>
    <p:restoredTop sz="94660"/>
  </p:normalViewPr>
  <p:slideViewPr>
    <p:cSldViewPr snapToGrid="0">
      <p:cViewPr varScale="1">
        <p:scale>
          <a:sx n="87" d="100"/>
          <a:sy n="87"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FC8FB75-F469-4010-B6C8-596B3626DEB8}" type="datetimeFigureOut">
              <a:rPr lang="en-US" smtClean="0"/>
              <a:t>2/21/2023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5E3C292-1C96-44DF-94DE-D90DE15B9360}"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88044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C8FB75-F469-4010-B6C8-596B3626DEB8}"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3C292-1C96-44DF-94DE-D90DE15B9360}" type="slidenum">
              <a:rPr lang="en-US" smtClean="0"/>
              <a:t>‹#›</a:t>
            </a:fld>
            <a:endParaRPr lang="en-US"/>
          </a:p>
        </p:txBody>
      </p:sp>
    </p:spTree>
    <p:extLst>
      <p:ext uri="{BB962C8B-B14F-4D97-AF65-F5344CB8AC3E}">
        <p14:creationId xmlns:p14="http://schemas.microsoft.com/office/powerpoint/2010/main" val="4180970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C8FB75-F469-4010-B6C8-596B3626DEB8}"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3C292-1C96-44DF-94DE-D90DE15B9360}" type="slidenum">
              <a:rPr lang="en-US" smtClean="0"/>
              <a:t>‹#›</a:t>
            </a:fld>
            <a:endParaRPr lang="en-US"/>
          </a:p>
        </p:txBody>
      </p:sp>
    </p:spTree>
    <p:extLst>
      <p:ext uri="{BB962C8B-B14F-4D97-AF65-F5344CB8AC3E}">
        <p14:creationId xmlns:p14="http://schemas.microsoft.com/office/powerpoint/2010/main" val="210561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C8FB75-F469-4010-B6C8-596B3626DEB8}"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3C292-1C96-44DF-94DE-D90DE15B9360}" type="slidenum">
              <a:rPr lang="en-US" smtClean="0"/>
              <a:t>‹#›</a:t>
            </a:fld>
            <a:endParaRPr lang="en-US"/>
          </a:p>
        </p:txBody>
      </p:sp>
    </p:spTree>
    <p:extLst>
      <p:ext uri="{BB962C8B-B14F-4D97-AF65-F5344CB8AC3E}">
        <p14:creationId xmlns:p14="http://schemas.microsoft.com/office/powerpoint/2010/main" val="387220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C8FB75-F469-4010-B6C8-596B3626DEB8}"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3C292-1C96-44DF-94DE-D90DE15B9360}"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1183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C8FB75-F469-4010-B6C8-596B3626DEB8}"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3C292-1C96-44DF-94DE-D90DE15B9360}" type="slidenum">
              <a:rPr lang="en-US" smtClean="0"/>
              <a:t>‹#›</a:t>
            </a:fld>
            <a:endParaRPr lang="en-US"/>
          </a:p>
        </p:txBody>
      </p:sp>
    </p:spTree>
    <p:extLst>
      <p:ext uri="{BB962C8B-B14F-4D97-AF65-F5344CB8AC3E}">
        <p14:creationId xmlns:p14="http://schemas.microsoft.com/office/powerpoint/2010/main" val="453992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C8FB75-F469-4010-B6C8-596B3626DEB8}" type="datetimeFigureOut">
              <a:rPr lang="en-US" smtClean="0"/>
              <a:t>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E3C292-1C96-44DF-94DE-D90DE15B9360}" type="slidenum">
              <a:rPr lang="en-US" smtClean="0"/>
              <a:t>‹#›</a:t>
            </a:fld>
            <a:endParaRPr lang="en-US"/>
          </a:p>
        </p:txBody>
      </p:sp>
    </p:spTree>
    <p:extLst>
      <p:ext uri="{BB962C8B-B14F-4D97-AF65-F5344CB8AC3E}">
        <p14:creationId xmlns:p14="http://schemas.microsoft.com/office/powerpoint/2010/main" val="1565689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C8FB75-F469-4010-B6C8-596B3626DEB8}" type="datetimeFigureOut">
              <a:rPr lang="en-US" smtClean="0"/>
              <a:t>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E3C292-1C96-44DF-94DE-D90DE15B9360}" type="slidenum">
              <a:rPr lang="en-US" smtClean="0"/>
              <a:t>‹#›</a:t>
            </a:fld>
            <a:endParaRPr lang="en-US"/>
          </a:p>
        </p:txBody>
      </p:sp>
    </p:spTree>
    <p:extLst>
      <p:ext uri="{BB962C8B-B14F-4D97-AF65-F5344CB8AC3E}">
        <p14:creationId xmlns:p14="http://schemas.microsoft.com/office/powerpoint/2010/main" val="795367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C8FB75-F469-4010-B6C8-596B3626DEB8}" type="datetimeFigureOut">
              <a:rPr lang="en-US" smtClean="0"/>
              <a:t>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E3C292-1C96-44DF-94DE-D90DE15B9360}" type="slidenum">
              <a:rPr lang="en-US" smtClean="0"/>
              <a:t>‹#›</a:t>
            </a:fld>
            <a:endParaRPr lang="en-US"/>
          </a:p>
        </p:txBody>
      </p:sp>
    </p:spTree>
    <p:extLst>
      <p:ext uri="{BB962C8B-B14F-4D97-AF65-F5344CB8AC3E}">
        <p14:creationId xmlns:p14="http://schemas.microsoft.com/office/powerpoint/2010/main" val="551093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FC8FB75-F469-4010-B6C8-596B3626DEB8}"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3C292-1C96-44DF-94DE-D90DE15B9360}" type="slidenum">
              <a:rPr lang="en-US" smtClean="0"/>
              <a:t>‹#›</a:t>
            </a:fld>
            <a:endParaRPr lang="en-US"/>
          </a:p>
        </p:txBody>
      </p:sp>
    </p:spTree>
    <p:extLst>
      <p:ext uri="{BB962C8B-B14F-4D97-AF65-F5344CB8AC3E}">
        <p14:creationId xmlns:p14="http://schemas.microsoft.com/office/powerpoint/2010/main" val="4170791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FC8FB75-F469-4010-B6C8-596B3626DEB8}"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3C292-1C96-44DF-94DE-D90DE15B9360}" type="slidenum">
              <a:rPr lang="en-US" smtClean="0"/>
              <a:t>‹#›</a:t>
            </a:fld>
            <a:endParaRPr lang="en-US"/>
          </a:p>
        </p:txBody>
      </p:sp>
    </p:spTree>
    <p:extLst>
      <p:ext uri="{BB962C8B-B14F-4D97-AF65-F5344CB8AC3E}">
        <p14:creationId xmlns:p14="http://schemas.microsoft.com/office/powerpoint/2010/main" val="3157198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FC8FB75-F469-4010-B6C8-596B3626DEB8}" type="datetimeFigureOut">
              <a:rPr lang="en-US" smtClean="0"/>
              <a:t>2/21/2023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5E3C292-1C96-44DF-94DE-D90DE15B9360}" type="slidenum">
              <a:rPr lang="en-US" smtClean="0"/>
              <a:t>‹#›</a:t>
            </a:fld>
            <a:endParaRPr lang="en-US"/>
          </a:p>
        </p:txBody>
      </p:sp>
    </p:spTree>
    <p:extLst>
      <p:ext uri="{BB962C8B-B14F-4D97-AF65-F5344CB8AC3E}">
        <p14:creationId xmlns:p14="http://schemas.microsoft.com/office/powerpoint/2010/main" val="38236329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INSTAGRAM USER ANALYTICS</a:t>
            </a:r>
            <a:endParaRPr lang="en-US" dirty="0"/>
          </a:p>
        </p:txBody>
      </p:sp>
      <p:sp>
        <p:nvSpPr>
          <p:cNvPr id="3" name="Subtitle 2"/>
          <p:cNvSpPr>
            <a:spLocks noGrp="1"/>
          </p:cNvSpPr>
          <p:nvPr>
            <p:ph type="subTitle" idx="1"/>
          </p:nvPr>
        </p:nvSpPr>
        <p:spPr/>
        <p:txBody>
          <a:bodyPr>
            <a:normAutofit fontScale="92500" lnSpcReduction="20000"/>
          </a:bodyPr>
          <a:lstStyle/>
          <a:p>
            <a:endParaRPr lang="en-US" dirty="0" smtClean="0"/>
          </a:p>
          <a:p>
            <a:endParaRPr lang="en-US" dirty="0"/>
          </a:p>
          <a:p>
            <a:pPr algn="r"/>
            <a:r>
              <a:rPr lang="en-US" dirty="0" smtClean="0"/>
              <a:t>Presented by:</a:t>
            </a:r>
          </a:p>
          <a:p>
            <a:pPr algn="r"/>
            <a:r>
              <a:rPr lang="en-US" dirty="0" smtClean="0"/>
              <a:t>DIKSHA SHARMA</a:t>
            </a:r>
            <a:endParaRPr lang="en-US" dirty="0"/>
          </a:p>
        </p:txBody>
      </p:sp>
    </p:spTree>
    <p:extLst>
      <p:ext uri="{BB962C8B-B14F-4D97-AF65-F5344CB8AC3E}">
        <p14:creationId xmlns:p14="http://schemas.microsoft.com/office/powerpoint/2010/main" val="2702281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lstStyle/>
          <a:p>
            <a:r>
              <a:rPr lang="en-US" dirty="0" smtClean="0"/>
              <a:t>In today’s world everyone is connected socially with each other through  the social media and social networking sites. </a:t>
            </a:r>
          </a:p>
          <a:p>
            <a:r>
              <a:rPr lang="en-US" dirty="0" smtClean="0"/>
              <a:t>The social media is very popular among youth as it helps in various essential processes of our daily life like education, entertainment, shopping, food, etc..</a:t>
            </a:r>
          </a:p>
          <a:p>
            <a:r>
              <a:rPr lang="en-US" dirty="0" smtClean="0"/>
              <a:t>In this project we are performing trying to get relevant information which is helpful for the marketing purpose to advertise their products as per the analysis.</a:t>
            </a:r>
          </a:p>
          <a:p>
            <a:r>
              <a:rPr lang="en-US" dirty="0" smtClean="0"/>
              <a:t>Here we are taking data of very popular social networking site ‘Instagram’. It is now a days used to influence people by those users which have major number of followers, we can call them as influencers.</a:t>
            </a:r>
          </a:p>
          <a:p>
            <a:endParaRPr lang="en-US" dirty="0"/>
          </a:p>
        </p:txBody>
      </p:sp>
    </p:spTree>
    <p:extLst>
      <p:ext uri="{BB962C8B-B14F-4D97-AF65-F5344CB8AC3E}">
        <p14:creationId xmlns:p14="http://schemas.microsoft.com/office/powerpoint/2010/main" val="3627220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this project we are making use of structured query language which is ‘MySQL’.</a:t>
            </a:r>
          </a:p>
          <a:p>
            <a:r>
              <a:rPr lang="en-US" dirty="0" smtClean="0"/>
              <a:t>We will store the data in the form of tables in a database and with the help of queries we will find the information which can help us to market our product and also how users are connected to this platform.</a:t>
            </a:r>
          </a:p>
          <a:p>
            <a:endParaRPr lang="en-US" dirty="0" smtClean="0"/>
          </a:p>
        </p:txBody>
      </p:sp>
    </p:spTree>
    <p:extLst>
      <p:ext uri="{BB962C8B-B14F-4D97-AF65-F5344CB8AC3E}">
        <p14:creationId xmlns:p14="http://schemas.microsoft.com/office/powerpoint/2010/main" val="3076002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dirty="0" smtClean="0"/>
              <a:t>Our focus is to find the relevant information from the given number of data which will help in further decision making.</a:t>
            </a:r>
          </a:p>
          <a:p>
            <a:r>
              <a:rPr lang="en-US" dirty="0" smtClean="0"/>
              <a:t>We are having data of Instagram users from which we are trying to get information of some users which will needed in marketing process.</a:t>
            </a:r>
          </a:p>
          <a:p>
            <a:endParaRPr lang="en-US" dirty="0"/>
          </a:p>
        </p:txBody>
      </p:sp>
    </p:spTree>
    <p:extLst>
      <p:ext uri="{BB962C8B-B14F-4D97-AF65-F5344CB8AC3E}">
        <p14:creationId xmlns:p14="http://schemas.microsoft.com/office/powerpoint/2010/main" val="163231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a:t>
            </a:r>
            <a:endParaRPr lang="en-US" dirty="0"/>
          </a:p>
        </p:txBody>
      </p:sp>
      <p:sp>
        <p:nvSpPr>
          <p:cNvPr id="3" name="Content Placeholder 2"/>
          <p:cNvSpPr>
            <a:spLocks noGrp="1"/>
          </p:cNvSpPr>
          <p:nvPr>
            <p:ph idx="1"/>
          </p:nvPr>
        </p:nvSpPr>
        <p:spPr/>
        <p:txBody>
          <a:bodyPr/>
          <a:lstStyle/>
          <a:p>
            <a:r>
              <a:rPr lang="en-US" dirty="0" smtClean="0"/>
              <a:t>As we were doing this analysis for marketing purpose as the business have to launch AD campaign and other related things. We need to get details of few users who were mostly active, have certain number of followers and creative.</a:t>
            </a:r>
          </a:p>
          <a:p>
            <a:r>
              <a:rPr lang="en-US" dirty="0" smtClean="0"/>
              <a:t>With the help of MySQL we will find out the needed information. MySQL queries are useful </a:t>
            </a:r>
            <a:r>
              <a:rPr lang="en-US" dirty="0" smtClean="0"/>
              <a:t>to select and fetch the required information.</a:t>
            </a:r>
          </a:p>
          <a:p>
            <a:r>
              <a:rPr lang="en-US" dirty="0" smtClean="0"/>
              <a:t>With the help of MySQL joins we can join two tables and connect them to get the related information. </a:t>
            </a:r>
            <a:endParaRPr lang="en-US" dirty="0"/>
          </a:p>
          <a:p>
            <a:r>
              <a:rPr lang="en-US" dirty="0" smtClean="0"/>
              <a:t>We have used MySQL joins, SELECT queries and other commands present in MySQL. </a:t>
            </a:r>
          </a:p>
          <a:p>
            <a:endParaRPr lang="en-US" dirty="0"/>
          </a:p>
        </p:txBody>
      </p:sp>
    </p:spTree>
    <p:extLst>
      <p:ext uri="{BB962C8B-B14F-4D97-AF65-F5344CB8AC3E}">
        <p14:creationId xmlns:p14="http://schemas.microsoft.com/office/powerpoint/2010/main" val="2187699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Tech-Stack used</a:t>
            </a:r>
            <a:endParaRPr lang="en-US" dirty="0"/>
          </a:p>
        </p:txBody>
      </p:sp>
      <p:sp>
        <p:nvSpPr>
          <p:cNvPr id="3" name="Content Placeholder 2"/>
          <p:cNvSpPr>
            <a:spLocks noGrp="1"/>
          </p:cNvSpPr>
          <p:nvPr>
            <p:ph idx="1"/>
          </p:nvPr>
        </p:nvSpPr>
        <p:spPr/>
        <p:txBody>
          <a:bodyPr/>
          <a:lstStyle/>
          <a:p>
            <a:r>
              <a:rPr lang="en-US" dirty="0" smtClean="0"/>
              <a:t>Processor: i5</a:t>
            </a:r>
          </a:p>
          <a:p>
            <a:r>
              <a:rPr lang="en-US" dirty="0" smtClean="0"/>
              <a:t>Programming language: MySQL</a:t>
            </a:r>
          </a:p>
          <a:p>
            <a:r>
              <a:rPr lang="en-US" dirty="0" smtClean="0"/>
              <a:t>Platform: MySQL Workbench 8.0</a:t>
            </a:r>
          </a:p>
          <a:p>
            <a:endParaRPr lang="en-US" dirty="0"/>
          </a:p>
        </p:txBody>
      </p:sp>
    </p:spTree>
    <p:extLst>
      <p:ext uri="{BB962C8B-B14F-4D97-AF65-F5344CB8AC3E}">
        <p14:creationId xmlns:p14="http://schemas.microsoft.com/office/powerpoint/2010/main" val="3887953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lstStyle/>
          <a:p>
            <a:r>
              <a:rPr lang="en-US" dirty="0" smtClean="0"/>
              <a:t>We were successful in finding:</a:t>
            </a:r>
          </a:p>
          <a:p>
            <a:pPr marL="342900" indent="-342900">
              <a:buFont typeface="+mj-lt"/>
              <a:buAutoNum type="alphaLcParenR"/>
            </a:pPr>
            <a:r>
              <a:rPr lang="en-US" dirty="0" smtClean="0"/>
              <a:t>Most loyal users</a:t>
            </a:r>
          </a:p>
          <a:p>
            <a:pPr marL="342900" indent="-342900">
              <a:buFont typeface="+mj-lt"/>
              <a:buAutoNum type="alphaLcParenR"/>
            </a:pPr>
            <a:r>
              <a:rPr lang="en-US" dirty="0" smtClean="0"/>
              <a:t>Inactive users</a:t>
            </a:r>
          </a:p>
          <a:p>
            <a:pPr marL="342900" indent="-342900">
              <a:buFont typeface="+mj-lt"/>
              <a:buAutoNum type="alphaLcParenR"/>
            </a:pPr>
            <a:r>
              <a:rPr lang="en-US" dirty="0" smtClean="0"/>
              <a:t>Contest winner</a:t>
            </a:r>
          </a:p>
          <a:p>
            <a:pPr marL="342900" indent="-342900">
              <a:buFont typeface="+mj-lt"/>
              <a:buAutoNum type="alphaLcParenR"/>
            </a:pPr>
            <a:r>
              <a:rPr lang="en-US" dirty="0" smtClean="0"/>
              <a:t>Most common hashtag</a:t>
            </a:r>
          </a:p>
          <a:p>
            <a:pPr marL="342900" indent="-342900">
              <a:buFont typeface="+mj-lt"/>
              <a:buAutoNum type="alphaLcParenR"/>
            </a:pPr>
            <a:r>
              <a:rPr lang="en-US" dirty="0" smtClean="0"/>
              <a:t>Day when most of the users </a:t>
            </a:r>
            <a:r>
              <a:rPr lang="en-US" dirty="0" err="1" smtClean="0"/>
              <a:t>registred</a:t>
            </a:r>
            <a:r>
              <a:rPr lang="en-US" dirty="0" smtClean="0"/>
              <a:t> </a:t>
            </a:r>
          </a:p>
          <a:p>
            <a:pPr marL="342900" indent="-342900">
              <a:buFont typeface="+mj-lt"/>
              <a:buAutoNum type="alphaLcParenR"/>
            </a:pPr>
            <a:r>
              <a:rPr lang="en-US" dirty="0" smtClean="0"/>
              <a:t>Average number of </a:t>
            </a:r>
            <a:r>
              <a:rPr lang="en-US" dirty="0" err="1" smtClean="0"/>
              <a:t>instagram</a:t>
            </a:r>
            <a:r>
              <a:rPr lang="en-US" dirty="0" smtClean="0"/>
              <a:t> posts by user</a:t>
            </a:r>
          </a:p>
          <a:p>
            <a:pPr marL="342900" indent="-342900">
              <a:buFont typeface="+mj-lt"/>
              <a:buAutoNum type="alphaLcParenR"/>
            </a:pPr>
            <a:r>
              <a:rPr lang="en-US" dirty="0" smtClean="0"/>
              <a:t>Bots and fake accounts</a:t>
            </a:r>
            <a:endParaRPr lang="en-US" dirty="0"/>
          </a:p>
        </p:txBody>
      </p:sp>
    </p:spTree>
    <p:extLst>
      <p:ext uri="{BB962C8B-B14F-4D97-AF65-F5344CB8AC3E}">
        <p14:creationId xmlns:p14="http://schemas.microsoft.com/office/powerpoint/2010/main" val="2750120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smtClean="0"/>
              <a:t>Data analytics helps in getting the information from a large amount of data which is further used in decision making by people. We can perform the data analytics with the help of structured query language called MySQL. It is helpful in fetching the details from large data in the form of database. </a:t>
            </a:r>
          </a:p>
        </p:txBody>
      </p:sp>
    </p:spTree>
    <p:extLst>
      <p:ext uri="{BB962C8B-B14F-4D97-AF65-F5344CB8AC3E}">
        <p14:creationId xmlns:p14="http://schemas.microsoft.com/office/powerpoint/2010/main" val="315538144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86</TotalTime>
  <Words>441</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Schoolbook</vt:lpstr>
      <vt:lpstr>Wingdings 2</vt:lpstr>
      <vt:lpstr>View</vt:lpstr>
      <vt:lpstr>INSTAGRAM USER ANALYTICS</vt:lpstr>
      <vt:lpstr>Project description</vt:lpstr>
      <vt:lpstr>PowerPoint Presentation</vt:lpstr>
      <vt:lpstr>Approach</vt:lpstr>
      <vt:lpstr>Insights</vt:lpstr>
      <vt:lpstr>Tech-Stack used</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ANALYTICS</dc:title>
  <dc:creator>Admin</dc:creator>
  <cp:lastModifiedBy>Admin</cp:lastModifiedBy>
  <cp:revision>8</cp:revision>
  <dcterms:created xsi:type="dcterms:W3CDTF">2023-02-19T17:56:27Z</dcterms:created>
  <dcterms:modified xsi:type="dcterms:W3CDTF">2023-02-21T06:55:37Z</dcterms:modified>
</cp:coreProperties>
</file>