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4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4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2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1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8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8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OPERATION ANALYTICS AND INVESTIGATINGMETRICS SPIKE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546" y="4577983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PRESENTED BY:    </a:t>
            </a:r>
          </a:p>
          <a:p>
            <a:pPr algn="r"/>
            <a:r>
              <a:rPr lang="en-US" dirty="0" smtClean="0"/>
              <a:t>DIKSHA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9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project is about analysis of database of an organization by the help of data analytics tools and techniques.</a:t>
            </a:r>
          </a:p>
          <a:p>
            <a:r>
              <a:rPr lang="en-US" dirty="0" smtClean="0"/>
              <a:t>It is helpful in decision making by finding the patterns in the datasets and getting useful information from it.</a:t>
            </a:r>
          </a:p>
          <a:p>
            <a:r>
              <a:rPr lang="en-US" dirty="0" smtClean="0"/>
              <a:t>It will help the organization to get informed where they need to focus on and what information is useful for them.</a:t>
            </a:r>
          </a:p>
          <a:p>
            <a:r>
              <a:rPr lang="en-US" dirty="0" smtClean="0"/>
              <a:t>It will help them to predict the growth and performance of the organization.</a:t>
            </a:r>
          </a:p>
          <a:p>
            <a:r>
              <a:rPr lang="en-US" dirty="0" smtClean="0"/>
              <a:t>As dataset was huge, it will help the departments with the relevant information.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focus is on reading the dataset and understanding how we can get the desired output from it.</a:t>
            </a:r>
          </a:p>
          <a:p>
            <a:r>
              <a:rPr lang="en-US" dirty="0" smtClean="0"/>
              <a:t>Understanding what information is useful for the organization.</a:t>
            </a:r>
          </a:p>
          <a:p>
            <a:r>
              <a:rPr lang="en-US" dirty="0" smtClean="0"/>
              <a:t>Tried to solve the problem by applying logics with the help of queries.</a:t>
            </a:r>
          </a:p>
          <a:p>
            <a:r>
              <a:rPr lang="en-US" dirty="0" smtClean="0"/>
              <a:t>Tried to write simple and clean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TECH-STACK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 8.0</a:t>
            </a:r>
          </a:p>
          <a:p>
            <a:r>
              <a:rPr lang="en-US" dirty="0" smtClean="0"/>
              <a:t>Programming language: MySQL</a:t>
            </a:r>
          </a:p>
          <a:p>
            <a:r>
              <a:rPr lang="en-US" dirty="0" smtClean="0"/>
              <a:t>i5 processor</a:t>
            </a:r>
          </a:p>
          <a:p>
            <a:r>
              <a:rPr lang="en-US" dirty="0" smtClean="0"/>
              <a:t>PowerPoint 2016</a:t>
            </a:r>
          </a:p>
          <a:p>
            <a:r>
              <a:rPr lang="en-US" dirty="0" smtClean="0"/>
              <a:t>Google drive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successful in finding the required information from the given database.</a:t>
            </a:r>
          </a:p>
          <a:p>
            <a:r>
              <a:rPr lang="en-US" dirty="0" smtClean="0"/>
              <a:t>We have used some advance </a:t>
            </a:r>
            <a:r>
              <a:rPr lang="en-US" dirty="0" err="1" smtClean="0"/>
              <a:t>sql</a:t>
            </a:r>
            <a:r>
              <a:rPr lang="en-US" dirty="0" smtClean="0"/>
              <a:t> queries to solve the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were successful in finding</a:t>
            </a:r>
          </a:p>
          <a:p>
            <a:pPr marL="0" indent="0">
              <a:buNone/>
            </a:pPr>
            <a:r>
              <a:rPr lang="en-US" dirty="0" smtClean="0"/>
              <a:t>Case study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Number of jobs reviewed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Throughput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Percentage share of each language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Duplicate rows</a:t>
            </a:r>
          </a:p>
          <a:p>
            <a:pPr marL="0" indent="0">
              <a:buNone/>
            </a:pPr>
            <a:r>
              <a:rPr lang="en-US" dirty="0" smtClean="0"/>
              <a:t>Case studies 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User engagement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User growth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Weekly retention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Weekly engagement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Email 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0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506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1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232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OPERATION ANALYTICS AND INVESTIGATINGMETRICS SPIKE</vt:lpstr>
      <vt:lpstr>PROJECT DESCRIPTION</vt:lpstr>
      <vt:lpstr>APPROACH</vt:lpstr>
      <vt:lpstr>TECH-STACK USED</vt:lpstr>
      <vt:lpstr>INSIGHTS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INVESTIGATINGMETRICS SPIKE</dc:title>
  <dc:creator>Admin</dc:creator>
  <cp:lastModifiedBy>Admin</cp:lastModifiedBy>
  <cp:revision>6</cp:revision>
  <dcterms:created xsi:type="dcterms:W3CDTF">2023-03-13T15:37:12Z</dcterms:created>
  <dcterms:modified xsi:type="dcterms:W3CDTF">2023-03-13T16:24:09Z</dcterms:modified>
</cp:coreProperties>
</file>