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83" r:id="rId18"/>
    <p:sldId id="285" r:id="rId19"/>
    <p:sldId id="286" r:id="rId20"/>
    <p:sldId id="284" r:id="rId2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43" autoAdjust="0"/>
  </p:normalViewPr>
  <p:slideViewPr>
    <p:cSldViewPr>
      <p:cViewPr varScale="1">
        <p:scale>
          <a:sx n="54" d="100"/>
          <a:sy n="54" d="100"/>
        </p:scale>
        <p:origin x="171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5350" y="923036"/>
            <a:ext cx="4187698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8003" y="1715515"/>
            <a:ext cx="7353934" cy="4834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3100" y="2940812"/>
            <a:ext cx="12179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</a:t>
            </a:r>
            <a:r>
              <a:rPr spc="-60" dirty="0"/>
              <a:t>t</a:t>
            </a:r>
            <a:r>
              <a:rPr spc="-5" dirty="0"/>
              <a:t>a</a:t>
            </a:r>
            <a:r>
              <a:rPr spc="-15" dirty="0"/>
              <a:t>c</a:t>
            </a:r>
            <a:r>
              <a:rPr spc="-5" dirty="0"/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5175503" y="3922776"/>
            <a:ext cx="4041648" cy="3032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6189" y="1790019"/>
            <a:ext cx="2164325" cy="4091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7035" y="1060195"/>
            <a:ext cx="51676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Implementation by</a:t>
            </a:r>
            <a:r>
              <a:rPr sz="4000" spc="-105" dirty="0"/>
              <a:t> </a:t>
            </a:r>
            <a:r>
              <a:rPr sz="4000" spc="-30" dirty="0"/>
              <a:t>Array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92623" y="4583683"/>
            <a:ext cx="1816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0592" y="4349496"/>
            <a:ext cx="4803775" cy="814069"/>
          </a:xfrm>
          <a:custGeom>
            <a:avLst/>
            <a:gdLst/>
            <a:ahLst/>
            <a:cxnLst/>
            <a:rect l="l" t="t" r="r" b="b"/>
            <a:pathLst>
              <a:path w="4803775" h="814070">
                <a:moveTo>
                  <a:pt x="4803648" y="0"/>
                </a:moveTo>
                <a:lnTo>
                  <a:pt x="0" y="0"/>
                </a:lnTo>
                <a:lnTo>
                  <a:pt x="0" y="813815"/>
                </a:lnTo>
                <a:lnTo>
                  <a:pt x="4803648" y="813815"/>
                </a:lnTo>
                <a:lnTo>
                  <a:pt x="4803648" y="804671"/>
                </a:lnTo>
                <a:lnTo>
                  <a:pt x="18287" y="804671"/>
                </a:lnTo>
                <a:lnTo>
                  <a:pt x="9143" y="792479"/>
                </a:lnTo>
                <a:lnTo>
                  <a:pt x="18287" y="792479"/>
                </a:lnTo>
                <a:lnTo>
                  <a:pt x="18287" y="18287"/>
                </a:lnTo>
                <a:lnTo>
                  <a:pt x="9143" y="18287"/>
                </a:lnTo>
                <a:lnTo>
                  <a:pt x="18287" y="9143"/>
                </a:lnTo>
                <a:lnTo>
                  <a:pt x="4803648" y="9143"/>
                </a:lnTo>
                <a:lnTo>
                  <a:pt x="4803648" y="0"/>
                </a:lnTo>
                <a:close/>
              </a:path>
              <a:path w="4803775" h="814070">
                <a:moveTo>
                  <a:pt x="18287" y="792479"/>
                </a:moveTo>
                <a:lnTo>
                  <a:pt x="9143" y="792479"/>
                </a:lnTo>
                <a:lnTo>
                  <a:pt x="18287" y="804671"/>
                </a:lnTo>
                <a:lnTo>
                  <a:pt x="18287" y="792479"/>
                </a:lnTo>
                <a:close/>
              </a:path>
              <a:path w="4803775" h="814070">
                <a:moveTo>
                  <a:pt x="4782311" y="792479"/>
                </a:moveTo>
                <a:lnTo>
                  <a:pt x="18287" y="792479"/>
                </a:lnTo>
                <a:lnTo>
                  <a:pt x="18287" y="804671"/>
                </a:lnTo>
                <a:lnTo>
                  <a:pt x="4782311" y="804671"/>
                </a:lnTo>
                <a:lnTo>
                  <a:pt x="4782311" y="792479"/>
                </a:lnTo>
                <a:close/>
              </a:path>
              <a:path w="4803775" h="814070">
                <a:moveTo>
                  <a:pt x="4782311" y="9143"/>
                </a:moveTo>
                <a:lnTo>
                  <a:pt x="4782311" y="804671"/>
                </a:lnTo>
                <a:lnTo>
                  <a:pt x="4794504" y="792479"/>
                </a:lnTo>
                <a:lnTo>
                  <a:pt x="4803648" y="792479"/>
                </a:lnTo>
                <a:lnTo>
                  <a:pt x="4803648" y="18287"/>
                </a:lnTo>
                <a:lnTo>
                  <a:pt x="4794504" y="18287"/>
                </a:lnTo>
                <a:lnTo>
                  <a:pt x="4782311" y="9143"/>
                </a:lnTo>
                <a:close/>
              </a:path>
              <a:path w="4803775" h="814070">
                <a:moveTo>
                  <a:pt x="4803648" y="792479"/>
                </a:moveTo>
                <a:lnTo>
                  <a:pt x="4794504" y="792479"/>
                </a:lnTo>
                <a:lnTo>
                  <a:pt x="4782311" y="804671"/>
                </a:lnTo>
                <a:lnTo>
                  <a:pt x="4803648" y="804671"/>
                </a:lnTo>
                <a:lnTo>
                  <a:pt x="4803648" y="792479"/>
                </a:lnTo>
                <a:close/>
              </a:path>
              <a:path w="4803775" h="814070">
                <a:moveTo>
                  <a:pt x="18287" y="9143"/>
                </a:moveTo>
                <a:lnTo>
                  <a:pt x="9143" y="18287"/>
                </a:lnTo>
                <a:lnTo>
                  <a:pt x="18287" y="18287"/>
                </a:lnTo>
                <a:lnTo>
                  <a:pt x="18287" y="9143"/>
                </a:lnTo>
                <a:close/>
              </a:path>
              <a:path w="4803775" h="814070">
                <a:moveTo>
                  <a:pt x="4782311" y="9143"/>
                </a:moveTo>
                <a:lnTo>
                  <a:pt x="18287" y="9143"/>
                </a:lnTo>
                <a:lnTo>
                  <a:pt x="18287" y="18287"/>
                </a:lnTo>
                <a:lnTo>
                  <a:pt x="4782311" y="18287"/>
                </a:lnTo>
                <a:lnTo>
                  <a:pt x="4782311" y="9143"/>
                </a:lnTo>
                <a:close/>
              </a:path>
              <a:path w="4803775" h="814070">
                <a:moveTo>
                  <a:pt x="4803648" y="9143"/>
                </a:moveTo>
                <a:lnTo>
                  <a:pt x="4782311" y="9143"/>
                </a:lnTo>
                <a:lnTo>
                  <a:pt x="4794504" y="18287"/>
                </a:lnTo>
                <a:lnTo>
                  <a:pt x="4803648" y="18287"/>
                </a:lnTo>
                <a:lnTo>
                  <a:pt x="4803648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2655" y="4373879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6620" y="4367784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39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0584" y="4361688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3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3023" y="4355591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6988" y="4349496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3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0952" y="4340352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3391" y="4376928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77355" y="434340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1319" y="4367784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3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48127" y="3943603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9920" y="3967987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5896" y="3995419"/>
            <a:ext cx="5594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47675" algn="l"/>
              </a:tabLst>
            </a:pPr>
            <a:r>
              <a:rPr sz="2100" b="1" i="1" spc="-7" baseline="1984" dirty="0">
                <a:latin typeface="Arial"/>
                <a:cs typeface="Arial"/>
              </a:rPr>
              <a:t>7	</a:t>
            </a:r>
            <a:r>
              <a:rPr sz="1400" b="1" i="1" spc="-5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01256" y="4004563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36264" y="4044187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9079" y="4007611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6384" y="4031995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84064" y="4038091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44311" y="4019803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90288" y="4608067"/>
            <a:ext cx="1955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64207" y="3953255"/>
            <a:ext cx="792480" cy="466725"/>
          </a:xfrm>
          <a:custGeom>
            <a:avLst/>
            <a:gdLst/>
            <a:ahLst/>
            <a:cxnLst/>
            <a:rect l="l" t="t" r="r" b="b"/>
            <a:pathLst>
              <a:path w="792480" h="466725">
                <a:moveTo>
                  <a:pt x="742608" y="448219"/>
                </a:moveTo>
                <a:lnTo>
                  <a:pt x="734568" y="463296"/>
                </a:lnTo>
                <a:lnTo>
                  <a:pt x="792480" y="466344"/>
                </a:lnTo>
                <a:lnTo>
                  <a:pt x="784098" y="454152"/>
                </a:lnTo>
                <a:lnTo>
                  <a:pt x="752856" y="454152"/>
                </a:lnTo>
                <a:lnTo>
                  <a:pt x="742608" y="448219"/>
                </a:lnTo>
                <a:close/>
              </a:path>
              <a:path w="792480" h="466725">
                <a:moveTo>
                  <a:pt x="750994" y="432495"/>
                </a:moveTo>
                <a:lnTo>
                  <a:pt x="742608" y="448219"/>
                </a:lnTo>
                <a:lnTo>
                  <a:pt x="752856" y="454152"/>
                </a:lnTo>
                <a:lnTo>
                  <a:pt x="762000" y="438912"/>
                </a:lnTo>
                <a:lnTo>
                  <a:pt x="750994" y="432495"/>
                </a:lnTo>
                <a:close/>
              </a:path>
              <a:path w="792480" h="466725">
                <a:moveTo>
                  <a:pt x="758952" y="417576"/>
                </a:moveTo>
                <a:lnTo>
                  <a:pt x="750994" y="432495"/>
                </a:lnTo>
                <a:lnTo>
                  <a:pt x="762000" y="438912"/>
                </a:lnTo>
                <a:lnTo>
                  <a:pt x="752856" y="454152"/>
                </a:lnTo>
                <a:lnTo>
                  <a:pt x="784098" y="454152"/>
                </a:lnTo>
                <a:lnTo>
                  <a:pt x="758952" y="417576"/>
                </a:lnTo>
                <a:close/>
              </a:path>
              <a:path w="792480" h="466725">
                <a:moveTo>
                  <a:pt x="9143" y="0"/>
                </a:moveTo>
                <a:lnTo>
                  <a:pt x="0" y="18288"/>
                </a:lnTo>
                <a:lnTo>
                  <a:pt x="742608" y="448219"/>
                </a:lnTo>
                <a:lnTo>
                  <a:pt x="750994" y="432495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4023" y="5855208"/>
            <a:ext cx="615950" cy="433070"/>
          </a:xfrm>
          <a:custGeom>
            <a:avLst/>
            <a:gdLst/>
            <a:ahLst/>
            <a:cxnLst/>
            <a:rect l="l" t="t" r="r" b="b"/>
            <a:pathLst>
              <a:path w="615950" h="433070">
                <a:moveTo>
                  <a:pt x="615696" y="0"/>
                </a:moveTo>
                <a:lnTo>
                  <a:pt x="0" y="0"/>
                </a:lnTo>
                <a:lnTo>
                  <a:pt x="0" y="432816"/>
                </a:lnTo>
                <a:lnTo>
                  <a:pt x="615696" y="432816"/>
                </a:lnTo>
                <a:lnTo>
                  <a:pt x="615696" y="423672"/>
                </a:lnTo>
                <a:lnTo>
                  <a:pt x="18287" y="423672"/>
                </a:lnTo>
                <a:lnTo>
                  <a:pt x="9143" y="414528"/>
                </a:lnTo>
                <a:lnTo>
                  <a:pt x="18287" y="414528"/>
                </a:lnTo>
                <a:lnTo>
                  <a:pt x="18287" y="18288"/>
                </a:lnTo>
                <a:lnTo>
                  <a:pt x="9143" y="18288"/>
                </a:lnTo>
                <a:lnTo>
                  <a:pt x="18287" y="9144"/>
                </a:lnTo>
                <a:lnTo>
                  <a:pt x="615696" y="9144"/>
                </a:lnTo>
                <a:lnTo>
                  <a:pt x="615696" y="0"/>
                </a:lnTo>
                <a:close/>
              </a:path>
              <a:path w="615950" h="433070">
                <a:moveTo>
                  <a:pt x="18287" y="414528"/>
                </a:moveTo>
                <a:lnTo>
                  <a:pt x="9143" y="414528"/>
                </a:lnTo>
                <a:lnTo>
                  <a:pt x="18287" y="423672"/>
                </a:lnTo>
                <a:lnTo>
                  <a:pt x="18287" y="414528"/>
                </a:lnTo>
                <a:close/>
              </a:path>
              <a:path w="615950" h="433070">
                <a:moveTo>
                  <a:pt x="597408" y="414528"/>
                </a:moveTo>
                <a:lnTo>
                  <a:pt x="18287" y="414528"/>
                </a:lnTo>
                <a:lnTo>
                  <a:pt x="18287" y="423672"/>
                </a:lnTo>
                <a:lnTo>
                  <a:pt x="597408" y="423672"/>
                </a:lnTo>
                <a:lnTo>
                  <a:pt x="597408" y="414528"/>
                </a:lnTo>
                <a:close/>
              </a:path>
              <a:path w="615950" h="433070">
                <a:moveTo>
                  <a:pt x="597408" y="9144"/>
                </a:moveTo>
                <a:lnTo>
                  <a:pt x="597408" y="423672"/>
                </a:lnTo>
                <a:lnTo>
                  <a:pt x="606551" y="414528"/>
                </a:lnTo>
                <a:lnTo>
                  <a:pt x="615696" y="414528"/>
                </a:lnTo>
                <a:lnTo>
                  <a:pt x="615696" y="18288"/>
                </a:lnTo>
                <a:lnTo>
                  <a:pt x="606551" y="18288"/>
                </a:lnTo>
                <a:lnTo>
                  <a:pt x="597408" y="9144"/>
                </a:lnTo>
                <a:close/>
              </a:path>
              <a:path w="615950" h="433070">
                <a:moveTo>
                  <a:pt x="615696" y="414528"/>
                </a:moveTo>
                <a:lnTo>
                  <a:pt x="606551" y="414528"/>
                </a:lnTo>
                <a:lnTo>
                  <a:pt x="597408" y="423672"/>
                </a:lnTo>
                <a:lnTo>
                  <a:pt x="615696" y="423672"/>
                </a:lnTo>
                <a:lnTo>
                  <a:pt x="615696" y="414528"/>
                </a:lnTo>
                <a:close/>
              </a:path>
              <a:path w="615950" h="433070">
                <a:moveTo>
                  <a:pt x="18287" y="9144"/>
                </a:moveTo>
                <a:lnTo>
                  <a:pt x="9143" y="18288"/>
                </a:lnTo>
                <a:lnTo>
                  <a:pt x="18287" y="18288"/>
                </a:lnTo>
                <a:lnTo>
                  <a:pt x="18287" y="9144"/>
                </a:lnTo>
                <a:close/>
              </a:path>
              <a:path w="615950" h="433070">
                <a:moveTo>
                  <a:pt x="597408" y="9144"/>
                </a:moveTo>
                <a:lnTo>
                  <a:pt x="18287" y="9144"/>
                </a:lnTo>
                <a:lnTo>
                  <a:pt x="18287" y="18288"/>
                </a:lnTo>
                <a:lnTo>
                  <a:pt x="597408" y="18288"/>
                </a:lnTo>
                <a:lnTo>
                  <a:pt x="597408" y="9144"/>
                </a:lnTo>
                <a:close/>
              </a:path>
              <a:path w="615950" h="433070">
                <a:moveTo>
                  <a:pt x="615696" y="9144"/>
                </a:moveTo>
                <a:lnTo>
                  <a:pt x="597408" y="9144"/>
                </a:lnTo>
                <a:lnTo>
                  <a:pt x="606551" y="18288"/>
                </a:lnTo>
                <a:lnTo>
                  <a:pt x="615696" y="18288"/>
                </a:lnTo>
                <a:lnTo>
                  <a:pt x="61569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64608" y="5888227"/>
            <a:ext cx="4083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0016" y="6729730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111" y="3191510"/>
            <a:ext cx="0" cy="3531870"/>
          </a:xfrm>
          <a:custGeom>
            <a:avLst/>
            <a:gdLst/>
            <a:ahLst/>
            <a:cxnLst/>
            <a:rect l="l" t="t" r="r" b="b"/>
            <a:pathLst>
              <a:path h="3531870">
                <a:moveTo>
                  <a:pt x="0" y="0"/>
                </a:moveTo>
                <a:lnTo>
                  <a:pt x="0" y="353187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0016" y="3185160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81743" y="3191255"/>
            <a:ext cx="0" cy="3533140"/>
          </a:xfrm>
          <a:custGeom>
            <a:avLst/>
            <a:gdLst/>
            <a:ahLst/>
            <a:cxnLst/>
            <a:rect l="l" t="t" r="r" b="b"/>
            <a:pathLst>
              <a:path h="3533140">
                <a:moveTo>
                  <a:pt x="0" y="0"/>
                </a:moveTo>
                <a:lnTo>
                  <a:pt x="0" y="35326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400" y="6697980"/>
            <a:ext cx="8449310" cy="0"/>
          </a:xfrm>
          <a:custGeom>
            <a:avLst/>
            <a:gdLst/>
            <a:ahLst/>
            <a:cxnLst/>
            <a:rect l="l" t="t" r="r" b="b"/>
            <a:pathLst>
              <a:path w="8449310">
                <a:moveTo>
                  <a:pt x="0" y="0"/>
                </a:moveTo>
                <a:lnTo>
                  <a:pt x="8449056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6591" y="3230879"/>
            <a:ext cx="0" cy="3453129"/>
          </a:xfrm>
          <a:custGeom>
            <a:avLst/>
            <a:gdLst/>
            <a:ahLst/>
            <a:cxnLst/>
            <a:rect l="l" t="t" r="r" b="b"/>
            <a:pathLst>
              <a:path h="3453129">
                <a:moveTo>
                  <a:pt x="0" y="0"/>
                </a:moveTo>
                <a:lnTo>
                  <a:pt x="0" y="345313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400" y="3218814"/>
            <a:ext cx="8449310" cy="0"/>
          </a:xfrm>
          <a:custGeom>
            <a:avLst/>
            <a:gdLst/>
            <a:ahLst/>
            <a:cxnLst/>
            <a:rect l="l" t="t" r="r" b="b"/>
            <a:pathLst>
              <a:path w="8449310">
                <a:moveTo>
                  <a:pt x="0" y="0"/>
                </a:moveTo>
                <a:lnTo>
                  <a:pt x="8449056" y="0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49740" y="3230879"/>
            <a:ext cx="0" cy="3453765"/>
          </a:xfrm>
          <a:custGeom>
            <a:avLst/>
            <a:gdLst/>
            <a:ahLst/>
            <a:cxnLst/>
            <a:rect l="l" t="t" r="r" b="b"/>
            <a:pathLst>
              <a:path h="3453765">
                <a:moveTo>
                  <a:pt x="0" y="0"/>
                </a:moveTo>
                <a:lnTo>
                  <a:pt x="0" y="3453384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0975" y="6666230"/>
            <a:ext cx="8373109" cy="0"/>
          </a:xfrm>
          <a:custGeom>
            <a:avLst/>
            <a:gdLst/>
            <a:ahLst/>
            <a:cxnLst/>
            <a:rect l="l" t="t" r="r" b="b"/>
            <a:pathLst>
              <a:path w="8373109">
                <a:moveTo>
                  <a:pt x="0" y="0"/>
                </a:moveTo>
                <a:lnTo>
                  <a:pt x="83728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8596" y="3255009"/>
            <a:ext cx="0" cy="3404870"/>
          </a:xfrm>
          <a:custGeom>
            <a:avLst/>
            <a:gdLst/>
            <a:ahLst/>
            <a:cxnLst/>
            <a:rect l="l" t="t" r="r" b="b"/>
            <a:pathLst>
              <a:path h="3404870">
                <a:moveTo>
                  <a:pt x="0" y="0"/>
                </a:moveTo>
                <a:lnTo>
                  <a:pt x="0" y="340487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0975" y="3249295"/>
            <a:ext cx="8373109" cy="0"/>
          </a:xfrm>
          <a:custGeom>
            <a:avLst/>
            <a:gdLst/>
            <a:ahLst/>
            <a:cxnLst/>
            <a:rect l="l" t="t" r="r" b="b"/>
            <a:pathLst>
              <a:path w="8373109">
                <a:moveTo>
                  <a:pt x="0" y="0"/>
                </a:moveTo>
                <a:lnTo>
                  <a:pt x="8372856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17735" y="3255264"/>
            <a:ext cx="0" cy="3404870"/>
          </a:xfrm>
          <a:custGeom>
            <a:avLst/>
            <a:gdLst/>
            <a:ahLst/>
            <a:cxnLst/>
            <a:rect l="l" t="t" r="r" b="b"/>
            <a:pathLst>
              <a:path h="3404870">
                <a:moveTo>
                  <a:pt x="0" y="0"/>
                </a:moveTo>
                <a:lnTo>
                  <a:pt x="0" y="340461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45539" y="1995932"/>
            <a:ext cx="7324725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use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top </a:t>
            </a:r>
            <a:r>
              <a:rPr sz="2400" spc="-10" dirty="0">
                <a:latin typeface="Calibri"/>
                <a:cs typeface="Calibri"/>
              </a:rPr>
              <a:t>index </a:t>
            </a:r>
            <a:r>
              <a:rPr sz="2400" spc="-5" dirty="0">
                <a:latin typeface="Calibri"/>
                <a:cs typeface="Calibri"/>
              </a:rPr>
              <a:t>pointer </a:t>
            </a:r>
            <a:r>
              <a:rPr sz="2400" dirty="0">
                <a:latin typeface="Calibri"/>
                <a:cs typeface="Calibri"/>
              </a:rPr>
              <a:t>as an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implementation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Push(E)</a:t>
            </a:r>
            <a:endParaRPr sz="2400">
              <a:latin typeface="Calibri"/>
              <a:cs typeface="Calibri"/>
            </a:endParaRPr>
          </a:p>
          <a:p>
            <a:pPr marL="155575">
              <a:lnSpc>
                <a:spcPct val="100000"/>
              </a:lnSpc>
              <a:spcBef>
                <a:spcPts val="1430"/>
              </a:spcBef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arr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03960" y="3749040"/>
            <a:ext cx="619125" cy="335280"/>
          </a:xfrm>
          <a:custGeom>
            <a:avLst/>
            <a:gdLst/>
            <a:ahLst/>
            <a:cxnLst/>
            <a:rect l="l" t="t" r="r" b="b"/>
            <a:pathLst>
              <a:path w="619125" h="335279">
                <a:moveTo>
                  <a:pt x="618744" y="0"/>
                </a:moveTo>
                <a:lnTo>
                  <a:pt x="0" y="0"/>
                </a:lnTo>
                <a:lnTo>
                  <a:pt x="0" y="335280"/>
                </a:lnTo>
                <a:lnTo>
                  <a:pt x="618744" y="335280"/>
                </a:lnTo>
                <a:lnTo>
                  <a:pt x="618744" y="326136"/>
                </a:lnTo>
                <a:lnTo>
                  <a:pt x="21336" y="326136"/>
                </a:lnTo>
                <a:lnTo>
                  <a:pt x="9143" y="316992"/>
                </a:lnTo>
                <a:lnTo>
                  <a:pt x="21336" y="316992"/>
                </a:lnTo>
                <a:lnTo>
                  <a:pt x="21336" y="18287"/>
                </a:lnTo>
                <a:lnTo>
                  <a:pt x="9143" y="18287"/>
                </a:lnTo>
                <a:lnTo>
                  <a:pt x="21336" y="9144"/>
                </a:lnTo>
                <a:lnTo>
                  <a:pt x="618744" y="9144"/>
                </a:lnTo>
                <a:lnTo>
                  <a:pt x="618744" y="0"/>
                </a:lnTo>
                <a:close/>
              </a:path>
              <a:path w="619125" h="335279">
                <a:moveTo>
                  <a:pt x="21336" y="316992"/>
                </a:moveTo>
                <a:lnTo>
                  <a:pt x="9143" y="316992"/>
                </a:lnTo>
                <a:lnTo>
                  <a:pt x="21336" y="326136"/>
                </a:lnTo>
                <a:lnTo>
                  <a:pt x="21336" y="316992"/>
                </a:lnTo>
                <a:close/>
              </a:path>
              <a:path w="619125" h="335279">
                <a:moveTo>
                  <a:pt x="597408" y="316992"/>
                </a:moveTo>
                <a:lnTo>
                  <a:pt x="21336" y="316992"/>
                </a:lnTo>
                <a:lnTo>
                  <a:pt x="21336" y="326136"/>
                </a:lnTo>
                <a:lnTo>
                  <a:pt x="597408" y="326136"/>
                </a:lnTo>
                <a:lnTo>
                  <a:pt x="597408" y="316992"/>
                </a:lnTo>
                <a:close/>
              </a:path>
              <a:path w="619125" h="335279">
                <a:moveTo>
                  <a:pt x="597408" y="9144"/>
                </a:moveTo>
                <a:lnTo>
                  <a:pt x="597408" y="326136"/>
                </a:lnTo>
                <a:lnTo>
                  <a:pt x="609600" y="316992"/>
                </a:lnTo>
                <a:lnTo>
                  <a:pt x="618744" y="316992"/>
                </a:lnTo>
                <a:lnTo>
                  <a:pt x="618744" y="18287"/>
                </a:lnTo>
                <a:lnTo>
                  <a:pt x="609600" y="18287"/>
                </a:lnTo>
                <a:lnTo>
                  <a:pt x="597408" y="9144"/>
                </a:lnTo>
                <a:close/>
              </a:path>
              <a:path w="619125" h="335279">
                <a:moveTo>
                  <a:pt x="618744" y="316992"/>
                </a:moveTo>
                <a:lnTo>
                  <a:pt x="609600" y="316992"/>
                </a:lnTo>
                <a:lnTo>
                  <a:pt x="597408" y="326136"/>
                </a:lnTo>
                <a:lnTo>
                  <a:pt x="618744" y="326136"/>
                </a:lnTo>
                <a:lnTo>
                  <a:pt x="618744" y="316992"/>
                </a:lnTo>
                <a:close/>
              </a:path>
              <a:path w="619125" h="335279">
                <a:moveTo>
                  <a:pt x="21336" y="9144"/>
                </a:moveTo>
                <a:lnTo>
                  <a:pt x="9143" y="18287"/>
                </a:lnTo>
                <a:lnTo>
                  <a:pt x="21336" y="18287"/>
                </a:lnTo>
                <a:lnTo>
                  <a:pt x="21336" y="9144"/>
                </a:lnTo>
                <a:close/>
              </a:path>
              <a:path w="619125" h="335279">
                <a:moveTo>
                  <a:pt x="597408" y="9144"/>
                </a:moveTo>
                <a:lnTo>
                  <a:pt x="21336" y="9144"/>
                </a:lnTo>
                <a:lnTo>
                  <a:pt x="21336" y="18287"/>
                </a:lnTo>
                <a:lnTo>
                  <a:pt x="597408" y="18287"/>
                </a:lnTo>
                <a:lnTo>
                  <a:pt x="597408" y="9144"/>
                </a:lnTo>
                <a:close/>
              </a:path>
              <a:path w="619125" h="335279">
                <a:moveTo>
                  <a:pt x="618744" y="9144"/>
                </a:moveTo>
                <a:lnTo>
                  <a:pt x="597408" y="9144"/>
                </a:lnTo>
                <a:lnTo>
                  <a:pt x="609600" y="18287"/>
                </a:lnTo>
                <a:lnTo>
                  <a:pt x="618744" y="18287"/>
                </a:lnTo>
                <a:lnTo>
                  <a:pt x="61874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5296" y="5117591"/>
            <a:ext cx="195580" cy="853440"/>
          </a:xfrm>
          <a:custGeom>
            <a:avLst/>
            <a:gdLst/>
            <a:ahLst/>
            <a:cxnLst/>
            <a:rect l="l" t="t" r="r" b="b"/>
            <a:pathLst>
              <a:path w="195579" h="853439">
                <a:moveTo>
                  <a:pt x="131063" y="502919"/>
                </a:moveTo>
                <a:lnTo>
                  <a:pt x="137159" y="512063"/>
                </a:lnTo>
                <a:lnTo>
                  <a:pt x="140207" y="524255"/>
                </a:lnTo>
                <a:lnTo>
                  <a:pt x="146303" y="536447"/>
                </a:lnTo>
                <a:lnTo>
                  <a:pt x="149351" y="554735"/>
                </a:lnTo>
                <a:lnTo>
                  <a:pt x="152400" y="569975"/>
                </a:lnTo>
                <a:lnTo>
                  <a:pt x="155448" y="591311"/>
                </a:lnTo>
                <a:lnTo>
                  <a:pt x="155448" y="609599"/>
                </a:lnTo>
                <a:lnTo>
                  <a:pt x="161543" y="652271"/>
                </a:lnTo>
                <a:lnTo>
                  <a:pt x="161543" y="701039"/>
                </a:lnTo>
                <a:lnTo>
                  <a:pt x="164591" y="749807"/>
                </a:lnTo>
                <a:lnTo>
                  <a:pt x="164591" y="853439"/>
                </a:lnTo>
                <a:lnTo>
                  <a:pt x="195071" y="853439"/>
                </a:lnTo>
                <a:lnTo>
                  <a:pt x="192024" y="801623"/>
                </a:lnTo>
                <a:lnTo>
                  <a:pt x="192024" y="697991"/>
                </a:lnTo>
                <a:lnTo>
                  <a:pt x="185927" y="606551"/>
                </a:lnTo>
                <a:lnTo>
                  <a:pt x="182879" y="588263"/>
                </a:lnTo>
                <a:lnTo>
                  <a:pt x="179831" y="566927"/>
                </a:lnTo>
                <a:lnTo>
                  <a:pt x="173736" y="530351"/>
                </a:lnTo>
                <a:lnTo>
                  <a:pt x="167639" y="515111"/>
                </a:lnTo>
                <a:lnTo>
                  <a:pt x="165353" y="505967"/>
                </a:lnTo>
                <a:lnTo>
                  <a:pt x="134112" y="505967"/>
                </a:lnTo>
                <a:lnTo>
                  <a:pt x="131063" y="502919"/>
                </a:lnTo>
                <a:close/>
              </a:path>
              <a:path w="195579" h="853439">
                <a:moveTo>
                  <a:pt x="129235" y="498652"/>
                </a:moveTo>
                <a:lnTo>
                  <a:pt x="134112" y="505967"/>
                </a:lnTo>
                <a:lnTo>
                  <a:pt x="165353" y="505967"/>
                </a:lnTo>
                <a:lnTo>
                  <a:pt x="164591" y="502919"/>
                </a:lnTo>
                <a:lnTo>
                  <a:pt x="164591" y="499871"/>
                </a:lnTo>
                <a:lnTo>
                  <a:pt x="131063" y="499871"/>
                </a:lnTo>
                <a:lnTo>
                  <a:pt x="129235" y="498652"/>
                </a:lnTo>
                <a:close/>
              </a:path>
              <a:path w="195579" h="853439">
                <a:moveTo>
                  <a:pt x="128015" y="496823"/>
                </a:moveTo>
                <a:lnTo>
                  <a:pt x="129235" y="498652"/>
                </a:lnTo>
                <a:lnTo>
                  <a:pt x="131063" y="499871"/>
                </a:lnTo>
                <a:lnTo>
                  <a:pt x="128015" y="496823"/>
                </a:lnTo>
                <a:close/>
              </a:path>
              <a:path w="195579" h="853439">
                <a:moveTo>
                  <a:pt x="160781" y="496823"/>
                </a:moveTo>
                <a:lnTo>
                  <a:pt x="128015" y="496823"/>
                </a:lnTo>
                <a:lnTo>
                  <a:pt x="131063" y="499871"/>
                </a:lnTo>
                <a:lnTo>
                  <a:pt x="161543" y="499871"/>
                </a:lnTo>
                <a:lnTo>
                  <a:pt x="160781" y="496823"/>
                </a:lnTo>
                <a:close/>
              </a:path>
              <a:path w="195579" h="853439">
                <a:moveTo>
                  <a:pt x="160019" y="493775"/>
                </a:moveTo>
                <a:lnTo>
                  <a:pt x="121919" y="493775"/>
                </a:lnTo>
                <a:lnTo>
                  <a:pt x="129235" y="498652"/>
                </a:lnTo>
                <a:lnTo>
                  <a:pt x="128015" y="496823"/>
                </a:lnTo>
                <a:lnTo>
                  <a:pt x="160781" y="496823"/>
                </a:lnTo>
                <a:lnTo>
                  <a:pt x="160019" y="493775"/>
                </a:lnTo>
                <a:close/>
              </a:path>
              <a:path w="195579" h="853439">
                <a:moveTo>
                  <a:pt x="158495" y="487679"/>
                </a:moveTo>
                <a:lnTo>
                  <a:pt x="27431" y="487679"/>
                </a:lnTo>
                <a:lnTo>
                  <a:pt x="33527" y="490727"/>
                </a:lnTo>
                <a:lnTo>
                  <a:pt x="36575" y="490727"/>
                </a:lnTo>
                <a:lnTo>
                  <a:pt x="36575" y="493775"/>
                </a:lnTo>
                <a:lnTo>
                  <a:pt x="45719" y="496823"/>
                </a:lnTo>
                <a:lnTo>
                  <a:pt x="82295" y="496823"/>
                </a:lnTo>
                <a:lnTo>
                  <a:pt x="100583" y="493775"/>
                </a:lnTo>
                <a:lnTo>
                  <a:pt x="160019" y="493775"/>
                </a:lnTo>
                <a:lnTo>
                  <a:pt x="158495" y="487679"/>
                </a:lnTo>
                <a:close/>
              </a:path>
              <a:path w="195579" h="853439">
                <a:moveTo>
                  <a:pt x="121919" y="493775"/>
                </a:moveTo>
                <a:lnTo>
                  <a:pt x="115824" y="493775"/>
                </a:lnTo>
                <a:lnTo>
                  <a:pt x="124967" y="496823"/>
                </a:lnTo>
                <a:lnTo>
                  <a:pt x="121919" y="493775"/>
                </a:lnTo>
                <a:close/>
              </a:path>
              <a:path w="195579" h="853439">
                <a:moveTo>
                  <a:pt x="31545" y="83319"/>
                </a:moveTo>
                <a:lnTo>
                  <a:pt x="24383" y="131063"/>
                </a:lnTo>
                <a:lnTo>
                  <a:pt x="15239" y="195071"/>
                </a:lnTo>
                <a:lnTo>
                  <a:pt x="6095" y="256031"/>
                </a:lnTo>
                <a:lnTo>
                  <a:pt x="6095" y="283463"/>
                </a:lnTo>
                <a:lnTo>
                  <a:pt x="3048" y="313943"/>
                </a:lnTo>
                <a:lnTo>
                  <a:pt x="0" y="338327"/>
                </a:lnTo>
                <a:lnTo>
                  <a:pt x="0" y="408431"/>
                </a:lnTo>
                <a:lnTo>
                  <a:pt x="3048" y="429767"/>
                </a:lnTo>
                <a:lnTo>
                  <a:pt x="3048" y="448055"/>
                </a:lnTo>
                <a:lnTo>
                  <a:pt x="9143" y="460248"/>
                </a:lnTo>
                <a:lnTo>
                  <a:pt x="9143" y="463295"/>
                </a:lnTo>
                <a:lnTo>
                  <a:pt x="15239" y="475487"/>
                </a:lnTo>
                <a:lnTo>
                  <a:pt x="24383" y="484631"/>
                </a:lnTo>
                <a:lnTo>
                  <a:pt x="24383" y="487679"/>
                </a:lnTo>
                <a:lnTo>
                  <a:pt x="155448" y="487679"/>
                </a:lnTo>
                <a:lnTo>
                  <a:pt x="155448" y="484631"/>
                </a:lnTo>
                <a:lnTo>
                  <a:pt x="146303" y="475487"/>
                </a:lnTo>
                <a:lnTo>
                  <a:pt x="137159" y="469391"/>
                </a:lnTo>
                <a:lnTo>
                  <a:pt x="54863" y="469391"/>
                </a:lnTo>
                <a:lnTo>
                  <a:pt x="45719" y="466343"/>
                </a:lnTo>
                <a:lnTo>
                  <a:pt x="48767" y="466343"/>
                </a:lnTo>
                <a:lnTo>
                  <a:pt x="39624" y="463295"/>
                </a:lnTo>
                <a:lnTo>
                  <a:pt x="42671" y="463295"/>
                </a:lnTo>
                <a:lnTo>
                  <a:pt x="36575" y="457199"/>
                </a:lnTo>
                <a:lnTo>
                  <a:pt x="37592" y="457199"/>
                </a:lnTo>
                <a:lnTo>
                  <a:pt x="33527" y="451103"/>
                </a:lnTo>
                <a:lnTo>
                  <a:pt x="35356" y="451103"/>
                </a:lnTo>
                <a:lnTo>
                  <a:pt x="30479" y="438911"/>
                </a:lnTo>
                <a:lnTo>
                  <a:pt x="30479" y="423671"/>
                </a:lnTo>
                <a:lnTo>
                  <a:pt x="27431" y="405383"/>
                </a:lnTo>
                <a:lnTo>
                  <a:pt x="27431" y="362711"/>
                </a:lnTo>
                <a:lnTo>
                  <a:pt x="30479" y="341375"/>
                </a:lnTo>
                <a:lnTo>
                  <a:pt x="30479" y="313943"/>
                </a:lnTo>
                <a:lnTo>
                  <a:pt x="36575" y="259079"/>
                </a:lnTo>
                <a:lnTo>
                  <a:pt x="42671" y="198119"/>
                </a:lnTo>
                <a:lnTo>
                  <a:pt x="51815" y="134111"/>
                </a:lnTo>
                <a:lnTo>
                  <a:pt x="58849" y="87219"/>
                </a:lnTo>
                <a:lnTo>
                  <a:pt x="31545" y="83319"/>
                </a:lnTo>
                <a:close/>
              </a:path>
              <a:path w="195579" h="853439">
                <a:moveTo>
                  <a:pt x="51815" y="466343"/>
                </a:moveTo>
                <a:lnTo>
                  <a:pt x="54863" y="469391"/>
                </a:lnTo>
                <a:lnTo>
                  <a:pt x="57912" y="469391"/>
                </a:lnTo>
                <a:lnTo>
                  <a:pt x="51815" y="466343"/>
                </a:lnTo>
                <a:close/>
              </a:path>
              <a:path w="195579" h="853439">
                <a:moveTo>
                  <a:pt x="124967" y="466343"/>
                </a:moveTo>
                <a:lnTo>
                  <a:pt x="67055" y="466343"/>
                </a:lnTo>
                <a:lnTo>
                  <a:pt x="57912" y="469391"/>
                </a:lnTo>
                <a:lnTo>
                  <a:pt x="134112" y="469391"/>
                </a:lnTo>
                <a:lnTo>
                  <a:pt x="124967" y="466343"/>
                </a:lnTo>
                <a:close/>
              </a:path>
              <a:path w="195579" h="853439">
                <a:moveTo>
                  <a:pt x="112775" y="463295"/>
                </a:moveTo>
                <a:lnTo>
                  <a:pt x="100583" y="463295"/>
                </a:lnTo>
                <a:lnTo>
                  <a:pt x="79248" y="466343"/>
                </a:lnTo>
                <a:lnTo>
                  <a:pt x="121919" y="466343"/>
                </a:lnTo>
                <a:lnTo>
                  <a:pt x="112775" y="463295"/>
                </a:lnTo>
                <a:close/>
              </a:path>
              <a:path w="195579" h="853439">
                <a:moveTo>
                  <a:pt x="37592" y="457199"/>
                </a:moveTo>
                <a:lnTo>
                  <a:pt x="36575" y="457199"/>
                </a:lnTo>
                <a:lnTo>
                  <a:pt x="39624" y="460248"/>
                </a:lnTo>
                <a:lnTo>
                  <a:pt x="37592" y="457199"/>
                </a:lnTo>
                <a:close/>
              </a:path>
              <a:path w="195579" h="853439">
                <a:moveTo>
                  <a:pt x="35356" y="451103"/>
                </a:moveTo>
                <a:lnTo>
                  <a:pt x="33527" y="451103"/>
                </a:lnTo>
                <a:lnTo>
                  <a:pt x="36575" y="454151"/>
                </a:lnTo>
                <a:lnTo>
                  <a:pt x="35356" y="451103"/>
                </a:lnTo>
                <a:close/>
              </a:path>
              <a:path w="195579" h="853439">
                <a:moveTo>
                  <a:pt x="81279" y="70103"/>
                </a:moveTo>
                <a:lnTo>
                  <a:pt x="33527" y="70103"/>
                </a:lnTo>
                <a:lnTo>
                  <a:pt x="60959" y="73151"/>
                </a:lnTo>
                <a:lnTo>
                  <a:pt x="58849" y="87219"/>
                </a:lnTo>
                <a:lnTo>
                  <a:pt x="88391" y="91439"/>
                </a:lnTo>
                <a:lnTo>
                  <a:pt x="81279" y="70103"/>
                </a:lnTo>
                <a:close/>
              </a:path>
              <a:path w="195579" h="853439">
                <a:moveTo>
                  <a:pt x="33527" y="70103"/>
                </a:moveTo>
                <a:lnTo>
                  <a:pt x="31545" y="83319"/>
                </a:lnTo>
                <a:lnTo>
                  <a:pt x="58849" y="87219"/>
                </a:lnTo>
                <a:lnTo>
                  <a:pt x="60959" y="73151"/>
                </a:lnTo>
                <a:lnTo>
                  <a:pt x="33527" y="70103"/>
                </a:lnTo>
                <a:close/>
              </a:path>
              <a:path w="195579" h="853439">
                <a:moveTo>
                  <a:pt x="57912" y="0"/>
                </a:moveTo>
                <a:lnTo>
                  <a:pt x="3048" y="79247"/>
                </a:lnTo>
                <a:lnTo>
                  <a:pt x="31545" y="83319"/>
                </a:lnTo>
                <a:lnTo>
                  <a:pt x="33527" y="70103"/>
                </a:lnTo>
                <a:lnTo>
                  <a:pt x="81279" y="70103"/>
                </a:lnTo>
                <a:lnTo>
                  <a:pt x="57912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593848" y="4632451"/>
            <a:ext cx="170433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539115" algn="l"/>
                <a:tab pos="1048385" algn="l"/>
                <a:tab pos="1508125" algn="l"/>
              </a:tabLst>
            </a:pP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3000" b="1" i="1" spc="-15" baseline="1388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3000" b="1" i="1" spc="-15" baseline="138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3000" baseline="138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7035" y="1060195"/>
            <a:ext cx="51676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Implementation by</a:t>
            </a:r>
            <a:r>
              <a:rPr sz="4000" spc="-105" dirty="0"/>
              <a:t> </a:t>
            </a:r>
            <a:r>
              <a:rPr sz="4000" spc="-30" dirty="0"/>
              <a:t>Array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92623" y="4583683"/>
            <a:ext cx="1816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8488" y="4620259"/>
            <a:ext cx="1676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50592" y="4349496"/>
            <a:ext cx="4803775" cy="814069"/>
          </a:xfrm>
          <a:custGeom>
            <a:avLst/>
            <a:gdLst/>
            <a:ahLst/>
            <a:cxnLst/>
            <a:rect l="l" t="t" r="r" b="b"/>
            <a:pathLst>
              <a:path w="4803775" h="814070">
                <a:moveTo>
                  <a:pt x="4803648" y="0"/>
                </a:moveTo>
                <a:lnTo>
                  <a:pt x="0" y="0"/>
                </a:lnTo>
                <a:lnTo>
                  <a:pt x="0" y="813815"/>
                </a:lnTo>
                <a:lnTo>
                  <a:pt x="4803648" y="813815"/>
                </a:lnTo>
                <a:lnTo>
                  <a:pt x="4803648" y="804671"/>
                </a:lnTo>
                <a:lnTo>
                  <a:pt x="18287" y="804671"/>
                </a:lnTo>
                <a:lnTo>
                  <a:pt x="9143" y="792479"/>
                </a:lnTo>
                <a:lnTo>
                  <a:pt x="18287" y="792479"/>
                </a:lnTo>
                <a:lnTo>
                  <a:pt x="18287" y="18287"/>
                </a:lnTo>
                <a:lnTo>
                  <a:pt x="9143" y="18287"/>
                </a:lnTo>
                <a:lnTo>
                  <a:pt x="18287" y="9143"/>
                </a:lnTo>
                <a:lnTo>
                  <a:pt x="4803648" y="9143"/>
                </a:lnTo>
                <a:lnTo>
                  <a:pt x="4803648" y="0"/>
                </a:lnTo>
                <a:close/>
              </a:path>
              <a:path w="4803775" h="814070">
                <a:moveTo>
                  <a:pt x="18287" y="792479"/>
                </a:moveTo>
                <a:lnTo>
                  <a:pt x="9143" y="792479"/>
                </a:lnTo>
                <a:lnTo>
                  <a:pt x="18287" y="804671"/>
                </a:lnTo>
                <a:lnTo>
                  <a:pt x="18287" y="792479"/>
                </a:lnTo>
                <a:close/>
              </a:path>
              <a:path w="4803775" h="814070">
                <a:moveTo>
                  <a:pt x="4782311" y="792479"/>
                </a:moveTo>
                <a:lnTo>
                  <a:pt x="18287" y="792479"/>
                </a:lnTo>
                <a:lnTo>
                  <a:pt x="18287" y="804671"/>
                </a:lnTo>
                <a:lnTo>
                  <a:pt x="4782311" y="804671"/>
                </a:lnTo>
                <a:lnTo>
                  <a:pt x="4782311" y="792479"/>
                </a:lnTo>
                <a:close/>
              </a:path>
              <a:path w="4803775" h="814070">
                <a:moveTo>
                  <a:pt x="4782311" y="9143"/>
                </a:moveTo>
                <a:lnTo>
                  <a:pt x="4782311" y="804671"/>
                </a:lnTo>
                <a:lnTo>
                  <a:pt x="4794504" y="792479"/>
                </a:lnTo>
                <a:lnTo>
                  <a:pt x="4803648" y="792479"/>
                </a:lnTo>
                <a:lnTo>
                  <a:pt x="4803648" y="18287"/>
                </a:lnTo>
                <a:lnTo>
                  <a:pt x="4794504" y="18287"/>
                </a:lnTo>
                <a:lnTo>
                  <a:pt x="4782311" y="9143"/>
                </a:lnTo>
                <a:close/>
              </a:path>
              <a:path w="4803775" h="814070">
                <a:moveTo>
                  <a:pt x="4803648" y="792479"/>
                </a:moveTo>
                <a:lnTo>
                  <a:pt x="4794504" y="792479"/>
                </a:lnTo>
                <a:lnTo>
                  <a:pt x="4782311" y="804671"/>
                </a:lnTo>
                <a:lnTo>
                  <a:pt x="4803648" y="804671"/>
                </a:lnTo>
                <a:lnTo>
                  <a:pt x="4803648" y="792479"/>
                </a:lnTo>
                <a:close/>
              </a:path>
              <a:path w="4803775" h="814070">
                <a:moveTo>
                  <a:pt x="18287" y="9143"/>
                </a:moveTo>
                <a:lnTo>
                  <a:pt x="9143" y="18287"/>
                </a:lnTo>
                <a:lnTo>
                  <a:pt x="18287" y="18287"/>
                </a:lnTo>
                <a:lnTo>
                  <a:pt x="18287" y="9143"/>
                </a:lnTo>
                <a:close/>
              </a:path>
              <a:path w="4803775" h="814070">
                <a:moveTo>
                  <a:pt x="4782311" y="9143"/>
                </a:moveTo>
                <a:lnTo>
                  <a:pt x="18287" y="9143"/>
                </a:lnTo>
                <a:lnTo>
                  <a:pt x="18287" y="18287"/>
                </a:lnTo>
                <a:lnTo>
                  <a:pt x="4782311" y="18287"/>
                </a:lnTo>
                <a:lnTo>
                  <a:pt x="4782311" y="9143"/>
                </a:lnTo>
                <a:close/>
              </a:path>
              <a:path w="4803775" h="814070">
                <a:moveTo>
                  <a:pt x="4803648" y="9143"/>
                </a:moveTo>
                <a:lnTo>
                  <a:pt x="4782311" y="9143"/>
                </a:lnTo>
                <a:lnTo>
                  <a:pt x="4794504" y="18287"/>
                </a:lnTo>
                <a:lnTo>
                  <a:pt x="4803648" y="18287"/>
                </a:lnTo>
                <a:lnTo>
                  <a:pt x="4803648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2655" y="4373879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6620" y="4367784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39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0584" y="4361688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3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3023" y="4355591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56988" y="4349496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3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0952" y="4340352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03391" y="4376928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77355" y="434340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1319" y="4367784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3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48127" y="3943603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9920" y="3967987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5896" y="3995419"/>
            <a:ext cx="5594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47675" algn="l"/>
              </a:tabLst>
            </a:pPr>
            <a:r>
              <a:rPr sz="2100" b="1" i="1" spc="-7" baseline="1984" dirty="0">
                <a:latin typeface="Arial"/>
                <a:cs typeface="Arial"/>
              </a:rPr>
              <a:t>7	</a:t>
            </a:r>
            <a:r>
              <a:rPr sz="1400" b="1" i="1" spc="-5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1256" y="4004563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6264" y="4044187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69079" y="4007611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96384" y="4031995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84064" y="4038091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44311" y="4019803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0288" y="4608067"/>
            <a:ext cx="1955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64207" y="3953255"/>
            <a:ext cx="792480" cy="466725"/>
          </a:xfrm>
          <a:custGeom>
            <a:avLst/>
            <a:gdLst/>
            <a:ahLst/>
            <a:cxnLst/>
            <a:rect l="l" t="t" r="r" b="b"/>
            <a:pathLst>
              <a:path w="792480" h="466725">
                <a:moveTo>
                  <a:pt x="742608" y="448219"/>
                </a:moveTo>
                <a:lnTo>
                  <a:pt x="734568" y="463296"/>
                </a:lnTo>
                <a:lnTo>
                  <a:pt x="792480" y="466344"/>
                </a:lnTo>
                <a:lnTo>
                  <a:pt x="784098" y="454152"/>
                </a:lnTo>
                <a:lnTo>
                  <a:pt x="752856" y="454152"/>
                </a:lnTo>
                <a:lnTo>
                  <a:pt x="742608" y="448219"/>
                </a:lnTo>
                <a:close/>
              </a:path>
              <a:path w="792480" h="466725">
                <a:moveTo>
                  <a:pt x="750994" y="432495"/>
                </a:moveTo>
                <a:lnTo>
                  <a:pt x="742608" y="448219"/>
                </a:lnTo>
                <a:lnTo>
                  <a:pt x="752856" y="454152"/>
                </a:lnTo>
                <a:lnTo>
                  <a:pt x="762000" y="438912"/>
                </a:lnTo>
                <a:lnTo>
                  <a:pt x="750994" y="432495"/>
                </a:lnTo>
                <a:close/>
              </a:path>
              <a:path w="792480" h="466725">
                <a:moveTo>
                  <a:pt x="758952" y="417576"/>
                </a:moveTo>
                <a:lnTo>
                  <a:pt x="750994" y="432495"/>
                </a:lnTo>
                <a:lnTo>
                  <a:pt x="762000" y="438912"/>
                </a:lnTo>
                <a:lnTo>
                  <a:pt x="752856" y="454152"/>
                </a:lnTo>
                <a:lnTo>
                  <a:pt x="784098" y="454152"/>
                </a:lnTo>
                <a:lnTo>
                  <a:pt x="758952" y="417576"/>
                </a:lnTo>
                <a:close/>
              </a:path>
              <a:path w="792480" h="466725">
                <a:moveTo>
                  <a:pt x="9143" y="0"/>
                </a:moveTo>
                <a:lnTo>
                  <a:pt x="0" y="18288"/>
                </a:lnTo>
                <a:lnTo>
                  <a:pt x="742608" y="448219"/>
                </a:lnTo>
                <a:lnTo>
                  <a:pt x="750994" y="432495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4023" y="5855208"/>
            <a:ext cx="615950" cy="433070"/>
          </a:xfrm>
          <a:custGeom>
            <a:avLst/>
            <a:gdLst/>
            <a:ahLst/>
            <a:cxnLst/>
            <a:rect l="l" t="t" r="r" b="b"/>
            <a:pathLst>
              <a:path w="615950" h="433070">
                <a:moveTo>
                  <a:pt x="615696" y="0"/>
                </a:moveTo>
                <a:lnTo>
                  <a:pt x="0" y="0"/>
                </a:lnTo>
                <a:lnTo>
                  <a:pt x="0" y="432816"/>
                </a:lnTo>
                <a:lnTo>
                  <a:pt x="615696" y="432816"/>
                </a:lnTo>
                <a:lnTo>
                  <a:pt x="615696" y="423672"/>
                </a:lnTo>
                <a:lnTo>
                  <a:pt x="18287" y="423672"/>
                </a:lnTo>
                <a:lnTo>
                  <a:pt x="9143" y="414528"/>
                </a:lnTo>
                <a:lnTo>
                  <a:pt x="18287" y="414528"/>
                </a:lnTo>
                <a:lnTo>
                  <a:pt x="18287" y="18288"/>
                </a:lnTo>
                <a:lnTo>
                  <a:pt x="9143" y="18288"/>
                </a:lnTo>
                <a:lnTo>
                  <a:pt x="18287" y="9144"/>
                </a:lnTo>
                <a:lnTo>
                  <a:pt x="615696" y="9144"/>
                </a:lnTo>
                <a:lnTo>
                  <a:pt x="615696" y="0"/>
                </a:lnTo>
                <a:close/>
              </a:path>
              <a:path w="615950" h="433070">
                <a:moveTo>
                  <a:pt x="18287" y="414528"/>
                </a:moveTo>
                <a:lnTo>
                  <a:pt x="9143" y="414528"/>
                </a:lnTo>
                <a:lnTo>
                  <a:pt x="18287" y="423672"/>
                </a:lnTo>
                <a:lnTo>
                  <a:pt x="18287" y="414528"/>
                </a:lnTo>
                <a:close/>
              </a:path>
              <a:path w="615950" h="433070">
                <a:moveTo>
                  <a:pt x="597408" y="414528"/>
                </a:moveTo>
                <a:lnTo>
                  <a:pt x="18287" y="414528"/>
                </a:lnTo>
                <a:lnTo>
                  <a:pt x="18287" y="423672"/>
                </a:lnTo>
                <a:lnTo>
                  <a:pt x="597408" y="423672"/>
                </a:lnTo>
                <a:lnTo>
                  <a:pt x="597408" y="414528"/>
                </a:lnTo>
                <a:close/>
              </a:path>
              <a:path w="615950" h="433070">
                <a:moveTo>
                  <a:pt x="597408" y="9144"/>
                </a:moveTo>
                <a:lnTo>
                  <a:pt x="597408" y="423672"/>
                </a:lnTo>
                <a:lnTo>
                  <a:pt x="606551" y="414528"/>
                </a:lnTo>
                <a:lnTo>
                  <a:pt x="615696" y="414528"/>
                </a:lnTo>
                <a:lnTo>
                  <a:pt x="615696" y="18288"/>
                </a:lnTo>
                <a:lnTo>
                  <a:pt x="606551" y="18288"/>
                </a:lnTo>
                <a:lnTo>
                  <a:pt x="597408" y="9144"/>
                </a:lnTo>
                <a:close/>
              </a:path>
              <a:path w="615950" h="433070">
                <a:moveTo>
                  <a:pt x="615696" y="414528"/>
                </a:moveTo>
                <a:lnTo>
                  <a:pt x="606551" y="414528"/>
                </a:lnTo>
                <a:lnTo>
                  <a:pt x="597408" y="423672"/>
                </a:lnTo>
                <a:lnTo>
                  <a:pt x="615696" y="423672"/>
                </a:lnTo>
                <a:lnTo>
                  <a:pt x="615696" y="414528"/>
                </a:lnTo>
                <a:close/>
              </a:path>
              <a:path w="615950" h="433070">
                <a:moveTo>
                  <a:pt x="18287" y="9144"/>
                </a:moveTo>
                <a:lnTo>
                  <a:pt x="9143" y="18288"/>
                </a:lnTo>
                <a:lnTo>
                  <a:pt x="18287" y="18288"/>
                </a:lnTo>
                <a:lnTo>
                  <a:pt x="18287" y="9144"/>
                </a:lnTo>
                <a:close/>
              </a:path>
              <a:path w="615950" h="433070">
                <a:moveTo>
                  <a:pt x="597408" y="9144"/>
                </a:moveTo>
                <a:lnTo>
                  <a:pt x="18287" y="9144"/>
                </a:lnTo>
                <a:lnTo>
                  <a:pt x="18287" y="18288"/>
                </a:lnTo>
                <a:lnTo>
                  <a:pt x="597408" y="18288"/>
                </a:lnTo>
                <a:lnTo>
                  <a:pt x="597408" y="9144"/>
                </a:lnTo>
                <a:close/>
              </a:path>
              <a:path w="615950" h="433070">
                <a:moveTo>
                  <a:pt x="615696" y="9144"/>
                </a:moveTo>
                <a:lnTo>
                  <a:pt x="597408" y="9144"/>
                </a:lnTo>
                <a:lnTo>
                  <a:pt x="606551" y="18288"/>
                </a:lnTo>
                <a:lnTo>
                  <a:pt x="615696" y="18288"/>
                </a:lnTo>
                <a:lnTo>
                  <a:pt x="61569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864608" y="5888227"/>
            <a:ext cx="4083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0016" y="6729730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111" y="3191510"/>
            <a:ext cx="0" cy="3531870"/>
          </a:xfrm>
          <a:custGeom>
            <a:avLst/>
            <a:gdLst/>
            <a:ahLst/>
            <a:cxnLst/>
            <a:rect l="l" t="t" r="r" b="b"/>
            <a:pathLst>
              <a:path h="3531870">
                <a:moveTo>
                  <a:pt x="0" y="0"/>
                </a:moveTo>
                <a:lnTo>
                  <a:pt x="0" y="353187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0016" y="3185160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81743" y="3191255"/>
            <a:ext cx="0" cy="3533140"/>
          </a:xfrm>
          <a:custGeom>
            <a:avLst/>
            <a:gdLst/>
            <a:ahLst/>
            <a:cxnLst/>
            <a:rect l="l" t="t" r="r" b="b"/>
            <a:pathLst>
              <a:path h="3533140">
                <a:moveTo>
                  <a:pt x="0" y="0"/>
                </a:moveTo>
                <a:lnTo>
                  <a:pt x="0" y="35326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400" y="6697980"/>
            <a:ext cx="8449310" cy="0"/>
          </a:xfrm>
          <a:custGeom>
            <a:avLst/>
            <a:gdLst/>
            <a:ahLst/>
            <a:cxnLst/>
            <a:rect l="l" t="t" r="r" b="b"/>
            <a:pathLst>
              <a:path w="8449310">
                <a:moveTo>
                  <a:pt x="0" y="0"/>
                </a:moveTo>
                <a:lnTo>
                  <a:pt x="8449056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6591" y="3230879"/>
            <a:ext cx="0" cy="3453129"/>
          </a:xfrm>
          <a:custGeom>
            <a:avLst/>
            <a:gdLst/>
            <a:ahLst/>
            <a:cxnLst/>
            <a:rect l="l" t="t" r="r" b="b"/>
            <a:pathLst>
              <a:path h="3453129">
                <a:moveTo>
                  <a:pt x="0" y="0"/>
                </a:moveTo>
                <a:lnTo>
                  <a:pt x="0" y="345313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4400" y="3218814"/>
            <a:ext cx="8449310" cy="0"/>
          </a:xfrm>
          <a:custGeom>
            <a:avLst/>
            <a:gdLst/>
            <a:ahLst/>
            <a:cxnLst/>
            <a:rect l="l" t="t" r="r" b="b"/>
            <a:pathLst>
              <a:path w="8449310">
                <a:moveTo>
                  <a:pt x="0" y="0"/>
                </a:moveTo>
                <a:lnTo>
                  <a:pt x="8449056" y="0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49740" y="3230879"/>
            <a:ext cx="0" cy="3453765"/>
          </a:xfrm>
          <a:custGeom>
            <a:avLst/>
            <a:gdLst/>
            <a:ahLst/>
            <a:cxnLst/>
            <a:rect l="l" t="t" r="r" b="b"/>
            <a:pathLst>
              <a:path h="3453765">
                <a:moveTo>
                  <a:pt x="0" y="0"/>
                </a:moveTo>
                <a:lnTo>
                  <a:pt x="0" y="3453384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975" y="6666230"/>
            <a:ext cx="8373109" cy="0"/>
          </a:xfrm>
          <a:custGeom>
            <a:avLst/>
            <a:gdLst/>
            <a:ahLst/>
            <a:cxnLst/>
            <a:rect l="l" t="t" r="r" b="b"/>
            <a:pathLst>
              <a:path w="8373109">
                <a:moveTo>
                  <a:pt x="0" y="0"/>
                </a:moveTo>
                <a:lnTo>
                  <a:pt x="83728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8596" y="3255009"/>
            <a:ext cx="0" cy="3404870"/>
          </a:xfrm>
          <a:custGeom>
            <a:avLst/>
            <a:gdLst/>
            <a:ahLst/>
            <a:cxnLst/>
            <a:rect l="l" t="t" r="r" b="b"/>
            <a:pathLst>
              <a:path h="3404870">
                <a:moveTo>
                  <a:pt x="0" y="0"/>
                </a:moveTo>
                <a:lnTo>
                  <a:pt x="0" y="340487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0975" y="3249295"/>
            <a:ext cx="8373109" cy="0"/>
          </a:xfrm>
          <a:custGeom>
            <a:avLst/>
            <a:gdLst/>
            <a:ahLst/>
            <a:cxnLst/>
            <a:rect l="l" t="t" r="r" b="b"/>
            <a:pathLst>
              <a:path w="8373109">
                <a:moveTo>
                  <a:pt x="0" y="0"/>
                </a:moveTo>
                <a:lnTo>
                  <a:pt x="8372856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317735" y="3255264"/>
            <a:ext cx="0" cy="3404870"/>
          </a:xfrm>
          <a:custGeom>
            <a:avLst/>
            <a:gdLst/>
            <a:ahLst/>
            <a:cxnLst/>
            <a:rect l="l" t="t" r="r" b="b"/>
            <a:pathLst>
              <a:path h="3404870">
                <a:moveTo>
                  <a:pt x="0" y="0"/>
                </a:moveTo>
                <a:lnTo>
                  <a:pt x="0" y="340461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3960" y="3749040"/>
            <a:ext cx="619125" cy="335280"/>
          </a:xfrm>
          <a:custGeom>
            <a:avLst/>
            <a:gdLst/>
            <a:ahLst/>
            <a:cxnLst/>
            <a:rect l="l" t="t" r="r" b="b"/>
            <a:pathLst>
              <a:path w="619125" h="335279">
                <a:moveTo>
                  <a:pt x="618744" y="0"/>
                </a:moveTo>
                <a:lnTo>
                  <a:pt x="0" y="0"/>
                </a:lnTo>
                <a:lnTo>
                  <a:pt x="0" y="335280"/>
                </a:lnTo>
                <a:lnTo>
                  <a:pt x="618744" y="335280"/>
                </a:lnTo>
                <a:lnTo>
                  <a:pt x="618744" y="326136"/>
                </a:lnTo>
                <a:lnTo>
                  <a:pt x="21336" y="326136"/>
                </a:lnTo>
                <a:lnTo>
                  <a:pt x="9143" y="316992"/>
                </a:lnTo>
                <a:lnTo>
                  <a:pt x="21336" y="316992"/>
                </a:lnTo>
                <a:lnTo>
                  <a:pt x="21336" y="18287"/>
                </a:lnTo>
                <a:lnTo>
                  <a:pt x="9143" y="18287"/>
                </a:lnTo>
                <a:lnTo>
                  <a:pt x="21336" y="9144"/>
                </a:lnTo>
                <a:lnTo>
                  <a:pt x="618744" y="9144"/>
                </a:lnTo>
                <a:lnTo>
                  <a:pt x="618744" y="0"/>
                </a:lnTo>
                <a:close/>
              </a:path>
              <a:path w="619125" h="335279">
                <a:moveTo>
                  <a:pt x="21336" y="316992"/>
                </a:moveTo>
                <a:lnTo>
                  <a:pt x="9143" y="316992"/>
                </a:lnTo>
                <a:lnTo>
                  <a:pt x="21336" y="326136"/>
                </a:lnTo>
                <a:lnTo>
                  <a:pt x="21336" y="316992"/>
                </a:lnTo>
                <a:close/>
              </a:path>
              <a:path w="619125" h="335279">
                <a:moveTo>
                  <a:pt x="597408" y="316992"/>
                </a:moveTo>
                <a:lnTo>
                  <a:pt x="21336" y="316992"/>
                </a:lnTo>
                <a:lnTo>
                  <a:pt x="21336" y="326136"/>
                </a:lnTo>
                <a:lnTo>
                  <a:pt x="597408" y="326136"/>
                </a:lnTo>
                <a:lnTo>
                  <a:pt x="597408" y="316992"/>
                </a:lnTo>
                <a:close/>
              </a:path>
              <a:path w="619125" h="335279">
                <a:moveTo>
                  <a:pt x="597408" y="9144"/>
                </a:moveTo>
                <a:lnTo>
                  <a:pt x="597408" y="326136"/>
                </a:lnTo>
                <a:lnTo>
                  <a:pt x="609600" y="316992"/>
                </a:lnTo>
                <a:lnTo>
                  <a:pt x="618744" y="316992"/>
                </a:lnTo>
                <a:lnTo>
                  <a:pt x="618744" y="18287"/>
                </a:lnTo>
                <a:lnTo>
                  <a:pt x="609600" y="18287"/>
                </a:lnTo>
                <a:lnTo>
                  <a:pt x="597408" y="9144"/>
                </a:lnTo>
                <a:close/>
              </a:path>
              <a:path w="619125" h="335279">
                <a:moveTo>
                  <a:pt x="618744" y="316992"/>
                </a:moveTo>
                <a:lnTo>
                  <a:pt x="609600" y="316992"/>
                </a:lnTo>
                <a:lnTo>
                  <a:pt x="597408" y="326136"/>
                </a:lnTo>
                <a:lnTo>
                  <a:pt x="618744" y="326136"/>
                </a:lnTo>
                <a:lnTo>
                  <a:pt x="618744" y="316992"/>
                </a:lnTo>
                <a:close/>
              </a:path>
              <a:path w="619125" h="335279">
                <a:moveTo>
                  <a:pt x="21336" y="9144"/>
                </a:moveTo>
                <a:lnTo>
                  <a:pt x="9143" y="18287"/>
                </a:lnTo>
                <a:lnTo>
                  <a:pt x="21336" y="18287"/>
                </a:lnTo>
                <a:lnTo>
                  <a:pt x="21336" y="9144"/>
                </a:lnTo>
                <a:close/>
              </a:path>
              <a:path w="619125" h="335279">
                <a:moveTo>
                  <a:pt x="597408" y="9144"/>
                </a:moveTo>
                <a:lnTo>
                  <a:pt x="21336" y="9144"/>
                </a:lnTo>
                <a:lnTo>
                  <a:pt x="21336" y="18287"/>
                </a:lnTo>
                <a:lnTo>
                  <a:pt x="597408" y="18287"/>
                </a:lnTo>
                <a:lnTo>
                  <a:pt x="597408" y="9144"/>
                </a:lnTo>
                <a:close/>
              </a:path>
              <a:path w="619125" h="335279">
                <a:moveTo>
                  <a:pt x="618744" y="9144"/>
                </a:moveTo>
                <a:lnTo>
                  <a:pt x="597408" y="9144"/>
                </a:lnTo>
                <a:lnTo>
                  <a:pt x="609600" y="18287"/>
                </a:lnTo>
                <a:lnTo>
                  <a:pt x="618744" y="18287"/>
                </a:lnTo>
                <a:lnTo>
                  <a:pt x="61874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90159" y="5178552"/>
            <a:ext cx="472440" cy="777240"/>
          </a:xfrm>
          <a:custGeom>
            <a:avLst/>
            <a:gdLst/>
            <a:ahLst/>
            <a:cxnLst/>
            <a:rect l="l" t="t" r="r" b="b"/>
            <a:pathLst>
              <a:path w="472439" h="777239">
                <a:moveTo>
                  <a:pt x="234695" y="475488"/>
                </a:moveTo>
                <a:lnTo>
                  <a:pt x="207263" y="475488"/>
                </a:lnTo>
                <a:lnTo>
                  <a:pt x="188975" y="521208"/>
                </a:lnTo>
                <a:lnTo>
                  <a:pt x="179831" y="536448"/>
                </a:lnTo>
                <a:lnTo>
                  <a:pt x="170687" y="554736"/>
                </a:lnTo>
                <a:lnTo>
                  <a:pt x="158495" y="569976"/>
                </a:lnTo>
                <a:lnTo>
                  <a:pt x="103631" y="643128"/>
                </a:lnTo>
                <a:lnTo>
                  <a:pt x="33527" y="719328"/>
                </a:lnTo>
                <a:lnTo>
                  <a:pt x="0" y="758952"/>
                </a:lnTo>
                <a:lnTo>
                  <a:pt x="18287" y="777240"/>
                </a:lnTo>
                <a:lnTo>
                  <a:pt x="54863" y="737616"/>
                </a:lnTo>
                <a:lnTo>
                  <a:pt x="91439" y="701040"/>
                </a:lnTo>
                <a:lnTo>
                  <a:pt x="124967" y="661416"/>
                </a:lnTo>
                <a:lnTo>
                  <a:pt x="155448" y="624840"/>
                </a:lnTo>
                <a:lnTo>
                  <a:pt x="182879" y="588264"/>
                </a:lnTo>
                <a:lnTo>
                  <a:pt x="213360" y="533400"/>
                </a:lnTo>
                <a:lnTo>
                  <a:pt x="222503" y="518160"/>
                </a:lnTo>
                <a:lnTo>
                  <a:pt x="228600" y="499872"/>
                </a:lnTo>
                <a:lnTo>
                  <a:pt x="234695" y="484631"/>
                </a:lnTo>
                <a:lnTo>
                  <a:pt x="234695" y="475488"/>
                </a:lnTo>
                <a:close/>
              </a:path>
              <a:path w="472439" h="777239">
                <a:moveTo>
                  <a:pt x="206959" y="464820"/>
                </a:moveTo>
                <a:lnTo>
                  <a:pt x="204215" y="478536"/>
                </a:lnTo>
                <a:lnTo>
                  <a:pt x="207263" y="475488"/>
                </a:lnTo>
                <a:lnTo>
                  <a:pt x="234695" y="475488"/>
                </a:lnTo>
                <a:lnTo>
                  <a:pt x="234695" y="466344"/>
                </a:lnTo>
                <a:lnTo>
                  <a:pt x="207263" y="466344"/>
                </a:lnTo>
                <a:lnTo>
                  <a:pt x="206959" y="464820"/>
                </a:lnTo>
                <a:close/>
              </a:path>
              <a:path w="472439" h="777239">
                <a:moveTo>
                  <a:pt x="207263" y="463296"/>
                </a:moveTo>
                <a:lnTo>
                  <a:pt x="206959" y="464820"/>
                </a:lnTo>
                <a:lnTo>
                  <a:pt x="207263" y="466344"/>
                </a:lnTo>
                <a:lnTo>
                  <a:pt x="207263" y="463296"/>
                </a:lnTo>
                <a:close/>
              </a:path>
              <a:path w="472439" h="777239">
                <a:moveTo>
                  <a:pt x="234695" y="463296"/>
                </a:moveTo>
                <a:lnTo>
                  <a:pt x="207263" y="463296"/>
                </a:lnTo>
                <a:lnTo>
                  <a:pt x="207263" y="466344"/>
                </a:lnTo>
                <a:lnTo>
                  <a:pt x="234695" y="466344"/>
                </a:lnTo>
                <a:lnTo>
                  <a:pt x="234695" y="463296"/>
                </a:lnTo>
                <a:close/>
              </a:path>
              <a:path w="472439" h="777239">
                <a:moveTo>
                  <a:pt x="232257" y="451104"/>
                </a:moveTo>
                <a:lnTo>
                  <a:pt x="204215" y="451104"/>
                </a:lnTo>
                <a:lnTo>
                  <a:pt x="206959" y="464820"/>
                </a:lnTo>
                <a:lnTo>
                  <a:pt x="207263" y="463296"/>
                </a:lnTo>
                <a:lnTo>
                  <a:pt x="234695" y="463296"/>
                </a:lnTo>
                <a:lnTo>
                  <a:pt x="232257" y="451104"/>
                </a:lnTo>
                <a:close/>
              </a:path>
              <a:path w="472439" h="777239">
                <a:moveTo>
                  <a:pt x="230886" y="441960"/>
                </a:moveTo>
                <a:lnTo>
                  <a:pt x="201167" y="441960"/>
                </a:lnTo>
                <a:lnTo>
                  <a:pt x="204215" y="454152"/>
                </a:lnTo>
                <a:lnTo>
                  <a:pt x="204215" y="451104"/>
                </a:lnTo>
                <a:lnTo>
                  <a:pt x="232257" y="451104"/>
                </a:lnTo>
                <a:lnTo>
                  <a:pt x="231648" y="448056"/>
                </a:lnTo>
                <a:lnTo>
                  <a:pt x="231648" y="445008"/>
                </a:lnTo>
                <a:lnTo>
                  <a:pt x="230886" y="441960"/>
                </a:lnTo>
                <a:close/>
              </a:path>
              <a:path w="472439" h="777239">
                <a:moveTo>
                  <a:pt x="392876" y="32027"/>
                </a:moveTo>
                <a:lnTo>
                  <a:pt x="350519" y="57912"/>
                </a:lnTo>
                <a:lnTo>
                  <a:pt x="295655" y="94487"/>
                </a:lnTo>
                <a:lnTo>
                  <a:pt x="246887" y="131064"/>
                </a:lnTo>
                <a:lnTo>
                  <a:pt x="222503" y="146304"/>
                </a:lnTo>
                <a:lnTo>
                  <a:pt x="179831" y="182880"/>
                </a:lnTo>
                <a:lnTo>
                  <a:pt x="161543" y="198120"/>
                </a:lnTo>
                <a:lnTo>
                  <a:pt x="146303" y="216408"/>
                </a:lnTo>
                <a:lnTo>
                  <a:pt x="131063" y="231648"/>
                </a:lnTo>
                <a:lnTo>
                  <a:pt x="118872" y="249936"/>
                </a:lnTo>
                <a:lnTo>
                  <a:pt x="109727" y="265175"/>
                </a:lnTo>
                <a:lnTo>
                  <a:pt x="106679" y="274320"/>
                </a:lnTo>
                <a:lnTo>
                  <a:pt x="103631" y="274320"/>
                </a:lnTo>
                <a:lnTo>
                  <a:pt x="103631" y="283464"/>
                </a:lnTo>
                <a:lnTo>
                  <a:pt x="100584" y="298704"/>
                </a:lnTo>
                <a:lnTo>
                  <a:pt x="100584" y="301752"/>
                </a:lnTo>
                <a:lnTo>
                  <a:pt x="103631" y="316992"/>
                </a:lnTo>
                <a:lnTo>
                  <a:pt x="103631" y="320040"/>
                </a:lnTo>
                <a:lnTo>
                  <a:pt x="109727" y="332231"/>
                </a:lnTo>
                <a:lnTo>
                  <a:pt x="109727" y="335280"/>
                </a:lnTo>
                <a:lnTo>
                  <a:pt x="128015" y="359664"/>
                </a:lnTo>
                <a:lnTo>
                  <a:pt x="152400" y="384048"/>
                </a:lnTo>
                <a:lnTo>
                  <a:pt x="173736" y="408431"/>
                </a:lnTo>
                <a:lnTo>
                  <a:pt x="195072" y="429768"/>
                </a:lnTo>
                <a:lnTo>
                  <a:pt x="201167" y="445008"/>
                </a:lnTo>
                <a:lnTo>
                  <a:pt x="201167" y="441960"/>
                </a:lnTo>
                <a:lnTo>
                  <a:pt x="230886" y="441960"/>
                </a:lnTo>
                <a:lnTo>
                  <a:pt x="228600" y="432816"/>
                </a:lnTo>
                <a:lnTo>
                  <a:pt x="225551" y="429768"/>
                </a:lnTo>
                <a:lnTo>
                  <a:pt x="219455" y="417575"/>
                </a:lnTo>
                <a:lnTo>
                  <a:pt x="207263" y="402336"/>
                </a:lnTo>
                <a:lnTo>
                  <a:pt x="195072" y="390144"/>
                </a:lnTo>
                <a:lnTo>
                  <a:pt x="173736" y="365760"/>
                </a:lnTo>
                <a:lnTo>
                  <a:pt x="149351" y="341375"/>
                </a:lnTo>
                <a:lnTo>
                  <a:pt x="140207" y="329184"/>
                </a:lnTo>
                <a:lnTo>
                  <a:pt x="134112" y="320040"/>
                </a:lnTo>
                <a:lnTo>
                  <a:pt x="137160" y="320040"/>
                </a:lnTo>
                <a:lnTo>
                  <a:pt x="132587" y="310896"/>
                </a:lnTo>
                <a:lnTo>
                  <a:pt x="131063" y="310896"/>
                </a:lnTo>
                <a:lnTo>
                  <a:pt x="128777" y="301752"/>
                </a:lnTo>
                <a:lnTo>
                  <a:pt x="128015" y="301752"/>
                </a:lnTo>
                <a:lnTo>
                  <a:pt x="128015" y="298704"/>
                </a:lnTo>
                <a:lnTo>
                  <a:pt x="128625" y="298704"/>
                </a:lnTo>
                <a:lnTo>
                  <a:pt x="131063" y="286512"/>
                </a:lnTo>
                <a:lnTo>
                  <a:pt x="131063" y="283464"/>
                </a:lnTo>
                <a:lnTo>
                  <a:pt x="132079" y="283464"/>
                </a:lnTo>
                <a:lnTo>
                  <a:pt x="134112" y="277368"/>
                </a:lnTo>
                <a:lnTo>
                  <a:pt x="143255" y="265175"/>
                </a:lnTo>
                <a:lnTo>
                  <a:pt x="167639" y="234696"/>
                </a:lnTo>
                <a:lnTo>
                  <a:pt x="182879" y="219456"/>
                </a:lnTo>
                <a:lnTo>
                  <a:pt x="201167" y="204216"/>
                </a:lnTo>
                <a:lnTo>
                  <a:pt x="219455" y="185928"/>
                </a:lnTo>
                <a:lnTo>
                  <a:pt x="240791" y="170687"/>
                </a:lnTo>
                <a:lnTo>
                  <a:pt x="265175" y="152400"/>
                </a:lnTo>
                <a:lnTo>
                  <a:pt x="286512" y="134112"/>
                </a:lnTo>
                <a:lnTo>
                  <a:pt x="313943" y="118872"/>
                </a:lnTo>
                <a:lnTo>
                  <a:pt x="365760" y="82296"/>
                </a:lnTo>
                <a:lnTo>
                  <a:pt x="408589" y="56122"/>
                </a:lnTo>
                <a:lnTo>
                  <a:pt x="392876" y="32027"/>
                </a:lnTo>
                <a:close/>
              </a:path>
              <a:path w="472439" h="777239">
                <a:moveTo>
                  <a:pt x="131063" y="307848"/>
                </a:moveTo>
                <a:lnTo>
                  <a:pt x="131063" y="310896"/>
                </a:lnTo>
                <a:lnTo>
                  <a:pt x="132587" y="310896"/>
                </a:lnTo>
                <a:lnTo>
                  <a:pt x="131063" y="307848"/>
                </a:lnTo>
                <a:close/>
              </a:path>
              <a:path w="472439" h="777239">
                <a:moveTo>
                  <a:pt x="128015" y="298704"/>
                </a:moveTo>
                <a:lnTo>
                  <a:pt x="128015" y="301752"/>
                </a:lnTo>
                <a:lnTo>
                  <a:pt x="128354" y="300058"/>
                </a:lnTo>
                <a:lnTo>
                  <a:pt x="128015" y="298704"/>
                </a:lnTo>
                <a:close/>
              </a:path>
              <a:path w="472439" h="777239">
                <a:moveTo>
                  <a:pt x="128354" y="300058"/>
                </a:moveTo>
                <a:lnTo>
                  <a:pt x="128015" y="301752"/>
                </a:lnTo>
                <a:lnTo>
                  <a:pt x="128777" y="301752"/>
                </a:lnTo>
                <a:lnTo>
                  <a:pt x="128354" y="300058"/>
                </a:lnTo>
                <a:close/>
              </a:path>
              <a:path w="472439" h="777239">
                <a:moveTo>
                  <a:pt x="128625" y="298704"/>
                </a:moveTo>
                <a:lnTo>
                  <a:pt x="128015" y="298704"/>
                </a:lnTo>
                <a:lnTo>
                  <a:pt x="128354" y="300058"/>
                </a:lnTo>
                <a:lnTo>
                  <a:pt x="128625" y="298704"/>
                </a:lnTo>
                <a:close/>
              </a:path>
              <a:path w="472439" h="777239">
                <a:moveTo>
                  <a:pt x="132079" y="283464"/>
                </a:moveTo>
                <a:lnTo>
                  <a:pt x="131063" y="283464"/>
                </a:lnTo>
                <a:lnTo>
                  <a:pt x="131063" y="286512"/>
                </a:lnTo>
                <a:lnTo>
                  <a:pt x="132079" y="283464"/>
                </a:lnTo>
                <a:close/>
              </a:path>
              <a:path w="472439" h="777239">
                <a:moveTo>
                  <a:pt x="457434" y="24384"/>
                </a:moveTo>
                <a:lnTo>
                  <a:pt x="405384" y="24384"/>
                </a:lnTo>
                <a:lnTo>
                  <a:pt x="420624" y="48768"/>
                </a:lnTo>
                <a:lnTo>
                  <a:pt x="408589" y="56122"/>
                </a:lnTo>
                <a:lnTo>
                  <a:pt x="423672" y="79248"/>
                </a:lnTo>
                <a:lnTo>
                  <a:pt x="457434" y="24384"/>
                </a:lnTo>
                <a:close/>
              </a:path>
              <a:path w="472439" h="777239">
                <a:moveTo>
                  <a:pt x="405384" y="24384"/>
                </a:moveTo>
                <a:lnTo>
                  <a:pt x="392876" y="32027"/>
                </a:lnTo>
                <a:lnTo>
                  <a:pt x="408589" y="56122"/>
                </a:lnTo>
                <a:lnTo>
                  <a:pt x="420624" y="48768"/>
                </a:lnTo>
                <a:lnTo>
                  <a:pt x="405384" y="24384"/>
                </a:lnTo>
                <a:close/>
              </a:path>
              <a:path w="472439" h="777239">
                <a:moveTo>
                  <a:pt x="472439" y="0"/>
                </a:moveTo>
                <a:lnTo>
                  <a:pt x="377951" y="9143"/>
                </a:lnTo>
                <a:lnTo>
                  <a:pt x="392876" y="32027"/>
                </a:lnTo>
                <a:lnTo>
                  <a:pt x="405384" y="24384"/>
                </a:lnTo>
                <a:lnTo>
                  <a:pt x="457434" y="24384"/>
                </a:lnTo>
                <a:lnTo>
                  <a:pt x="472439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593848" y="4632451"/>
            <a:ext cx="170433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539115" algn="l"/>
                <a:tab pos="1048385" algn="l"/>
                <a:tab pos="1508125" algn="l"/>
              </a:tabLst>
            </a:pP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3000" b="1" i="1" spc="-15" baseline="1388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3000" b="1" i="1" spc="-15" baseline="138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3000" baseline="1388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45539" y="1995932"/>
            <a:ext cx="7324725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use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top </a:t>
            </a:r>
            <a:r>
              <a:rPr sz="2400" spc="-10" dirty="0">
                <a:latin typeface="Calibri"/>
                <a:cs typeface="Calibri"/>
              </a:rPr>
              <a:t>index </a:t>
            </a:r>
            <a:r>
              <a:rPr sz="2400" spc="-5" dirty="0">
                <a:latin typeface="Calibri"/>
                <a:cs typeface="Calibri"/>
              </a:rPr>
              <a:t>pointer </a:t>
            </a:r>
            <a:r>
              <a:rPr sz="2400" dirty="0">
                <a:latin typeface="Calibri"/>
                <a:cs typeface="Calibri"/>
              </a:rPr>
              <a:t>as an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implementation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Push(F)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arr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7035" y="1060195"/>
            <a:ext cx="51676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Implementation by</a:t>
            </a:r>
            <a:r>
              <a:rPr sz="4000" spc="-105" dirty="0"/>
              <a:t> </a:t>
            </a:r>
            <a:r>
              <a:rPr sz="4000" spc="-30" dirty="0"/>
              <a:t>Array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92623" y="4583683"/>
            <a:ext cx="1816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0592" y="4349496"/>
            <a:ext cx="4803775" cy="814069"/>
          </a:xfrm>
          <a:custGeom>
            <a:avLst/>
            <a:gdLst/>
            <a:ahLst/>
            <a:cxnLst/>
            <a:rect l="l" t="t" r="r" b="b"/>
            <a:pathLst>
              <a:path w="4803775" h="814070">
                <a:moveTo>
                  <a:pt x="4803648" y="0"/>
                </a:moveTo>
                <a:lnTo>
                  <a:pt x="0" y="0"/>
                </a:lnTo>
                <a:lnTo>
                  <a:pt x="0" y="813815"/>
                </a:lnTo>
                <a:lnTo>
                  <a:pt x="4803648" y="813815"/>
                </a:lnTo>
                <a:lnTo>
                  <a:pt x="4803648" y="804671"/>
                </a:lnTo>
                <a:lnTo>
                  <a:pt x="18287" y="804671"/>
                </a:lnTo>
                <a:lnTo>
                  <a:pt x="9143" y="792479"/>
                </a:lnTo>
                <a:lnTo>
                  <a:pt x="18287" y="792479"/>
                </a:lnTo>
                <a:lnTo>
                  <a:pt x="18287" y="18287"/>
                </a:lnTo>
                <a:lnTo>
                  <a:pt x="9143" y="18287"/>
                </a:lnTo>
                <a:lnTo>
                  <a:pt x="18287" y="9143"/>
                </a:lnTo>
                <a:lnTo>
                  <a:pt x="4803648" y="9143"/>
                </a:lnTo>
                <a:lnTo>
                  <a:pt x="4803648" y="0"/>
                </a:lnTo>
                <a:close/>
              </a:path>
              <a:path w="4803775" h="814070">
                <a:moveTo>
                  <a:pt x="18287" y="792479"/>
                </a:moveTo>
                <a:lnTo>
                  <a:pt x="9143" y="792479"/>
                </a:lnTo>
                <a:lnTo>
                  <a:pt x="18287" y="804671"/>
                </a:lnTo>
                <a:lnTo>
                  <a:pt x="18287" y="792479"/>
                </a:lnTo>
                <a:close/>
              </a:path>
              <a:path w="4803775" h="814070">
                <a:moveTo>
                  <a:pt x="4782311" y="792479"/>
                </a:moveTo>
                <a:lnTo>
                  <a:pt x="18287" y="792479"/>
                </a:lnTo>
                <a:lnTo>
                  <a:pt x="18287" y="804671"/>
                </a:lnTo>
                <a:lnTo>
                  <a:pt x="4782311" y="804671"/>
                </a:lnTo>
                <a:lnTo>
                  <a:pt x="4782311" y="792479"/>
                </a:lnTo>
                <a:close/>
              </a:path>
              <a:path w="4803775" h="814070">
                <a:moveTo>
                  <a:pt x="4782311" y="9143"/>
                </a:moveTo>
                <a:lnTo>
                  <a:pt x="4782311" y="804671"/>
                </a:lnTo>
                <a:lnTo>
                  <a:pt x="4794504" y="792479"/>
                </a:lnTo>
                <a:lnTo>
                  <a:pt x="4803648" y="792479"/>
                </a:lnTo>
                <a:lnTo>
                  <a:pt x="4803648" y="18287"/>
                </a:lnTo>
                <a:lnTo>
                  <a:pt x="4794504" y="18287"/>
                </a:lnTo>
                <a:lnTo>
                  <a:pt x="4782311" y="9143"/>
                </a:lnTo>
                <a:close/>
              </a:path>
              <a:path w="4803775" h="814070">
                <a:moveTo>
                  <a:pt x="4803648" y="792479"/>
                </a:moveTo>
                <a:lnTo>
                  <a:pt x="4794504" y="792479"/>
                </a:lnTo>
                <a:lnTo>
                  <a:pt x="4782311" y="804671"/>
                </a:lnTo>
                <a:lnTo>
                  <a:pt x="4803648" y="804671"/>
                </a:lnTo>
                <a:lnTo>
                  <a:pt x="4803648" y="792479"/>
                </a:lnTo>
                <a:close/>
              </a:path>
              <a:path w="4803775" h="814070">
                <a:moveTo>
                  <a:pt x="18287" y="9143"/>
                </a:moveTo>
                <a:lnTo>
                  <a:pt x="9143" y="18287"/>
                </a:lnTo>
                <a:lnTo>
                  <a:pt x="18287" y="18287"/>
                </a:lnTo>
                <a:lnTo>
                  <a:pt x="18287" y="9143"/>
                </a:lnTo>
                <a:close/>
              </a:path>
              <a:path w="4803775" h="814070">
                <a:moveTo>
                  <a:pt x="4782311" y="9143"/>
                </a:moveTo>
                <a:lnTo>
                  <a:pt x="18287" y="9143"/>
                </a:lnTo>
                <a:lnTo>
                  <a:pt x="18287" y="18287"/>
                </a:lnTo>
                <a:lnTo>
                  <a:pt x="4782311" y="18287"/>
                </a:lnTo>
                <a:lnTo>
                  <a:pt x="4782311" y="9143"/>
                </a:lnTo>
                <a:close/>
              </a:path>
              <a:path w="4803775" h="814070">
                <a:moveTo>
                  <a:pt x="4803648" y="9143"/>
                </a:moveTo>
                <a:lnTo>
                  <a:pt x="4782311" y="9143"/>
                </a:lnTo>
                <a:lnTo>
                  <a:pt x="4794504" y="18287"/>
                </a:lnTo>
                <a:lnTo>
                  <a:pt x="4803648" y="18287"/>
                </a:lnTo>
                <a:lnTo>
                  <a:pt x="4803648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2655" y="4373879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6620" y="4367784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39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0584" y="4361688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3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3023" y="4355591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6988" y="4349496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3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0952" y="4340352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03391" y="4376928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77355" y="434340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1319" y="4367784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3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48127" y="3943603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9920" y="3967987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5896" y="3995419"/>
            <a:ext cx="5594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47675" algn="l"/>
              </a:tabLst>
            </a:pPr>
            <a:r>
              <a:rPr sz="2100" b="1" i="1" spc="-7" baseline="1984" dirty="0">
                <a:latin typeface="Arial"/>
                <a:cs typeface="Arial"/>
              </a:rPr>
              <a:t>7	</a:t>
            </a:r>
            <a:r>
              <a:rPr sz="1400" b="1" i="1" spc="-5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01256" y="4004563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36264" y="4044187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9079" y="4007611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6384" y="4031995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84064" y="4038091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44311" y="4019803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90288" y="4608067"/>
            <a:ext cx="1955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64207" y="3953255"/>
            <a:ext cx="792480" cy="466725"/>
          </a:xfrm>
          <a:custGeom>
            <a:avLst/>
            <a:gdLst/>
            <a:ahLst/>
            <a:cxnLst/>
            <a:rect l="l" t="t" r="r" b="b"/>
            <a:pathLst>
              <a:path w="792480" h="466725">
                <a:moveTo>
                  <a:pt x="742608" y="448219"/>
                </a:moveTo>
                <a:lnTo>
                  <a:pt x="734568" y="463296"/>
                </a:lnTo>
                <a:lnTo>
                  <a:pt x="792480" y="466344"/>
                </a:lnTo>
                <a:lnTo>
                  <a:pt x="784098" y="454152"/>
                </a:lnTo>
                <a:lnTo>
                  <a:pt x="752856" y="454152"/>
                </a:lnTo>
                <a:lnTo>
                  <a:pt x="742608" y="448219"/>
                </a:lnTo>
                <a:close/>
              </a:path>
              <a:path w="792480" h="466725">
                <a:moveTo>
                  <a:pt x="750994" y="432495"/>
                </a:moveTo>
                <a:lnTo>
                  <a:pt x="742608" y="448219"/>
                </a:lnTo>
                <a:lnTo>
                  <a:pt x="752856" y="454152"/>
                </a:lnTo>
                <a:lnTo>
                  <a:pt x="762000" y="438912"/>
                </a:lnTo>
                <a:lnTo>
                  <a:pt x="750994" y="432495"/>
                </a:lnTo>
                <a:close/>
              </a:path>
              <a:path w="792480" h="466725">
                <a:moveTo>
                  <a:pt x="758952" y="417576"/>
                </a:moveTo>
                <a:lnTo>
                  <a:pt x="750994" y="432495"/>
                </a:lnTo>
                <a:lnTo>
                  <a:pt x="762000" y="438912"/>
                </a:lnTo>
                <a:lnTo>
                  <a:pt x="752856" y="454152"/>
                </a:lnTo>
                <a:lnTo>
                  <a:pt x="784098" y="454152"/>
                </a:lnTo>
                <a:lnTo>
                  <a:pt x="758952" y="417576"/>
                </a:lnTo>
                <a:close/>
              </a:path>
              <a:path w="792480" h="466725">
                <a:moveTo>
                  <a:pt x="9143" y="0"/>
                </a:moveTo>
                <a:lnTo>
                  <a:pt x="0" y="18288"/>
                </a:lnTo>
                <a:lnTo>
                  <a:pt x="742608" y="448219"/>
                </a:lnTo>
                <a:lnTo>
                  <a:pt x="750994" y="432495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4023" y="5855208"/>
            <a:ext cx="615950" cy="433070"/>
          </a:xfrm>
          <a:custGeom>
            <a:avLst/>
            <a:gdLst/>
            <a:ahLst/>
            <a:cxnLst/>
            <a:rect l="l" t="t" r="r" b="b"/>
            <a:pathLst>
              <a:path w="615950" h="433070">
                <a:moveTo>
                  <a:pt x="615696" y="0"/>
                </a:moveTo>
                <a:lnTo>
                  <a:pt x="0" y="0"/>
                </a:lnTo>
                <a:lnTo>
                  <a:pt x="0" y="432816"/>
                </a:lnTo>
                <a:lnTo>
                  <a:pt x="615696" y="432816"/>
                </a:lnTo>
                <a:lnTo>
                  <a:pt x="615696" y="423672"/>
                </a:lnTo>
                <a:lnTo>
                  <a:pt x="18287" y="423672"/>
                </a:lnTo>
                <a:lnTo>
                  <a:pt x="9143" y="414528"/>
                </a:lnTo>
                <a:lnTo>
                  <a:pt x="18287" y="414528"/>
                </a:lnTo>
                <a:lnTo>
                  <a:pt x="18287" y="18288"/>
                </a:lnTo>
                <a:lnTo>
                  <a:pt x="9143" y="18288"/>
                </a:lnTo>
                <a:lnTo>
                  <a:pt x="18287" y="9144"/>
                </a:lnTo>
                <a:lnTo>
                  <a:pt x="615696" y="9144"/>
                </a:lnTo>
                <a:lnTo>
                  <a:pt x="615696" y="0"/>
                </a:lnTo>
                <a:close/>
              </a:path>
              <a:path w="615950" h="433070">
                <a:moveTo>
                  <a:pt x="18287" y="414528"/>
                </a:moveTo>
                <a:lnTo>
                  <a:pt x="9143" y="414528"/>
                </a:lnTo>
                <a:lnTo>
                  <a:pt x="18287" y="423672"/>
                </a:lnTo>
                <a:lnTo>
                  <a:pt x="18287" y="414528"/>
                </a:lnTo>
                <a:close/>
              </a:path>
              <a:path w="615950" h="433070">
                <a:moveTo>
                  <a:pt x="597408" y="414528"/>
                </a:moveTo>
                <a:lnTo>
                  <a:pt x="18287" y="414528"/>
                </a:lnTo>
                <a:lnTo>
                  <a:pt x="18287" y="423672"/>
                </a:lnTo>
                <a:lnTo>
                  <a:pt x="597408" y="423672"/>
                </a:lnTo>
                <a:lnTo>
                  <a:pt x="597408" y="414528"/>
                </a:lnTo>
                <a:close/>
              </a:path>
              <a:path w="615950" h="433070">
                <a:moveTo>
                  <a:pt x="597408" y="9144"/>
                </a:moveTo>
                <a:lnTo>
                  <a:pt x="597408" y="423672"/>
                </a:lnTo>
                <a:lnTo>
                  <a:pt x="606551" y="414528"/>
                </a:lnTo>
                <a:lnTo>
                  <a:pt x="615696" y="414528"/>
                </a:lnTo>
                <a:lnTo>
                  <a:pt x="615696" y="18288"/>
                </a:lnTo>
                <a:lnTo>
                  <a:pt x="606551" y="18288"/>
                </a:lnTo>
                <a:lnTo>
                  <a:pt x="597408" y="9144"/>
                </a:lnTo>
                <a:close/>
              </a:path>
              <a:path w="615950" h="433070">
                <a:moveTo>
                  <a:pt x="615696" y="414528"/>
                </a:moveTo>
                <a:lnTo>
                  <a:pt x="606551" y="414528"/>
                </a:lnTo>
                <a:lnTo>
                  <a:pt x="597408" y="423672"/>
                </a:lnTo>
                <a:lnTo>
                  <a:pt x="615696" y="423672"/>
                </a:lnTo>
                <a:lnTo>
                  <a:pt x="615696" y="414528"/>
                </a:lnTo>
                <a:close/>
              </a:path>
              <a:path w="615950" h="433070">
                <a:moveTo>
                  <a:pt x="18287" y="9144"/>
                </a:moveTo>
                <a:lnTo>
                  <a:pt x="9143" y="18288"/>
                </a:lnTo>
                <a:lnTo>
                  <a:pt x="18287" y="18288"/>
                </a:lnTo>
                <a:lnTo>
                  <a:pt x="18287" y="9144"/>
                </a:lnTo>
                <a:close/>
              </a:path>
              <a:path w="615950" h="433070">
                <a:moveTo>
                  <a:pt x="597408" y="9144"/>
                </a:moveTo>
                <a:lnTo>
                  <a:pt x="18287" y="9144"/>
                </a:lnTo>
                <a:lnTo>
                  <a:pt x="18287" y="18288"/>
                </a:lnTo>
                <a:lnTo>
                  <a:pt x="597408" y="18288"/>
                </a:lnTo>
                <a:lnTo>
                  <a:pt x="597408" y="9144"/>
                </a:lnTo>
                <a:close/>
              </a:path>
              <a:path w="615950" h="433070">
                <a:moveTo>
                  <a:pt x="615696" y="9144"/>
                </a:moveTo>
                <a:lnTo>
                  <a:pt x="597408" y="9144"/>
                </a:lnTo>
                <a:lnTo>
                  <a:pt x="606551" y="18288"/>
                </a:lnTo>
                <a:lnTo>
                  <a:pt x="615696" y="18288"/>
                </a:lnTo>
                <a:lnTo>
                  <a:pt x="61569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864608" y="5888227"/>
            <a:ext cx="4083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0016" y="6729730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6111" y="3191510"/>
            <a:ext cx="0" cy="3531870"/>
          </a:xfrm>
          <a:custGeom>
            <a:avLst/>
            <a:gdLst/>
            <a:ahLst/>
            <a:cxnLst/>
            <a:rect l="l" t="t" r="r" b="b"/>
            <a:pathLst>
              <a:path h="3531870">
                <a:moveTo>
                  <a:pt x="0" y="0"/>
                </a:moveTo>
                <a:lnTo>
                  <a:pt x="0" y="353187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0016" y="3185160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81743" y="3191255"/>
            <a:ext cx="0" cy="3533140"/>
          </a:xfrm>
          <a:custGeom>
            <a:avLst/>
            <a:gdLst/>
            <a:ahLst/>
            <a:cxnLst/>
            <a:rect l="l" t="t" r="r" b="b"/>
            <a:pathLst>
              <a:path h="3533140">
                <a:moveTo>
                  <a:pt x="0" y="0"/>
                </a:moveTo>
                <a:lnTo>
                  <a:pt x="0" y="35326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400" y="6697980"/>
            <a:ext cx="8449310" cy="0"/>
          </a:xfrm>
          <a:custGeom>
            <a:avLst/>
            <a:gdLst/>
            <a:ahLst/>
            <a:cxnLst/>
            <a:rect l="l" t="t" r="r" b="b"/>
            <a:pathLst>
              <a:path w="8449310">
                <a:moveTo>
                  <a:pt x="0" y="0"/>
                </a:moveTo>
                <a:lnTo>
                  <a:pt x="8449056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6591" y="3230879"/>
            <a:ext cx="0" cy="3453129"/>
          </a:xfrm>
          <a:custGeom>
            <a:avLst/>
            <a:gdLst/>
            <a:ahLst/>
            <a:cxnLst/>
            <a:rect l="l" t="t" r="r" b="b"/>
            <a:pathLst>
              <a:path h="3453129">
                <a:moveTo>
                  <a:pt x="0" y="0"/>
                </a:moveTo>
                <a:lnTo>
                  <a:pt x="0" y="345313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400" y="3218814"/>
            <a:ext cx="8449310" cy="0"/>
          </a:xfrm>
          <a:custGeom>
            <a:avLst/>
            <a:gdLst/>
            <a:ahLst/>
            <a:cxnLst/>
            <a:rect l="l" t="t" r="r" b="b"/>
            <a:pathLst>
              <a:path w="8449310">
                <a:moveTo>
                  <a:pt x="0" y="0"/>
                </a:moveTo>
                <a:lnTo>
                  <a:pt x="8449056" y="0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49740" y="3230879"/>
            <a:ext cx="0" cy="3453765"/>
          </a:xfrm>
          <a:custGeom>
            <a:avLst/>
            <a:gdLst/>
            <a:ahLst/>
            <a:cxnLst/>
            <a:rect l="l" t="t" r="r" b="b"/>
            <a:pathLst>
              <a:path h="3453765">
                <a:moveTo>
                  <a:pt x="0" y="0"/>
                </a:moveTo>
                <a:lnTo>
                  <a:pt x="0" y="3453384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0975" y="6666230"/>
            <a:ext cx="8373109" cy="0"/>
          </a:xfrm>
          <a:custGeom>
            <a:avLst/>
            <a:gdLst/>
            <a:ahLst/>
            <a:cxnLst/>
            <a:rect l="l" t="t" r="r" b="b"/>
            <a:pathLst>
              <a:path w="8373109">
                <a:moveTo>
                  <a:pt x="0" y="0"/>
                </a:moveTo>
                <a:lnTo>
                  <a:pt x="83728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8596" y="3255009"/>
            <a:ext cx="0" cy="3404870"/>
          </a:xfrm>
          <a:custGeom>
            <a:avLst/>
            <a:gdLst/>
            <a:ahLst/>
            <a:cxnLst/>
            <a:rect l="l" t="t" r="r" b="b"/>
            <a:pathLst>
              <a:path h="3404870">
                <a:moveTo>
                  <a:pt x="0" y="0"/>
                </a:moveTo>
                <a:lnTo>
                  <a:pt x="0" y="340487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0975" y="3249295"/>
            <a:ext cx="8373109" cy="0"/>
          </a:xfrm>
          <a:custGeom>
            <a:avLst/>
            <a:gdLst/>
            <a:ahLst/>
            <a:cxnLst/>
            <a:rect l="l" t="t" r="r" b="b"/>
            <a:pathLst>
              <a:path w="8373109">
                <a:moveTo>
                  <a:pt x="0" y="0"/>
                </a:moveTo>
                <a:lnTo>
                  <a:pt x="8372856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17735" y="3255264"/>
            <a:ext cx="0" cy="3404870"/>
          </a:xfrm>
          <a:custGeom>
            <a:avLst/>
            <a:gdLst/>
            <a:ahLst/>
            <a:cxnLst/>
            <a:rect l="l" t="t" r="r" b="b"/>
            <a:pathLst>
              <a:path h="3404870">
                <a:moveTo>
                  <a:pt x="0" y="0"/>
                </a:moveTo>
                <a:lnTo>
                  <a:pt x="0" y="340461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03960" y="3749040"/>
            <a:ext cx="619125" cy="335280"/>
          </a:xfrm>
          <a:custGeom>
            <a:avLst/>
            <a:gdLst/>
            <a:ahLst/>
            <a:cxnLst/>
            <a:rect l="l" t="t" r="r" b="b"/>
            <a:pathLst>
              <a:path w="619125" h="335279">
                <a:moveTo>
                  <a:pt x="618744" y="0"/>
                </a:moveTo>
                <a:lnTo>
                  <a:pt x="0" y="0"/>
                </a:lnTo>
                <a:lnTo>
                  <a:pt x="0" y="335280"/>
                </a:lnTo>
                <a:lnTo>
                  <a:pt x="618744" y="335280"/>
                </a:lnTo>
                <a:lnTo>
                  <a:pt x="618744" y="326136"/>
                </a:lnTo>
                <a:lnTo>
                  <a:pt x="21336" y="326136"/>
                </a:lnTo>
                <a:lnTo>
                  <a:pt x="9143" y="316992"/>
                </a:lnTo>
                <a:lnTo>
                  <a:pt x="21336" y="316992"/>
                </a:lnTo>
                <a:lnTo>
                  <a:pt x="21336" y="18287"/>
                </a:lnTo>
                <a:lnTo>
                  <a:pt x="9143" y="18287"/>
                </a:lnTo>
                <a:lnTo>
                  <a:pt x="21336" y="9144"/>
                </a:lnTo>
                <a:lnTo>
                  <a:pt x="618744" y="9144"/>
                </a:lnTo>
                <a:lnTo>
                  <a:pt x="618744" y="0"/>
                </a:lnTo>
                <a:close/>
              </a:path>
              <a:path w="619125" h="335279">
                <a:moveTo>
                  <a:pt x="21336" y="316992"/>
                </a:moveTo>
                <a:lnTo>
                  <a:pt x="9143" y="316992"/>
                </a:lnTo>
                <a:lnTo>
                  <a:pt x="21336" y="326136"/>
                </a:lnTo>
                <a:lnTo>
                  <a:pt x="21336" y="316992"/>
                </a:lnTo>
                <a:close/>
              </a:path>
              <a:path w="619125" h="335279">
                <a:moveTo>
                  <a:pt x="597408" y="316992"/>
                </a:moveTo>
                <a:lnTo>
                  <a:pt x="21336" y="316992"/>
                </a:lnTo>
                <a:lnTo>
                  <a:pt x="21336" y="326136"/>
                </a:lnTo>
                <a:lnTo>
                  <a:pt x="597408" y="326136"/>
                </a:lnTo>
                <a:lnTo>
                  <a:pt x="597408" y="316992"/>
                </a:lnTo>
                <a:close/>
              </a:path>
              <a:path w="619125" h="335279">
                <a:moveTo>
                  <a:pt x="597408" y="9144"/>
                </a:moveTo>
                <a:lnTo>
                  <a:pt x="597408" y="326136"/>
                </a:lnTo>
                <a:lnTo>
                  <a:pt x="609600" y="316992"/>
                </a:lnTo>
                <a:lnTo>
                  <a:pt x="618744" y="316992"/>
                </a:lnTo>
                <a:lnTo>
                  <a:pt x="618744" y="18287"/>
                </a:lnTo>
                <a:lnTo>
                  <a:pt x="609600" y="18287"/>
                </a:lnTo>
                <a:lnTo>
                  <a:pt x="597408" y="9144"/>
                </a:lnTo>
                <a:close/>
              </a:path>
              <a:path w="619125" h="335279">
                <a:moveTo>
                  <a:pt x="618744" y="316992"/>
                </a:moveTo>
                <a:lnTo>
                  <a:pt x="609600" y="316992"/>
                </a:lnTo>
                <a:lnTo>
                  <a:pt x="597408" y="326136"/>
                </a:lnTo>
                <a:lnTo>
                  <a:pt x="618744" y="326136"/>
                </a:lnTo>
                <a:lnTo>
                  <a:pt x="618744" y="316992"/>
                </a:lnTo>
                <a:close/>
              </a:path>
              <a:path w="619125" h="335279">
                <a:moveTo>
                  <a:pt x="21336" y="9144"/>
                </a:moveTo>
                <a:lnTo>
                  <a:pt x="9143" y="18287"/>
                </a:lnTo>
                <a:lnTo>
                  <a:pt x="21336" y="18287"/>
                </a:lnTo>
                <a:lnTo>
                  <a:pt x="21336" y="9144"/>
                </a:lnTo>
                <a:close/>
              </a:path>
              <a:path w="619125" h="335279">
                <a:moveTo>
                  <a:pt x="597408" y="9144"/>
                </a:moveTo>
                <a:lnTo>
                  <a:pt x="21336" y="9144"/>
                </a:lnTo>
                <a:lnTo>
                  <a:pt x="21336" y="18287"/>
                </a:lnTo>
                <a:lnTo>
                  <a:pt x="597408" y="18287"/>
                </a:lnTo>
                <a:lnTo>
                  <a:pt x="597408" y="9144"/>
                </a:lnTo>
                <a:close/>
              </a:path>
              <a:path w="619125" h="335279">
                <a:moveTo>
                  <a:pt x="618744" y="9144"/>
                </a:moveTo>
                <a:lnTo>
                  <a:pt x="597408" y="9144"/>
                </a:lnTo>
                <a:lnTo>
                  <a:pt x="609600" y="18287"/>
                </a:lnTo>
                <a:lnTo>
                  <a:pt x="618744" y="18287"/>
                </a:lnTo>
                <a:lnTo>
                  <a:pt x="61874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5296" y="5117591"/>
            <a:ext cx="195580" cy="853440"/>
          </a:xfrm>
          <a:custGeom>
            <a:avLst/>
            <a:gdLst/>
            <a:ahLst/>
            <a:cxnLst/>
            <a:rect l="l" t="t" r="r" b="b"/>
            <a:pathLst>
              <a:path w="195579" h="853439">
                <a:moveTo>
                  <a:pt x="131063" y="502919"/>
                </a:moveTo>
                <a:lnTo>
                  <a:pt x="137159" y="512063"/>
                </a:lnTo>
                <a:lnTo>
                  <a:pt x="140207" y="524255"/>
                </a:lnTo>
                <a:lnTo>
                  <a:pt x="146303" y="536447"/>
                </a:lnTo>
                <a:lnTo>
                  <a:pt x="149351" y="554735"/>
                </a:lnTo>
                <a:lnTo>
                  <a:pt x="152400" y="569975"/>
                </a:lnTo>
                <a:lnTo>
                  <a:pt x="155448" y="591311"/>
                </a:lnTo>
                <a:lnTo>
                  <a:pt x="155448" y="609599"/>
                </a:lnTo>
                <a:lnTo>
                  <a:pt x="161543" y="652271"/>
                </a:lnTo>
                <a:lnTo>
                  <a:pt x="161543" y="701039"/>
                </a:lnTo>
                <a:lnTo>
                  <a:pt x="164591" y="749807"/>
                </a:lnTo>
                <a:lnTo>
                  <a:pt x="164591" y="853439"/>
                </a:lnTo>
                <a:lnTo>
                  <a:pt x="195071" y="853439"/>
                </a:lnTo>
                <a:lnTo>
                  <a:pt x="192024" y="801623"/>
                </a:lnTo>
                <a:lnTo>
                  <a:pt x="192024" y="697991"/>
                </a:lnTo>
                <a:lnTo>
                  <a:pt x="185927" y="606551"/>
                </a:lnTo>
                <a:lnTo>
                  <a:pt x="182879" y="588263"/>
                </a:lnTo>
                <a:lnTo>
                  <a:pt x="179831" y="566927"/>
                </a:lnTo>
                <a:lnTo>
                  <a:pt x="173736" y="530351"/>
                </a:lnTo>
                <a:lnTo>
                  <a:pt x="167639" y="515111"/>
                </a:lnTo>
                <a:lnTo>
                  <a:pt x="165353" y="505967"/>
                </a:lnTo>
                <a:lnTo>
                  <a:pt x="134112" y="505967"/>
                </a:lnTo>
                <a:lnTo>
                  <a:pt x="131063" y="502919"/>
                </a:lnTo>
                <a:close/>
              </a:path>
              <a:path w="195579" h="853439">
                <a:moveTo>
                  <a:pt x="129235" y="498652"/>
                </a:moveTo>
                <a:lnTo>
                  <a:pt x="134112" y="505967"/>
                </a:lnTo>
                <a:lnTo>
                  <a:pt x="165353" y="505967"/>
                </a:lnTo>
                <a:lnTo>
                  <a:pt x="164591" y="502919"/>
                </a:lnTo>
                <a:lnTo>
                  <a:pt x="164591" y="499871"/>
                </a:lnTo>
                <a:lnTo>
                  <a:pt x="131063" y="499871"/>
                </a:lnTo>
                <a:lnTo>
                  <a:pt x="129235" y="498652"/>
                </a:lnTo>
                <a:close/>
              </a:path>
              <a:path w="195579" h="853439">
                <a:moveTo>
                  <a:pt x="128015" y="496823"/>
                </a:moveTo>
                <a:lnTo>
                  <a:pt x="129235" y="498652"/>
                </a:lnTo>
                <a:lnTo>
                  <a:pt x="131063" y="499871"/>
                </a:lnTo>
                <a:lnTo>
                  <a:pt x="128015" y="496823"/>
                </a:lnTo>
                <a:close/>
              </a:path>
              <a:path w="195579" h="853439">
                <a:moveTo>
                  <a:pt x="160781" y="496823"/>
                </a:moveTo>
                <a:lnTo>
                  <a:pt x="128015" y="496823"/>
                </a:lnTo>
                <a:lnTo>
                  <a:pt x="131063" y="499871"/>
                </a:lnTo>
                <a:lnTo>
                  <a:pt x="161543" y="499871"/>
                </a:lnTo>
                <a:lnTo>
                  <a:pt x="160781" y="496823"/>
                </a:lnTo>
                <a:close/>
              </a:path>
              <a:path w="195579" h="853439">
                <a:moveTo>
                  <a:pt x="160019" y="493775"/>
                </a:moveTo>
                <a:lnTo>
                  <a:pt x="121919" y="493775"/>
                </a:lnTo>
                <a:lnTo>
                  <a:pt x="129235" y="498652"/>
                </a:lnTo>
                <a:lnTo>
                  <a:pt x="128015" y="496823"/>
                </a:lnTo>
                <a:lnTo>
                  <a:pt x="160781" y="496823"/>
                </a:lnTo>
                <a:lnTo>
                  <a:pt x="160019" y="493775"/>
                </a:lnTo>
                <a:close/>
              </a:path>
              <a:path w="195579" h="853439">
                <a:moveTo>
                  <a:pt x="158495" y="487679"/>
                </a:moveTo>
                <a:lnTo>
                  <a:pt x="27431" y="487679"/>
                </a:lnTo>
                <a:lnTo>
                  <a:pt x="33527" y="490727"/>
                </a:lnTo>
                <a:lnTo>
                  <a:pt x="36575" y="490727"/>
                </a:lnTo>
                <a:lnTo>
                  <a:pt x="36575" y="493775"/>
                </a:lnTo>
                <a:lnTo>
                  <a:pt x="45719" y="496823"/>
                </a:lnTo>
                <a:lnTo>
                  <a:pt x="82295" y="496823"/>
                </a:lnTo>
                <a:lnTo>
                  <a:pt x="100583" y="493775"/>
                </a:lnTo>
                <a:lnTo>
                  <a:pt x="160019" y="493775"/>
                </a:lnTo>
                <a:lnTo>
                  <a:pt x="158495" y="487679"/>
                </a:lnTo>
                <a:close/>
              </a:path>
              <a:path w="195579" h="853439">
                <a:moveTo>
                  <a:pt x="121919" y="493775"/>
                </a:moveTo>
                <a:lnTo>
                  <a:pt x="115824" y="493775"/>
                </a:lnTo>
                <a:lnTo>
                  <a:pt x="124967" y="496823"/>
                </a:lnTo>
                <a:lnTo>
                  <a:pt x="121919" y="493775"/>
                </a:lnTo>
                <a:close/>
              </a:path>
              <a:path w="195579" h="853439">
                <a:moveTo>
                  <a:pt x="31545" y="83319"/>
                </a:moveTo>
                <a:lnTo>
                  <a:pt x="24383" y="131063"/>
                </a:lnTo>
                <a:lnTo>
                  <a:pt x="15239" y="195071"/>
                </a:lnTo>
                <a:lnTo>
                  <a:pt x="6095" y="256031"/>
                </a:lnTo>
                <a:lnTo>
                  <a:pt x="6095" y="283463"/>
                </a:lnTo>
                <a:lnTo>
                  <a:pt x="3048" y="313943"/>
                </a:lnTo>
                <a:lnTo>
                  <a:pt x="0" y="338327"/>
                </a:lnTo>
                <a:lnTo>
                  <a:pt x="0" y="408431"/>
                </a:lnTo>
                <a:lnTo>
                  <a:pt x="3048" y="429767"/>
                </a:lnTo>
                <a:lnTo>
                  <a:pt x="3048" y="448055"/>
                </a:lnTo>
                <a:lnTo>
                  <a:pt x="9143" y="460248"/>
                </a:lnTo>
                <a:lnTo>
                  <a:pt x="9143" y="463295"/>
                </a:lnTo>
                <a:lnTo>
                  <a:pt x="15239" y="475487"/>
                </a:lnTo>
                <a:lnTo>
                  <a:pt x="24383" y="484631"/>
                </a:lnTo>
                <a:lnTo>
                  <a:pt x="24383" y="487679"/>
                </a:lnTo>
                <a:lnTo>
                  <a:pt x="155448" y="487679"/>
                </a:lnTo>
                <a:lnTo>
                  <a:pt x="155448" y="484631"/>
                </a:lnTo>
                <a:lnTo>
                  <a:pt x="146303" y="475487"/>
                </a:lnTo>
                <a:lnTo>
                  <a:pt x="137159" y="469391"/>
                </a:lnTo>
                <a:lnTo>
                  <a:pt x="54863" y="469391"/>
                </a:lnTo>
                <a:lnTo>
                  <a:pt x="45719" y="466343"/>
                </a:lnTo>
                <a:lnTo>
                  <a:pt x="48767" y="466343"/>
                </a:lnTo>
                <a:lnTo>
                  <a:pt x="39624" y="463295"/>
                </a:lnTo>
                <a:lnTo>
                  <a:pt x="42671" y="463295"/>
                </a:lnTo>
                <a:lnTo>
                  <a:pt x="36575" y="457199"/>
                </a:lnTo>
                <a:lnTo>
                  <a:pt x="37592" y="457199"/>
                </a:lnTo>
                <a:lnTo>
                  <a:pt x="33527" y="451103"/>
                </a:lnTo>
                <a:lnTo>
                  <a:pt x="35356" y="451103"/>
                </a:lnTo>
                <a:lnTo>
                  <a:pt x="30479" y="438911"/>
                </a:lnTo>
                <a:lnTo>
                  <a:pt x="30479" y="423671"/>
                </a:lnTo>
                <a:lnTo>
                  <a:pt x="27431" y="405383"/>
                </a:lnTo>
                <a:lnTo>
                  <a:pt x="27431" y="362711"/>
                </a:lnTo>
                <a:lnTo>
                  <a:pt x="30479" y="341375"/>
                </a:lnTo>
                <a:lnTo>
                  <a:pt x="30479" y="313943"/>
                </a:lnTo>
                <a:lnTo>
                  <a:pt x="36575" y="259079"/>
                </a:lnTo>
                <a:lnTo>
                  <a:pt x="42671" y="198119"/>
                </a:lnTo>
                <a:lnTo>
                  <a:pt x="51815" y="134111"/>
                </a:lnTo>
                <a:lnTo>
                  <a:pt x="58849" y="87219"/>
                </a:lnTo>
                <a:lnTo>
                  <a:pt x="31545" y="83319"/>
                </a:lnTo>
                <a:close/>
              </a:path>
              <a:path w="195579" h="853439">
                <a:moveTo>
                  <a:pt x="51815" y="466343"/>
                </a:moveTo>
                <a:lnTo>
                  <a:pt x="54863" y="469391"/>
                </a:lnTo>
                <a:lnTo>
                  <a:pt x="57912" y="469391"/>
                </a:lnTo>
                <a:lnTo>
                  <a:pt x="51815" y="466343"/>
                </a:lnTo>
                <a:close/>
              </a:path>
              <a:path w="195579" h="853439">
                <a:moveTo>
                  <a:pt x="124967" y="466343"/>
                </a:moveTo>
                <a:lnTo>
                  <a:pt x="67055" y="466343"/>
                </a:lnTo>
                <a:lnTo>
                  <a:pt x="57912" y="469391"/>
                </a:lnTo>
                <a:lnTo>
                  <a:pt x="134112" y="469391"/>
                </a:lnTo>
                <a:lnTo>
                  <a:pt x="124967" y="466343"/>
                </a:lnTo>
                <a:close/>
              </a:path>
              <a:path w="195579" h="853439">
                <a:moveTo>
                  <a:pt x="112775" y="463295"/>
                </a:moveTo>
                <a:lnTo>
                  <a:pt x="100583" y="463295"/>
                </a:lnTo>
                <a:lnTo>
                  <a:pt x="79248" y="466343"/>
                </a:lnTo>
                <a:lnTo>
                  <a:pt x="121919" y="466343"/>
                </a:lnTo>
                <a:lnTo>
                  <a:pt x="112775" y="463295"/>
                </a:lnTo>
                <a:close/>
              </a:path>
              <a:path w="195579" h="853439">
                <a:moveTo>
                  <a:pt x="37592" y="457199"/>
                </a:moveTo>
                <a:lnTo>
                  <a:pt x="36575" y="457199"/>
                </a:lnTo>
                <a:lnTo>
                  <a:pt x="39624" y="460248"/>
                </a:lnTo>
                <a:lnTo>
                  <a:pt x="37592" y="457199"/>
                </a:lnTo>
                <a:close/>
              </a:path>
              <a:path w="195579" h="853439">
                <a:moveTo>
                  <a:pt x="35356" y="451103"/>
                </a:moveTo>
                <a:lnTo>
                  <a:pt x="33527" y="451103"/>
                </a:lnTo>
                <a:lnTo>
                  <a:pt x="36575" y="454151"/>
                </a:lnTo>
                <a:lnTo>
                  <a:pt x="35356" y="451103"/>
                </a:lnTo>
                <a:close/>
              </a:path>
              <a:path w="195579" h="853439">
                <a:moveTo>
                  <a:pt x="81279" y="70103"/>
                </a:moveTo>
                <a:lnTo>
                  <a:pt x="33527" y="70103"/>
                </a:lnTo>
                <a:lnTo>
                  <a:pt x="60959" y="73151"/>
                </a:lnTo>
                <a:lnTo>
                  <a:pt x="58849" y="87219"/>
                </a:lnTo>
                <a:lnTo>
                  <a:pt x="88391" y="91439"/>
                </a:lnTo>
                <a:lnTo>
                  <a:pt x="81279" y="70103"/>
                </a:lnTo>
                <a:close/>
              </a:path>
              <a:path w="195579" h="853439">
                <a:moveTo>
                  <a:pt x="33527" y="70103"/>
                </a:moveTo>
                <a:lnTo>
                  <a:pt x="31545" y="83319"/>
                </a:lnTo>
                <a:lnTo>
                  <a:pt x="58849" y="87219"/>
                </a:lnTo>
                <a:lnTo>
                  <a:pt x="60959" y="73151"/>
                </a:lnTo>
                <a:lnTo>
                  <a:pt x="33527" y="70103"/>
                </a:lnTo>
                <a:close/>
              </a:path>
              <a:path w="195579" h="853439">
                <a:moveTo>
                  <a:pt x="57912" y="0"/>
                </a:moveTo>
                <a:lnTo>
                  <a:pt x="3048" y="79247"/>
                </a:lnTo>
                <a:lnTo>
                  <a:pt x="31545" y="83319"/>
                </a:lnTo>
                <a:lnTo>
                  <a:pt x="33527" y="70103"/>
                </a:lnTo>
                <a:lnTo>
                  <a:pt x="81279" y="70103"/>
                </a:lnTo>
                <a:lnTo>
                  <a:pt x="57912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593848" y="4632451"/>
            <a:ext cx="170433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539115" algn="l"/>
                <a:tab pos="1048385" algn="l"/>
                <a:tab pos="1508125" algn="l"/>
              </a:tabLst>
            </a:pP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3000" b="1" i="1" spc="-15" baseline="1388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3000" b="1" i="1" spc="-15" baseline="138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3000" baseline="1388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49823" y="4595876"/>
            <a:ext cx="1676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b="1" i="1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01055" y="4565903"/>
            <a:ext cx="326390" cy="396240"/>
          </a:xfrm>
          <a:custGeom>
            <a:avLst/>
            <a:gdLst/>
            <a:ahLst/>
            <a:cxnLst/>
            <a:rect l="l" t="t" r="r" b="b"/>
            <a:pathLst>
              <a:path w="326389" h="396239">
                <a:moveTo>
                  <a:pt x="21336" y="0"/>
                </a:moveTo>
                <a:lnTo>
                  <a:pt x="0" y="15240"/>
                </a:lnTo>
                <a:lnTo>
                  <a:pt x="304800" y="396240"/>
                </a:lnTo>
                <a:lnTo>
                  <a:pt x="326136" y="381000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01055" y="4565903"/>
            <a:ext cx="326390" cy="396240"/>
          </a:xfrm>
          <a:custGeom>
            <a:avLst/>
            <a:gdLst/>
            <a:ahLst/>
            <a:cxnLst/>
            <a:rect l="l" t="t" r="r" b="b"/>
            <a:pathLst>
              <a:path w="326389" h="396239">
                <a:moveTo>
                  <a:pt x="21336" y="0"/>
                </a:moveTo>
                <a:lnTo>
                  <a:pt x="0" y="15240"/>
                </a:lnTo>
                <a:lnTo>
                  <a:pt x="304800" y="396240"/>
                </a:lnTo>
                <a:lnTo>
                  <a:pt x="326136" y="381000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4855" y="4565903"/>
            <a:ext cx="402590" cy="472440"/>
          </a:xfrm>
          <a:custGeom>
            <a:avLst/>
            <a:gdLst/>
            <a:ahLst/>
            <a:cxnLst/>
            <a:rect l="l" t="t" r="r" b="b"/>
            <a:pathLst>
              <a:path w="402589" h="472439">
                <a:moveTo>
                  <a:pt x="381000" y="0"/>
                </a:moveTo>
                <a:lnTo>
                  <a:pt x="0" y="457200"/>
                </a:lnTo>
                <a:lnTo>
                  <a:pt x="21336" y="472440"/>
                </a:lnTo>
                <a:lnTo>
                  <a:pt x="402336" y="15240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24855" y="4565903"/>
            <a:ext cx="402590" cy="472440"/>
          </a:xfrm>
          <a:custGeom>
            <a:avLst/>
            <a:gdLst/>
            <a:ahLst/>
            <a:cxnLst/>
            <a:rect l="l" t="t" r="r" b="b"/>
            <a:pathLst>
              <a:path w="402589" h="472439">
                <a:moveTo>
                  <a:pt x="381000" y="0"/>
                </a:moveTo>
                <a:lnTo>
                  <a:pt x="0" y="457200"/>
                </a:lnTo>
                <a:lnTo>
                  <a:pt x="21336" y="472440"/>
                </a:lnTo>
                <a:lnTo>
                  <a:pt x="402336" y="15240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145539" y="1995932"/>
            <a:ext cx="7324725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use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top </a:t>
            </a:r>
            <a:r>
              <a:rPr sz="2400" spc="-10" dirty="0">
                <a:latin typeface="Calibri"/>
                <a:cs typeface="Calibri"/>
              </a:rPr>
              <a:t>index </a:t>
            </a:r>
            <a:r>
              <a:rPr sz="2400" spc="-5" dirty="0">
                <a:latin typeface="Calibri"/>
                <a:cs typeface="Calibri"/>
              </a:rPr>
              <a:t>pointer </a:t>
            </a:r>
            <a:r>
              <a:rPr sz="2400" dirty="0">
                <a:latin typeface="Calibri"/>
                <a:cs typeface="Calibri"/>
              </a:rPr>
              <a:t>as an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implementation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  <a:p>
            <a:pPr marR="6643370" algn="ctr">
              <a:lnSpc>
                <a:spcPct val="100000"/>
              </a:lnSpc>
              <a:spcBef>
                <a:spcPts val="325"/>
              </a:spcBef>
            </a:pP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op(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R="6668134" algn="ctr">
              <a:lnSpc>
                <a:spcPct val="100000"/>
              </a:lnSpc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arr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F3DD2A-8A77-430F-A1D9-3DF3817F3637}"/>
              </a:ext>
            </a:extLst>
          </p:cNvPr>
          <p:cNvSpPr txBox="1"/>
          <p:nvPr/>
        </p:nvSpPr>
        <p:spPr>
          <a:xfrm>
            <a:off x="533400" y="304800"/>
            <a:ext cx="92202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/* Program of stack using array*/</a:t>
            </a:r>
          </a:p>
          <a:p>
            <a:r>
              <a:rPr lang="en-IN" dirty="0"/>
              <a:t>#include&lt;stdio.h&gt;</a:t>
            </a:r>
          </a:p>
          <a:p>
            <a:r>
              <a:rPr lang="en-IN" dirty="0"/>
              <a:t>#define MAX 5</a:t>
            </a:r>
          </a:p>
          <a:p>
            <a:endParaRPr lang="en-IN" dirty="0"/>
          </a:p>
          <a:p>
            <a:r>
              <a:rPr lang="en-IN" dirty="0"/>
              <a:t>int top = -1;</a:t>
            </a:r>
          </a:p>
          <a:p>
            <a:r>
              <a:rPr lang="en-IN" dirty="0"/>
              <a:t>int </a:t>
            </a:r>
            <a:r>
              <a:rPr lang="en-IN" dirty="0" err="1"/>
              <a:t>stack_arr</a:t>
            </a:r>
            <a:r>
              <a:rPr lang="en-IN" dirty="0"/>
              <a:t>[MAX];</a:t>
            </a:r>
          </a:p>
          <a:p>
            <a:endParaRPr lang="en-IN" dirty="0"/>
          </a:p>
          <a:p>
            <a:r>
              <a:rPr lang="en-IN" dirty="0"/>
              <a:t>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int choice;</a:t>
            </a:r>
          </a:p>
          <a:p>
            <a:r>
              <a:rPr lang="en-IN" dirty="0"/>
              <a:t>	while(1)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("1.Push\n");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("2.Pop\n");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("3.Display\n");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("4.Quit\n");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("Enter your choice : ");</a:t>
            </a:r>
          </a:p>
          <a:p>
            <a:r>
              <a:rPr lang="en-IN" dirty="0"/>
              <a:t>	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d",&amp;choice</a:t>
            </a:r>
            <a:r>
              <a:rPr lang="en-IN" dirty="0"/>
              <a:t>);</a:t>
            </a:r>
          </a:p>
          <a:p>
            <a:r>
              <a:rPr lang="en-IN" dirty="0"/>
              <a:t>		switch(choice)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 case 1 :</a:t>
            </a:r>
          </a:p>
          <a:p>
            <a:r>
              <a:rPr lang="en-IN" dirty="0"/>
              <a:t>			push();</a:t>
            </a:r>
          </a:p>
          <a:p>
            <a:r>
              <a:rPr lang="en-IN" dirty="0"/>
              <a:t>			break;</a:t>
            </a:r>
          </a:p>
          <a:p>
            <a:r>
              <a:rPr lang="en-IN" dirty="0"/>
              <a:t>		 case 2:</a:t>
            </a:r>
          </a:p>
          <a:p>
            <a:r>
              <a:rPr lang="en-IN" dirty="0"/>
              <a:t>			pop();</a:t>
            </a:r>
          </a:p>
          <a:p>
            <a:r>
              <a:rPr lang="en-IN" dirty="0"/>
              <a:t>			break;</a:t>
            </a:r>
          </a:p>
          <a:p>
            <a:r>
              <a:rPr lang="en-IN" dirty="0"/>
              <a:t>	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4CAD86-3DBF-4028-80B9-0695E7AD28E0}"/>
              </a:ext>
            </a:extLst>
          </p:cNvPr>
          <p:cNvSpPr txBox="1"/>
          <p:nvPr/>
        </p:nvSpPr>
        <p:spPr>
          <a:xfrm>
            <a:off x="685800" y="228600"/>
            <a:ext cx="6858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case 3:</a:t>
            </a:r>
          </a:p>
          <a:p>
            <a:r>
              <a:rPr lang="en-IN" dirty="0"/>
              <a:t>			display();</a:t>
            </a:r>
          </a:p>
          <a:p>
            <a:r>
              <a:rPr lang="en-IN" dirty="0"/>
              <a:t>			break;</a:t>
            </a:r>
          </a:p>
          <a:p>
            <a:r>
              <a:rPr lang="en-IN" dirty="0"/>
              <a:t>		 case 4:</a:t>
            </a:r>
          </a:p>
          <a:p>
            <a:r>
              <a:rPr lang="en-IN" dirty="0"/>
              <a:t>			exit(1);</a:t>
            </a:r>
          </a:p>
          <a:p>
            <a:r>
              <a:rPr lang="en-IN" dirty="0"/>
              <a:t>		 default:</a:t>
            </a:r>
          </a:p>
          <a:p>
            <a:r>
              <a:rPr lang="en-IN" dirty="0"/>
              <a:t>			</a:t>
            </a:r>
            <a:r>
              <a:rPr lang="en-IN" dirty="0" err="1"/>
              <a:t>printf</a:t>
            </a:r>
            <a:r>
              <a:rPr lang="en-IN" dirty="0"/>
              <a:t>("Wrong choice\n");</a:t>
            </a:r>
          </a:p>
          <a:p>
            <a:r>
              <a:rPr lang="en-IN" dirty="0"/>
              <a:t>		}/*End of switch*/</a:t>
            </a:r>
          </a:p>
          <a:p>
            <a:r>
              <a:rPr lang="en-IN" dirty="0"/>
              <a:t>	}/*End of while*/</a:t>
            </a:r>
          </a:p>
          <a:p>
            <a:r>
              <a:rPr lang="en-IN" dirty="0"/>
              <a:t>}/*End of main()*/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BE9A5-F855-4051-941D-45AF03E5185A}"/>
              </a:ext>
            </a:extLst>
          </p:cNvPr>
          <p:cNvSpPr txBox="1"/>
          <p:nvPr/>
        </p:nvSpPr>
        <p:spPr>
          <a:xfrm>
            <a:off x="381000" y="3352800"/>
            <a:ext cx="7620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push()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int </a:t>
            </a:r>
            <a:r>
              <a:rPr lang="en-IN" dirty="0" err="1"/>
              <a:t>pushed_item</a:t>
            </a:r>
            <a:r>
              <a:rPr lang="en-IN" dirty="0"/>
              <a:t>;</a:t>
            </a:r>
          </a:p>
          <a:p>
            <a:r>
              <a:rPr lang="en-IN" dirty="0"/>
              <a:t>	if(top == (MAX-1))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("Stack Overflow\n");</a:t>
            </a:r>
          </a:p>
          <a:p>
            <a:r>
              <a:rPr lang="en-IN" dirty="0"/>
              <a:t>	else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("Enter the item to be pushed in stack : ");</a:t>
            </a:r>
          </a:p>
          <a:p>
            <a:r>
              <a:rPr lang="en-IN" dirty="0"/>
              <a:t>		</a:t>
            </a:r>
            <a:r>
              <a:rPr lang="en-IN" dirty="0" err="1"/>
              <a:t>scanf</a:t>
            </a:r>
            <a:r>
              <a:rPr lang="en-IN" dirty="0"/>
              <a:t>("%d",&amp;</a:t>
            </a:r>
            <a:r>
              <a:rPr lang="en-IN" dirty="0" err="1"/>
              <a:t>pushed_item</a:t>
            </a:r>
            <a:r>
              <a:rPr lang="en-IN" dirty="0"/>
              <a:t>);</a:t>
            </a:r>
          </a:p>
          <a:p>
            <a:r>
              <a:rPr lang="en-IN" dirty="0"/>
              <a:t>		top=top+1;</a:t>
            </a:r>
          </a:p>
          <a:p>
            <a:r>
              <a:rPr lang="en-IN" dirty="0"/>
              <a:t>		</a:t>
            </a:r>
            <a:r>
              <a:rPr lang="en-IN" dirty="0" err="1"/>
              <a:t>stack_arr</a:t>
            </a:r>
            <a:r>
              <a:rPr lang="en-IN" dirty="0"/>
              <a:t>[top] = </a:t>
            </a:r>
            <a:r>
              <a:rPr lang="en-IN" dirty="0" err="1"/>
              <a:t>pushed_item</a:t>
            </a:r>
            <a:r>
              <a:rPr lang="en-IN" dirty="0"/>
              <a:t>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}/*End of push()*/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076D8A2-367D-448F-9F93-48D6D882B72B}"/>
              </a:ext>
            </a:extLst>
          </p:cNvPr>
          <p:cNvSpPr txBox="1"/>
          <p:nvPr/>
        </p:nvSpPr>
        <p:spPr>
          <a:xfrm>
            <a:off x="457200" y="152400"/>
            <a:ext cx="8610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pop()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if(top == -1)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("Stack Underflow\n");</a:t>
            </a:r>
          </a:p>
          <a:p>
            <a:r>
              <a:rPr lang="en-IN" dirty="0"/>
              <a:t>	else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("Popped element is : %d\n",</a:t>
            </a:r>
            <a:r>
              <a:rPr lang="en-IN" dirty="0" err="1"/>
              <a:t>stack_arr</a:t>
            </a:r>
            <a:r>
              <a:rPr lang="en-IN" dirty="0"/>
              <a:t>[top]);</a:t>
            </a:r>
          </a:p>
          <a:p>
            <a:r>
              <a:rPr lang="en-IN" dirty="0"/>
              <a:t>		top=top-1;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}/*End of pop()*/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0A9BD-79CE-4957-B836-4D91C1C8F5B1}"/>
              </a:ext>
            </a:extLst>
          </p:cNvPr>
          <p:cNvSpPr txBox="1"/>
          <p:nvPr/>
        </p:nvSpPr>
        <p:spPr>
          <a:xfrm>
            <a:off x="425116" y="3505200"/>
            <a:ext cx="91760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display()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	if(top == -1)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("Stack is empty\n");</a:t>
            </a:r>
          </a:p>
          <a:p>
            <a:r>
              <a:rPr lang="en-IN" dirty="0"/>
              <a:t>	else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("Stack elements :\n");</a:t>
            </a:r>
          </a:p>
          <a:p>
            <a:r>
              <a:rPr lang="en-IN" dirty="0"/>
              <a:t>		for(</a:t>
            </a:r>
            <a:r>
              <a:rPr lang="en-IN" dirty="0" err="1"/>
              <a:t>i</a:t>
            </a:r>
            <a:r>
              <a:rPr lang="en-IN" dirty="0"/>
              <a:t> = top; </a:t>
            </a:r>
            <a:r>
              <a:rPr lang="en-IN" dirty="0" err="1"/>
              <a:t>i</a:t>
            </a:r>
            <a:r>
              <a:rPr lang="en-IN" dirty="0"/>
              <a:t> &gt;=0; </a:t>
            </a:r>
            <a:r>
              <a:rPr lang="en-IN" dirty="0" err="1"/>
              <a:t>i</a:t>
            </a:r>
            <a:r>
              <a:rPr lang="en-IN" dirty="0"/>
              <a:t>--)</a:t>
            </a:r>
          </a:p>
          <a:p>
            <a:r>
              <a:rPr lang="en-IN" dirty="0"/>
              <a:t>			</a:t>
            </a:r>
            <a:r>
              <a:rPr lang="en-IN" dirty="0" err="1"/>
              <a:t>printf</a:t>
            </a:r>
            <a:r>
              <a:rPr lang="en-IN" dirty="0"/>
              <a:t>("%d\n", </a:t>
            </a:r>
            <a:r>
              <a:rPr lang="en-IN" dirty="0" err="1"/>
              <a:t>stack_arr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}/*End of display()*/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539" y="1483868"/>
            <a:ext cx="7115175" cy="9512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6870" marR="5080" indent="-344805">
              <a:lnSpc>
                <a:spcPts val="3460"/>
              </a:lnSpc>
              <a:spcBef>
                <a:spcPts val="5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Now </a:t>
            </a:r>
            <a:r>
              <a:rPr sz="3200" spc="-10" dirty="0">
                <a:latin typeface="Calibri"/>
                <a:cs typeface="Calibri"/>
              </a:rPr>
              <a:t>let </a:t>
            </a:r>
            <a:r>
              <a:rPr sz="3200" spc="-5" dirty="0">
                <a:latin typeface="Calibri"/>
                <a:cs typeface="Calibri"/>
              </a:rPr>
              <a:t>us </a:t>
            </a:r>
            <a:r>
              <a:rPr sz="3200" spc="-10" dirty="0">
                <a:latin typeface="Calibri"/>
                <a:cs typeface="Calibri"/>
              </a:rPr>
              <a:t>implement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stack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based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on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a  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linked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 list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9924" y="761492"/>
            <a:ext cx="76441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>
                <a:latin typeface="Times New Roman"/>
                <a:cs typeface="Times New Roman"/>
              </a:rPr>
              <a:t>Implementation </a:t>
            </a:r>
            <a:r>
              <a:rPr sz="4000" dirty="0">
                <a:latin typeface="Times New Roman"/>
                <a:cs typeface="Times New Roman"/>
              </a:rPr>
              <a:t>based </a:t>
            </a:r>
            <a:r>
              <a:rPr sz="4000" spc="5" dirty="0">
                <a:latin typeface="Times New Roman"/>
                <a:cs typeface="Times New Roman"/>
              </a:rPr>
              <a:t>on </a:t>
            </a:r>
            <a:r>
              <a:rPr sz="4000" dirty="0">
                <a:latin typeface="Times New Roman"/>
                <a:cs typeface="Times New Roman"/>
              </a:rPr>
              <a:t>Linked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List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5615" y="4047744"/>
            <a:ext cx="64135" cy="170815"/>
          </a:xfrm>
          <a:custGeom>
            <a:avLst/>
            <a:gdLst/>
            <a:ahLst/>
            <a:cxnLst/>
            <a:rect l="l" t="t" r="r" b="b"/>
            <a:pathLst>
              <a:path w="64135" h="170814">
                <a:moveTo>
                  <a:pt x="45720" y="0"/>
                </a:moveTo>
                <a:lnTo>
                  <a:pt x="42672" y="18287"/>
                </a:lnTo>
                <a:lnTo>
                  <a:pt x="60960" y="21335"/>
                </a:lnTo>
                <a:lnTo>
                  <a:pt x="64008" y="3047"/>
                </a:lnTo>
                <a:lnTo>
                  <a:pt x="45720" y="0"/>
                </a:lnTo>
                <a:close/>
              </a:path>
              <a:path w="64135" h="170814">
                <a:moveTo>
                  <a:pt x="36575" y="36575"/>
                </a:moveTo>
                <a:lnTo>
                  <a:pt x="30480" y="54863"/>
                </a:lnTo>
                <a:lnTo>
                  <a:pt x="48768" y="57911"/>
                </a:lnTo>
                <a:lnTo>
                  <a:pt x="54863" y="39623"/>
                </a:lnTo>
                <a:lnTo>
                  <a:pt x="36575" y="36575"/>
                </a:lnTo>
                <a:close/>
              </a:path>
              <a:path w="64135" h="170814">
                <a:moveTo>
                  <a:pt x="27432" y="73151"/>
                </a:moveTo>
                <a:lnTo>
                  <a:pt x="21336" y="91439"/>
                </a:lnTo>
                <a:lnTo>
                  <a:pt x="39624" y="97535"/>
                </a:lnTo>
                <a:lnTo>
                  <a:pt x="45720" y="79247"/>
                </a:lnTo>
                <a:lnTo>
                  <a:pt x="27432" y="73151"/>
                </a:lnTo>
                <a:close/>
              </a:path>
              <a:path w="64135" h="170814">
                <a:moveTo>
                  <a:pt x="15239" y="109727"/>
                </a:moveTo>
                <a:lnTo>
                  <a:pt x="12192" y="128015"/>
                </a:lnTo>
                <a:lnTo>
                  <a:pt x="30480" y="134111"/>
                </a:lnTo>
                <a:lnTo>
                  <a:pt x="33528" y="115823"/>
                </a:lnTo>
                <a:lnTo>
                  <a:pt x="15239" y="109727"/>
                </a:lnTo>
                <a:close/>
              </a:path>
              <a:path w="64135" h="170814">
                <a:moveTo>
                  <a:pt x="6096" y="146303"/>
                </a:moveTo>
                <a:lnTo>
                  <a:pt x="0" y="164591"/>
                </a:lnTo>
                <a:lnTo>
                  <a:pt x="18287" y="170687"/>
                </a:lnTo>
                <a:lnTo>
                  <a:pt x="24384" y="152400"/>
                </a:lnTo>
                <a:lnTo>
                  <a:pt x="609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3800" y="4230623"/>
            <a:ext cx="67310" cy="170815"/>
          </a:xfrm>
          <a:custGeom>
            <a:avLst/>
            <a:gdLst/>
            <a:ahLst/>
            <a:cxnLst/>
            <a:rect l="l" t="t" r="r" b="b"/>
            <a:pathLst>
              <a:path w="67310" h="170814">
                <a:moveTo>
                  <a:pt x="48767" y="0"/>
                </a:moveTo>
                <a:lnTo>
                  <a:pt x="42672" y="18287"/>
                </a:lnTo>
                <a:lnTo>
                  <a:pt x="60960" y="24384"/>
                </a:lnTo>
                <a:lnTo>
                  <a:pt x="67055" y="6096"/>
                </a:lnTo>
                <a:lnTo>
                  <a:pt x="48767" y="0"/>
                </a:lnTo>
                <a:close/>
              </a:path>
              <a:path w="67310" h="170814">
                <a:moveTo>
                  <a:pt x="36575" y="36575"/>
                </a:moveTo>
                <a:lnTo>
                  <a:pt x="33527" y="54863"/>
                </a:lnTo>
                <a:lnTo>
                  <a:pt x="51815" y="60960"/>
                </a:lnTo>
                <a:lnTo>
                  <a:pt x="54863" y="42672"/>
                </a:lnTo>
                <a:lnTo>
                  <a:pt x="36575" y="36575"/>
                </a:lnTo>
                <a:close/>
              </a:path>
              <a:path w="67310" h="170814">
                <a:moveTo>
                  <a:pt x="27432" y="73151"/>
                </a:moveTo>
                <a:lnTo>
                  <a:pt x="21336" y="91439"/>
                </a:lnTo>
                <a:lnTo>
                  <a:pt x="39624" y="97536"/>
                </a:lnTo>
                <a:lnTo>
                  <a:pt x="45720" y="79248"/>
                </a:lnTo>
                <a:lnTo>
                  <a:pt x="27432" y="73151"/>
                </a:lnTo>
                <a:close/>
              </a:path>
              <a:path w="67310" h="170814">
                <a:moveTo>
                  <a:pt x="18287" y="109727"/>
                </a:moveTo>
                <a:lnTo>
                  <a:pt x="12191" y="128015"/>
                </a:lnTo>
                <a:lnTo>
                  <a:pt x="30479" y="134112"/>
                </a:lnTo>
                <a:lnTo>
                  <a:pt x="36575" y="115824"/>
                </a:lnTo>
                <a:lnTo>
                  <a:pt x="18287" y="109727"/>
                </a:lnTo>
                <a:close/>
              </a:path>
              <a:path w="67310" h="170814">
                <a:moveTo>
                  <a:pt x="6096" y="146303"/>
                </a:moveTo>
                <a:lnTo>
                  <a:pt x="0" y="164591"/>
                </a:lnTo>
                <a:lnTo>
                  <a:pt x="21336" y="170687"/>
                </a:lnTo>
                <a:lnTo>
                  <a:pt x="24384" y="152400"/>
                </a:lnTo>
                <a:lnTo>
                  <a:pt x="609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85032" y="4413503"/>
            <a:ext cx="64135" cy="170815"/>
          </a:xfrm>
          <a:custGeom>
            <a:avLst/>
            <a:gdLst/>
            <a:ahLst/>
            <a:cxnLst/>
            <a:rect l="l" t="t" r="r" b="b"/>
            <a:pathLst>
              <a:path w="64135" h="170814">
                <a:moveTo>
                  <a:pt x="45719" y="0"/>
                </a:moveTo>
                <a:lnTo>
                  <a:pt x="39623" y="18287"/>
                </a:lnTo>
                <a:lnTo>
                  <a:pt x="57912" y="24384"/>
                </a:lnTo>
                <a:lnTo>
                  <a:pt x="64007" y="6096"/>
                </a:lnTo>
                <a:lnTo>
                  <a:pt x="45719" y="0"/>
                </a:lnTo>
                <a:close/>
              </a:path>
              <a:path w="64135" h="170814">
                <a:moveTo>
                  <a:pt x="33527" y="36575"/>
                </a:moveTo>
                <a:lnTo>
                  <a:pt x="30479" y="54863"/>
                </a:lnTo>
                <a:lnTo>
                  <a:pt x="48767" y="60960"/>
                </a:lnTo>
                <a:lnTo>
                  <a:pt x="51815" y="42672"/>
                </a:lnTo>
                <a:lnTo>
                  <a:pt x="33527" y="36575"/>
                </a:lnTo>
                <a:close/>
              </a:path>
              <a:path w="64135" h="170814">
                <a:moveTo>
                  <a:pt x="24383" y="73151"/>
                </a:moveTo>
                <a:lnTo>
                  <a:pt x="18287" y="91440"/>
                </a:lnTo>
                <a:lnTo>
                  <a:pt x="36575" y="97536"/>
                </a:lnTo>
                <a:lnTo>
                  <a:pt x="42671" y="79248"/>
                </a:lnTo>
                <a:lnTo>
                  <a:pt x="24383" y="73151"/>
                </a:lnTo>
                <a:close/>
              </a:path>
              <a:path w="64135" h="170814">
                <a:moveTo>
                  <a:pt x="15239" y="109728"/>
                </a:moveTo>
                <a:lnTo>
                  <a:pt x="9143" y="128016"/>
                </a:lnTo>
                <a:lnTo>
                  <a:pt x="27431" y="134112"/>
                </a:lnTo>
                <a:lnTo>
                  <a:pt x="33527" y="115824"/>
                </a:lnTo>
                <a:lnTo>
                  <a:pt x="15239" y="109728"/>
                </a:lnTo>
                <a:close/>
              </a:path>
              <a:path w="64135" h="170814">
                <a:moveTo>
                  <a:pt x="3047" y="146304"/>
                </a:moveTo>
                <a:lnTo>
                  <a:pt x="0" y="164592"/>
                </a:lnTo>
                <a:lnTo>
                  <a:pt x="18287" y="170688"/>
                </a:lnTo>
                <a:lnTo>
                  <a:pt x="21335" y="152400"/>
                </a:lnTo>
                <a:lnTo>
                  <a:pt x="3047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3215" y="4596384"/>
            <a:ext cx="64135" cy="170815"/>
          </a:xfrm>
          <a:custGeom>
            <a:avLst/>
            <a:gdLst/>
            <a:ahLst/>
            <a:cxnLst/>
            <a:rect l="l" t="t" r="r" b="b"/>
            <a:pathLst>
              <a:path w="64135" h="170814">
                <a:moveTo>
                  <a:pt x="45720" y="0"/>
                </a:moveTo>
                <a:lnTo>
                  <a:pt x="39624" y="18288"/>
                </a:lnTo>
                <a:lnTo>
                  <a:pt x="57912" y="24384"/>
                </a:lnTo>
                <a:lnTo>
                  <a:pt x="64008" y="6096"/>
                </a:lnTo>
                <a:lnTo>
                  <a:pt x="45720" y="0"/>
                </a:lnTo>
                <a:close/>
              </a:path>
              <a:path w="64135" h="170814">
                <a:moveTo>
                  <a:pt x="36575" y="36576"/>
                </a:moveTo>
                <a:lnTo>
                  <a:pt x="30480" y="54864"/>
                </a:lnTo>
                <a:lnTo>
                  <a:pt x="48768" y="60960"/>
                </a:lnTo>
                <a:lnTo>
                  <a:pt x="54863" y="42672"/>
                </a:lnTo>
                <a:lnTo>
                  <a:pt x="36575" y="36576"/>
                </a:lnTo>
                <a:close/>
              </a:path>
              <a:path w="64135" h="170814">
                <a:moveTo>
                  <a:pt x="24384" y="73152"/>
                </a:moveTo>
                <a:lnTo>
                  <a:pt x="21336" y="91440"/>
                </a:lnTo>
                <a:lnTo>
                  <a:pt x="39624" y="97536"/>
                </a:lnTo>
                <a:lnTo>
                  <a:pt x="42672" y="79248"/>
                </a:lnTo>
                <a:lnTo>
                  <a:pt x="24384" y="73152"/>
                </a:lnTo>
                <a:close/>
              </a:path>
              <a:path w="64135" h="170814">
                <a:moveTo>
                  <a:pt x="15239" y="112776"/>
                </a:moveTo>
                <a:lnTo>
                  <a:pt x="9144" y="131064"/>
                </a:lnTo>
                <a:lnTo>
                  <a:pt x="27432" y="134112"/>
                </a:lnTo>
                <a:lnTo>
                  <a:pt x="33528" y="115824"/>
                </a:lnTo>
                <a:lnTo>
                  <a:pt x="15239" y="112776"/>
                </a:lnTo>
                <a:close/>
              </a:path>
              <a:path w="64135" h="170814">
                <a:moveTo>
                  <a:pt x="6096" y="149352"/>
                </a:moveTo>
                <a:lnTo>
                  <a:pt x="0" y="167640"/>
                </a:lnTo>
                <a:lnTo>
                  <a:pt x="18287" y="170688"/>
                </a:lnTo>
                <a:lnTo>
                  <a:pt x="24384" y="152400"/>
                </a:lnTo>
                <a:lnTo>
                  <a:pt x="6096" y="149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81400" y="4782311"/>
            <a:ext cx="64135" cy="167640"/>
          </a:xfrm>
          <a:custGeom>
            <a:avLst/>
            <a:gdLst/>
            <a:ahLst/>
            <a:cxnLst/>
            <a:rect l="l" t="t" r="r" b="b"/>
            <a:pathLst>
              <a:path w="64135" h="167639">
                <a:moveTo>
                  <a:pt x="45720" y="0"/>
                </a:moveTo>
                <a:lnTo>
                  <a:pt x="42672" y="18287"/>
                </a:lnTo>
                <a:lnTo>
                  <a:pt x="60960" y="21336"/>
                </a:lnTo>
                <a:lnTo>
                  <a:pt x="64008" y="3048"/>
                </a:lnTo>
                <a:lnTo>
                  <a:pt x="45720" y="0"/>
                </a:lnTo>
                <a:close/>
              </a:path>
              <a:path w="64135" h="167639">
                <a:moveTo>
                  <a:pt x="36575" y="36575"/>
                </a:moveTo>
                <a:lnTo>
                  <a:pt x="30479" y="54863"/>
                </a:lnTo>
                <a:lnTo>
                  <a:pt x="48767" y="57912"/>
                </a:lnTo>
                <a:lnTo>
                  <a:pt x="54863" y="39624"/>
                </a:lnTo>
                <a:lnTo>
                  <a:pt x="36575" y="36575"/>
                </a:lnTo>
                <a:close/>
              </a:path>
              <a:path w="64135" h="167639">
                <a:moveTo>
                  <a:pt x="27432" y="73151"/>
                </a:moveTo>
                <a:lnTo>
                  <a:pt x="21336" y="91439"/>
                </a:lnTo>
                <a:lnTo>
                  <a:pt x="39624" y="94487"/>
                </a:lnTo>
                <a:lnTo>
                  <a:pt x="45720" y="76200"/>
                </a:lnTo>
                <a:lnTo>
                  <a:pt x="27432" y="73151"/>
                </a:lnTo>
                <a:close/>
              </a:path>
              <a:path w="64135" h="167639">
                <a:moveTo>
                  <a:pt x="15239" y="109727"/>
                </a:moveTo>
                <a:lnTo>
                  <a:pt x="12191" y="128015"/>
                </a:lnTo>
                <a:lnTo>
                  <a:pt x="30479" y="131063"/>
                </a:lnTo>
                <a:lnTo>
                  <a:pt x="33527" y="112775"/>
                </a:lnTo>
                <a:lnTo>
                  <a:pt x="15239" y="109727"/>
                </a:lnTo>
                <a:close/>
              </a:path>
              <a:path w="64135" h="167639">
                <a:moveTo>
                  <a:pt x="6096" y="146304"/>
                </a:moveTo>
                <a:lnTo>
                  <a:pt x="0" y="164592"/>
                </a:lnTo>
                <a:lnTo>
                  <a:pt x="18287" y="167639"/>
                </a:lnTo>
                <a:lnTo>
                  <a:pt x="24384" y="149351"/>
                </a:lnTo>
                <a:lnTo>
                  <a:pt x="6096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9584" y="4965191"/>
            <a:ext cx="67310" cy="170815"/>
          </a:xfrm>
          <a:custGeom>
            <a:avLst/>
            <a:gdLst/>
            <a:ahLst/>
            <a:cxnLst/>
            <a:rect l="l" t="t" r="r" b="b"/>
            <a:pathLst>
              <a:path w="67310" h="170814">
                <a:moveTo>
                  <a:pt x="48767" y="0"/>
                </a:moveTo>
                <a:lnTo>
                  <a:pt x="42671" y="18287"/>
                </a:lnTo>
                <a:lnTo>
                  <a:pt x="60960" y="21335"/>
                </a:lnTo>
                <a:lnTo>
                  <a:pt x="67055" y="3047"/>
                </a:lnTo>
                <a:lnTo>
                  <a:pt x="48767" y="0"/>
                </a:lnTo>
                <a:close/>
              </a:path>
              <a:path w="67310" h="170814">
                <a:moveTo>
                  <a:pt x="36575" y="36575"/>
                </a:moveTo>
                <a:lnTo>
                  <a:pt x="30479" y="54863"/>
                </a:lnTo>
                <a:lnTo>
                  <a:pt x="48767" y="60959"/>
                </a:lnTo>
                <a:lnTo>
                  <a:pt x="54863" y="42671"/>
                </a:lnTo>
                <a:lnTo>
                  <a:pt x="36575" y="36575"/>
                </a:lnTo>
                <a:close/>
              </a:path>
              <a:path w="67310" h="170814">
                <a:moveTo>
                  <a:pt x="27431" y="73151"/>
                </a:moveTo>
                <a:lnTo>
                  <a:pt x="21336" y="91439"/>
                </a:lnTo>
                <a:lnTo>
                  <a:pt x="39624" y="97535"/>
                </a:lnTo>
                <a:lnTo>
                  <a:pt x="45719" y="79247"/>
                </a:lnTo>
                <a:lnTo>
                  <a:pt x="27431" y="73151"/>
                </a:lnTo>
                <a:close/>
              </a:path>
              <a:path w="67310" h="170814">
                <a:moveTo>
                  <a:pt x="15239" y="109727"/>
                </a:moveTo>
                <a:lnTo>
                  <a:pt x="12191" y="128015"/>
                </a:lnTo>
                <a:lnTo>
                  <a:pt x="30479" y="134111"/>
                </a:lnTo>
                <a:lnTo>
                  <a:pt x="33527" y="115823"/>
                </a:lnTo>
                <a:lnTo>
                  <a:pt x="15239" y="109727"/>
                </a:lnTo>
                <a:close/>
              </a:path>
              <a:path w="67310" h="170814">
                <a:moveTo>
                  <a:pt x="6095" y="146303"/>
                </a:moveTo>
                <a:lnTo>
                  <a:pt x="0" y="164591"/>
                </a:lnTo>
                <a:lnTo>
                  <a:pt x="18287" y="170687"/>
                </a:lnTo>
                <a:lnTo>
                  <a:pt x="24383" y="152399"/>
                </a:lnTo>
                <a:lnTo>
                  <a:pt x="6095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0815" y="5148071"/>
            <a:ext cx="64135" cy="170815"/>
          </a:xfrm>
          <a:custGeom>
            <a:avLst/>
            <a:gdLst/>
            <a:ahLst/>
            <a:cxnLst/>
            <a:rect l="l" t="t" r="r" b="b"/>
            <a:pathLst>
              <a:path w="64135" h="170814">
                <a:moveTo>
                  <a:pt x="45720" y="0"/>
                </a:moveTo>
                <a:lnTo>
                  <a:pt x="39624" y="18287"/>
                </a:lnTo>
                <a:lnTo>
                  <a:pt x="57912" y="24383"/>
                </a:lnTo>
                <a:lnTo>
                  <a:pt x="64008" y="6095"/>
                </a:lnTo>
                <a:lnTo>
                  <a:pt x="45720" y="0"/>
                </a:lnTo>
                <a:close/>
              </a:path>
              <a:path w="64135" h="170814">
                <a:moveTo>
                  <a:pt x="33528" y="36575"/>
                </a:moveTo>
                <a:lnTo>
                  <a:pt x="30480" y="54863"/>
                </a:lnTo>
                <a:lnTo>
                  <a:pt x="48768" y="60959"/>
                </a:lnTo>
                <a:lnTo>
                  <a:pt x="51816" y="42671"/>
                </a:lnTo>
                <a:lnTo>
                  <a:pt x="33528" y="36575"/>
                </a:lnTo>
                <a:close/>
              </a:path>
              <a:path w="64135" h="170814">
                <a:moveTo>
                  <a:pt x="24384" y="73151"/>
                </a:moveTo>
                <a:lnTo>
                  <a:pt x="18287" y="91439"/>
                </a:lnTo>
                <a:lnTo>
                  <a:pt x="36575" y="97535"/>
                </a:lnTo>
                <a:lnTo>
                  <a:pt x="42672" y="79247"/>
                </a:lnTo>
                <a:lnTo>
                  <a:pt x="24384" y="73151"/>
                </a:lnTo>
                <a:close/>
              </a:path>
              <a:path w="64135" h="170814">
                <a:moveTo>
                  <a:pt x="15239" y="109727"/>
                </a:moveTo>
                <a:lnTo>
                  <a:pt x="9144" y="128015"/>
                </a:lnTo>
                <a:lnTo>
                  <a:pt x="27432" y="134111"/>
                </a:lnTo>
                <a:lnTo>
                  <a:pt x="33528" y="115823"/>
                </a:lnTo>
                <a:lnTo>
                  <a:pt x="15239" y="109727"/>
                </a:lnTo>
                <a:close/>
              </a:path>
              <a:path w="64135" h="170814">
                <a:moveTo>
                  <a:pt x="3048" y="146303"/>
                </a:moveTo>
                <a:lnTo>
                  <a:pt x="0" y="164591"/>
                </a:lnTo>
                <a:lnTo>
                  <a:pt x="18287" y="170687"/>
                </a:lnTo>
                <a:lnTo>
                  <a:pt x="21336" y="152400"/>
                </a:lnTo>
                <a:lnTo>
                  <a:pt x="3048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07664" y="5330952"/>
            <a:ext cx="85725" cy="234950"/>
          </a:xfrm>
          <a:custGeom>
            <a:avLst/>
            <a:gdLst/>
            <a:ahLst/>
            <a:cxnLst/>
            <a:rect l="l" t="t" r="r" b="b"/>
            <a:pathLst>
              <a:path w="85725" h="234950">
                <a:moveTo>
                  <a:pt x="67056" y="0"/>
                </a:moveTo>
                <a:lnTo>
                  <a:pt x="60960" y="18287"/>
                </a:lnTo>
                <a:lnTo>
                  <a:pt x="79248" y="24384"/>
                </a:lnTo>
                <a:lnTo>
                  <a:pt x="85344" y="6096"/>
                </a:lnTo>
                <a:lnTo>
                  <a:pt x="67056" y="0"/>
                </a:lnTo>
                <a:close/>
              </a:path>
              <a:path w="85725" h="234950">
                <a:moveTo>
                  <a:pt x="57912" y="36575"/>
                </a:moveTo>
                <a:lnTo>
                  <a:pt x="51815" y="54864"/>
                </a:lnTo>
                <a:lnTo>
                  <a:pt x="70103" y="60960"/>
                </a:lnTo>
                <a:lnTo>
                  <a:pt x="76200" y="42672"/>
                </a:lnTo>
                <a:lnTo>
                  <a:pt x="57912" y="36575"/>
                </a:lnTo>
                <a:close/>
              </a:path>
              <a:path w="85725" h="234950">
                <a:moveTo>
                  <a:pt x="45720" y="73152"/>
                </a:moveTo>
                <a:lnTo>
                  <a:pt x="42672" y="91440"/>
                </a:lnTo>
                <a:lnTo>
                  <a:pt x="60960" y="97536"/>
                </a:lnTo>
                <a:lnTo>
                  <a:pt x="64008" y="79248"/>
                </a:lnTo>
                <a:lnTo>
                  <a:pt x="45720" y="73152"/>
                </a:lnTo>
                <a:close/>
              </a:path>
              <a:path w="85725" h="234950">
                <a:moveTo>
                  <a:pt x="36575" y="109728"/>
                </a:moveTo>
                <a:lnTo>
                  <a:pt x="30480" y="128016"/>
                </a:lnTo>
                <a:lnTo>
                  <a:pt x="48768" y="134112"/>
                </a:lnTo>
                <a:lnTo>
                  <a:pt x="54863" y="115824"/>
                </a:lnTo>
                <a:lnTo>
                  <a:pt x="36575" y="109728"/>
                </a:lnTo>
                <a:close/>
              </a:path>
              <a:path w="85725" h="234950">
                <a:moveTo>
                  <a:pt x="27432" y="146304"/>
                </a:moveTo>
                <a:lnTo>
                  <a:pt x="21336" y="164592"/>
                </a:lnTo>
                <a:lnTo>
                  <a:pt x="39624" y="170687"/>
                </a:lnTo>
                <a:lnTo>
                  <a:pt x="45720" y="152400"/>
                </a:lnTo>
                <a:lnTo>
                  <a:pt x="27432" y="146304"/>
                </a:lnTo>
                <a:close/>
              </a:path>
              <a:path w="85725" h="234950">
                <a:moveTo>
                  <a:pt x="0" y="179831"/>
                </a:moveTo>
                <a:lnTo>
                  <a:pt x="12191" y="234696"/>
                </a:lnTo>
                <a:lnTo>
                  <a:pt x="40930" y="201168"/>
                </a:lnTo>
                <a:lnTo>
                  <a:pt x="30480" y="201168"/>
                </a:lnTo>
                <a:lnTo>
                  <a:pt x="12191" y="195072"/>
                </a:lnTo>
                <a:lnTo>
                  <a:pt x="15060" y="183597"/>
                </a:lnTo>
                <a:lnTo>
                  <a:pt x="0" y="179831"/>
                </a:lnTo>
                <a:close/>
              </a:path>
              <a:path w="85725" h="234950">
                <a:moveTo>
                  <a:pt x="15060" y="183597"/>
                </a:moveTo>
                <a:lnTo>
                  <a:pt x="12191" y="195072"/>
                </a:lnTo>
                <a:lnTo>
                  <a:pt x="30480" y="201168"/>
                </a:lnTo>
                <a:lnTo>
                  <a:pt x="33527" y="188975"/>
                </a:lnTo>
                <a:lnTo>
                  <a:pt x="24383" y="185927"/>
                </a:lnTo>
                <a:lnTo>
                  <a:pt x="15060" y="183597"/>
                </a:lnTo>
                <a:close/>
              </a:path>
              <a:path w="85725" h="234950">
                <a:moveTo>
                  <a:pt x="24383" y="185927"/>
                </a:moveTo>
                <a:lnTo>
                  <a:pt x="33527" y="188975"/>
                </a:lnTo>
                <a:lnTo>
                  <a:pt x="30480" y="201168"/>
                </a:lnTo>
                <a:lnTo>
                  <a:pt x="40930" y="201168"/>
                </a:lnTo>
                <a:lnTo>
                  <a:pt x="48768" y="192024"/>
                </a:lnTo>
                <a:lnTo>
                  <a:pt x="24383" y="185927"/>
                </a:lnTo>
                <a:close/>
              </a:path>
              <a:path w="85725" h="234950">
                <a:moveTo>
                  <a:pt x="15239" y="182880"/>
                </a:moveTo>
                <a:lnTo>
                  <a:pt x="15060" y="183597"/>
                </a:lnTo>
                <a:lnTo>
                  <a:pt x="24383" y="185927"/>
                </a:lnTo>
                <a:lnTo>
                  <a:pt x="15239" y="18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824" y="6967855"/>
            <a:ext cx="8501380" cy="0"/>
          </a:xfrm>
          <a:custGeom>
            <a:avLst/>
            <a:gdLst/>
            <a:ahLst/>
            <a:cxnLst/>
            <a:rect l="l" t="t" r="r" b="b"/>
            <a:pathLst>
              <a:path w="8501380">
                <a:moveTo>
                  <a:pt x="0" y="0"/>
                </a:moveTo>
                <a:lnTo>
                  <a:pt x="8500872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3919" y="3429000"/>
            <a:ext cx="0" cy="3533140"/>
          </a:xfrm>
          <a:custGeom>
            <a:avLst/>
            <a:gdLst/>
            <a:ahLst/>
            <a:cxnLst/>
            <a:rect l="l" t="t" r="r" b="b"/>
            <a:pathLst>
              <a:path h="3533140">
                <a:moveTo>
                  <a:pt x="0" y="0"/>
                </a:moveTo>
                <a:lnTo>
                  <a:pt x="0" y="353314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824" y="3422650"/>
            <a:ext cx="8501380" cy="0"/>
          </a:xfrm>
          <a:custGeom>
            <a:avLst/>
            <a:gdLst/>
            <a:ahLst/>
            <a:cxnLst/>
            <a:rect l="l" t="t" r="r" b="b"/>
            <a:pathLst>
              <a:path w="8501380">
                <a:moveTo>
                  <a:pt x="0" y="0"/>
                </a:moveTo>
                <a:lnTo>
                  <a:pt x="85008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71076" y="3429000"/>
            <a:ext cx="0" cy="3533140"/>
          </a:xfrm>
          <a:custGeom>
            <a:avLst/>
            <a:gdLst/>
            <a:ahLst/>
            <a:cxnLst/>
            <a:rect l="l" t="t" r="r" b="b"/>
            <a:pathLst>
              <a:path h="3533140">
                <a:moveTo>
                  <a:pt x="0" y="0"/>
                </a:moveTo>
                <a:lnTo>
                  <a:pt x="0" y="3532632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2208" y="6935469"/>
            <a:ext cx="8449310" cy="0"/>
          </a:xfrm>
          <a:custGeom>
            <a:avLst/>
            <a:gdLst/>
            <a:ahLst/>
            <a:cxnLst/>
            <a:rect l="l" t="t" r="r" b="b"/>
            <a:pathLst>
              <a:path w="8449310">
                <a:moveTo>
                  <a:pt x="0" y="0"/>
                </a:moveTo>
                <a:lnTo>
                  <a:pt x="8449056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5924" y="3468370"/>
            <a:ext cx="0" cy="3453129"/>
          </a:xfrm>
          <a:custGeom>
            <a:avLst/>
            <a:gdLst/>
            <a:ahLst/>
            <a:cxnLst/>
            <a:rect l="l" t="t" r="r" b="b"/>
            <a:pathLst>
              <a:path h="3453129">
                <a:moveTo>
                  <a:pt x="0" y="0"/>
                </a:moveTo>
                <a:lnTo>
                  <a:pt x="0" y="345313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208" y="3456304"/>
            <a:ext cx="8449310" cy="0"/>
          </a:xfrm>
          <a:custGeom>
            <a:avLst/>
            <a:gdLst/>
            <a:ahLst/>
            <a:cxnLst/>
            <a:rect l="l" t="t" r="r" b="b"/>
            <a:pathLst>
              <a:path w="8449310">
                <a:moveTo>
                  <a:pt x="0" y="0"/>
                </a:moveTo>
                <a:lnTo>
                  <a:pt x="8449056" y="0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39071" y="3468623"/>
            <a:ext cx="0" cy="3453765"/>
          </a:xfrm>
          <a:custGeom>
            <a:avLst/>
            <a:gdLst/>
            <a:ahLst/>
            <a:cxnLst/>
            <a:rect l="l" t="t" r="r" b="b"/>
            <a:pathLst>
              <a:path h="3453765">
                <a:moveTo>
                  <a:pt x="0" y="0"/>
                </a:moveTo>
                <a:lnTo>
                  <a:pt x="0" y="3453385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1832" y="6903719"/>
            <a:ext cx="8373109" cy="0"/>
          </a:xfrm>
          <a:custGeom>
            <a:avLst/>
            <a:gdLst/>
            <a:ahLst/>
            <a:cxnLst/>
            <a:rect l="l" t="t" r="r" b="b"/>
            <a:pathLst>
              <a:path w="8373109">
                <a:moveTo>
                  <a:pt x="0" y="0"/>
                </a:moveTo>
                <a:lnTo>
                  <a:pt x="83728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47927" y="3492500"/>
            <a:ext cx="0" cy="3404870"/>
          </a:xfrm>
          <a:custGeom>
            <a:avLst/>
            <a:gdLst/>
            <a:ahLst/>
            <a:cxnLst/>
            <a:rect l="l" t="t" r="r" b="b"/>
            <a:pathLst>
              <a:path h="3404870">
                <a:moveTo>
                  <a:pt x="0" y="0"/>
                </a:moveTo>
                <a:lnTo>
                  <a:pt x="0" y="340487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1832" y="3486784"/>
            <a:ext cx="8373109" cy="0"/>
          </a:xfrm>
          <a:custGeom>
            <a:avLst/>
            <a:gdLst/>
            <a:ahLst/>
            <a:cxnLst/>
            <a:rect l="l" t="t" r="r" b="b"/>
            <a:pathLst>
              <a:path w="8373109">
                <a:moveTo>
                  <a:pt x="0" y="0"/>
                </a:moveTo>
                <a:lnTo>
                  <a:pt x="8372856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08592" y="3493008"/>
            <a:ext cx="0" cy="3404870"/>
          </a:xfrm>
          <a:custGeom>
            <a:avLst/>
            <a:gdLst/>
            <a:ahLst/>
            <a:cxnLst/>
            <a:rect l="l" t="t" r="r" b="b"/>
            <a:pathLst>
              <a:path h="3404870">
                <a:moveTo>
                  <a:pt x="0" y="0"/>
                </a:moveTo>
                <a:lnTo>
                  <a:pt x="0" y="340461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82951" y="5620511"/>
            <a:ext cx="1191895" cy="524510"/>
          </a:xfrm>
          <a:custGeom>
            <a:avLst/>
            <a:gdLst/>
            <a:ahLst/>
            <a:cxnLst/>
            <a:rect l="l" t="t" r="r" b="b"/>
            <a:pathLst>
              <a:path w="1191895" h="524510">
                <a:moveTo>
                  <a:pt x="1191768" y="0"/>
                </a:moveTo>
                <a:lnTo>
                  <a:pt x="0" y="0"/>
                </a:lnTo>
                <a:lnTo>
                  <a:pt x="0" y="524256"/>
                </a:lnTo>
                <a:lnTo>
                  <a:pt x="1191768" y="524256"/>
                </a:lnTo>
                <a:lnTo>
                  <a:pt x="1191768" y="509015"/>
                </a:lnTo>
                <a:lnTo>
                  <a:pt x="30480" y="509015"/>
                </a:lnTo>
                <a:lnTo>
                  <a:pt x="15240" y="493775"/>
                </a:lnTo>
                <a:lnTo>
                  <a:pt x="30480" y="493775"/>
                </a:lnTo>
                <a:lnTo>
                  <a:pt x="30480" y="27431"/>
                </a:lnTo>
                <a:lnTo>
                  <a:pt x="15240" y="27431"/>
                </a:lnTo>
                <a:lnTo>
                  <a:pt x="30480" y="12192"/>
                </a:lnTo>
                <a:lnTo>
                  <a:pt x="1191768" y="12192"/>
                </a:lnTo>
                <a:lnTo>
                  <a:pt x="1191768" y="0"/>
                </a:lnTo>
                <a:close/>
              </a:path>
              <a:path w="1191895" h="524510">
                <a:moveTo>
                  <a:pt x="30480" y="493775"/>
                </a:moveTo>
                <a:lnTo>
                  <a:pt x="15240" y="493775"/>
                </a:lnTo>
                <a:lnTo>
                  <a:pt x="30480" y="509015"/>
                </a:lnTo>
                <a:lnTo>
                  <a:pt x="30480" y="493775"/>
                </a:lnTo>
                <a:close/>
              </a:path>
              <a:path w="1191895" h="524510">
                <a:moveTo>
                  <a:pt x="1161288" y="493775"/>
                </a:moveTo>
                <a:lnTo>
                  <a:pt x="30480" y="493775"/>
                </a:lnTo>
                <a:lnTo>
                  <a:pt x="30480" y="509015"/>
                </a:lnTo>
                <a:lnTo>
                  <a:pt x="1161288" y="509015"/>
                </a:lnTo>
                <a:lnTo>
                  <a:pt x="1161288" y="493775"/>
                </a:lnTo>
                <a:close/>
              </a:path>
              <a:path w="1191895" h="524510">
                <a:moveTo>
                  <a:pt x="1161288" y="12192"/>
                </a:moveTo>
                <a:lnTo>
                  <a:pt x="1161288" y="509015"/>
                </a:lnTo>
                <a:lnTo>
                  <a:pt x="1176527" y="493775"/>
                </a:lnTo>
                <a:lnTo>
                  <a:pt x="1191768" y="493775"/>
                </a:lnTo>
                <a:lnTo>
                  <a:pt x="1191768" y="27431"/>
                </a:lnTo>
                <a:lnTo>
                  <a:pt x="1176527" y="27431"/>
                </a:lnTo>
                <a:lnTo>
                  <a:pt x="1161288" y="12192"/>
                </a:lnTo>
                <a:close/>
              </a:path>
              <a:path w="1191895" h="524510">
                <a:moveTo>
                  <a:pt x="1191768" y="493775"/>
                </a:moveTo>
                <a:lnTo>
                  <a:pt x="1176527" y="493775"/>
                </a:lnTo>
                <a:lnTo>
                  <a:pt x="1161288" y="509015"/>
                </a:lnTo>
                <a:lnTo>
                  <a:pt x="1191768" y="509015"/>
                </a:lnTo>
                <a:lnTo>
                  <a:pt x="1191768" y="493775"/>
                </a:lnTo>
                <a:close/>
              </a:path>
              <a:path w="1191895" h="524510">
                <a:moveTo>
                  <a:pt x="30480" y="12192"/>
                </a:moveTo>
                <a:lnTo>
                  <a:pt x="15240" y="27431"/>
                </a:lnTo>
                <a:lnTo>
                  <a:pt x="30480" y="27431"/>
                </a:lnTo>
                <a:lnTo>
                  <a:pt x="30480" y="12192"/>
                </a:lnTo>
                <a:close/>
              </a:path>
              <a:path w="1191895" h="524510">
                <a:moveTo>
                  <a:pt x="1161288" y="12192"/>
                </a:moveTo>
                <a:lnTo>
                  <a:pt x="30480" y="12192"/>
                </a:lnTo>
                <a:lnTo>
                  <a:pt x="30480" y="27431"/>
                </a:lnTo>
                <a:lnTo>
                  <a:pt x="1161288" y="27431"/>
                </a:lnTo>
                <a:lnTo>
                  <a:pt x="1161288" y="12192"/>
                </a:lnTo>
                <a:close/>
              </a:path>
              <a:path w="1191895" h="524510">
                <a:moveTo>
                  <a:pt x="1191768" y="12192"/>
                </a:moveTo>
                <a:lnTo>
                  <a:pt x="1161288" y="12192"/>
                </a:lnTo>
                <a:lnTo>
                  <a:pt x="1176527" y="27431"/>
                </a:lnTo>
                <a:lnTo>
                  <a:pt x="1191768" y="27431"/>
                </a:lnTo>
                <a:lnTo>
                  <a:pt x="119176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79420" y="5620511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5">
                <a:moveTo>
                  <a:pt x="0" y="0"/>
                </a:moveTo>
                <a:lnTo>
                  <a:pt x="0" y="505968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83688" y="5708395"/>
            <a:ext cx="2990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latin typeface="Arial"/>
                <a:cs typeface="Arial"/>
              </a:rPr>
              <a:t>a</a:t>
            </a:r>
            <a:r>
              <a:rPr sz="2025" b="1" i="1" spc="-15" baseline="-20576" dirty="0">
                <a:latin typeface="Arial"/>
                <a:cs typeface="Arial"/>
              </a:rPr>
              <a:t>1</a:t>
            </a:r>
            <a:endParaRPr sz="2025" baseline="-20576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61359" y="5827776"/>
            <a:ext cx="741045" cy="76200"/>
          </a:xfrm>
          <a:custGeom>
            <a:avLst/>
            <a:gdLst/>
            <a:ahLst/>
            <a:cxnLst/>
            <a:rect l="l" t="t" r="r" b="b"/>
            <a:pathLst>
              <a:path w="741045" h="76200">
                <a:moveTo>
                  <a:pt x="721613" y="27431"/>
                </a:moveTo>
                <a:lnTo>
                  <a:pt x="679703" y="27431"/>
                </a:lnTo>
                <a:lnTo>
                  <a:pt x="679703" y="45719"/>
                </a:lnTo>
                <a:lnTo>
                  <a:pt x="666302" y="45960"/>
                </a:lnTo>
                <a:lnTo>
                  <a:pt x="667512" y="76200"/>
                </a:lnTo>
                <a:lnTo>
                  <a:pt x="740663" y="36575"/>
                </a:lnTo>
                <a:lnTo>
                  <a:pt x="721613" y="27431"/>
                </a:lnTo>
                <a:close/>
              </a:path>
              <a:path w="741045" h="76200">
                <a:moveTo>
                  <a:pt x="665568" y="27622"/>
                </a:moveTo>
                <a:lnTo>
                  <a:pt x="0" y="36575"/>
                </a:lnTo>
                <a:lnTo>
                  <a:pt x="0" y="57912"/>
                </a:lnTo>
                <a:lnTo>
                  <a:pt x="666302" y="45960"/>
                </a:lnTo>
                <a:lnTo>
                  <a:pt x="665568" y="27622"/>
                </a:lnTo>
                <a:close/>
              </a:path>
              <a:path w="741045" h="76200">
                <a:moveTo>
                  <a:pt x="679703" y="27431"/>
                </a:moveTo>
                <a:lnTo>
                  <a:pt x="665568" y="27622"/>
                </a:lnTo>
                <a:lnTo>
                  <a:pt x="666302" y="45960"/>
                </a:lnTo>
                <a:lnTo>
                  <a:pt x="679703" y="45719"/>
                </a:lnTo>
                <a:lnTo>
                  <a:pt x="679703" y="27431"/>
                </a:lnTo>
                <a:close/>
              </a:path>
              <a:path w="741045" h="76200">
                <a:moveTo>
                  <a:pt x="664463" y="0"/>
                </a:moveTo>
                <a:lnTo>
                  <a:pt x="665568" y="27622"/>
                </a:lnTo>
                <a:lnTo>
                  <a:pt x="679703" y="27431"/>
                </a:lnTo>
                <a:lnTo>
                  <a:pt x="721613" y="27431"/>
                </a:lnTo>
                <a:lnTo>
                  <a:pt x="664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74591" y="5644896"/>
            <a:ext cx="1188720" cy="524510"/>
          </a:xfrm>
          <a:custGeom>
            <a:avLst/>
            <a:gdLst/>
            <a:ahLst/>
            <a:cxnLst/>
            <a:rect l="l" t="t" r="r" b="b"/>
            <a:pathLst>
              <a:path w="1188720" h="524510">
                <a:moveTo>
                  <a:pt x="1188720" y="0"/>
                </a:moveTo>
                <a:lnTo>
                  <a:pt x="0" y="0"/>
                </a:lnTo>
                <a:lnTo>
                  <a:pt x="0" y="524255"/>
                </a:lnTo>
                <a:lnTo>
                  <a:pt x="1188720" y="524255"/>
                </a:lnTo>
                <a:lnTo>
                  <a:pt x="1188720" y="509015"/>
                </a:lnTo>
                <a:lnTo>
                  <a:pt x="27432" y="509015"/>
                </a:lnTo>
                <a:lnTo>
                  <a:pt x="12192" y="496823"/>
                </a:lnTo>
                <a:lnTo>
                  <a:pt x="27432" y="496823"/>
                </a:lnTo>
                <a:lnTo>
                  <a:pt x="27432" y="27431"/>
                </a:lnTo>
                <a:lnTo>
                  <a:pt x="12192" y="27431"/>
                </a:lnTo>
                <a:lnTo>
                  <a:pt x="27432" y="15239"/>
                </a:lnTo>
                <a:lnTo>
                  <a:pt x="1188720" y="15239"/>
                </a:lnTo>
                <a:lnTo>
                  <a:pt x="1188720" y="0"/>
                </a:lnTo>
                <a:close/>
              </a:path>
              <a:path w="1188720" h="524510">
                <a:moveTo>
                  <a:pt x="27432" y="496823"/>
                </a:moveTo>
                <a:lnTo>
                  <a:pt x="12192" y="496823"/>
                </a:lnTo>
                <a:lnTo>
                  <a:pt x="27432" y="509015"/>
                </a:lnTo>
                <a:lnTo>
                  <a:pt x="27432" y="496823"/>
                </a:lnTo>
                <a:close/>
              </a:path>
              <a:path w="1188720" h="524510">
                <a:moveTo>
                  <a:pt x="1158240" y="496823"/>
                </a:moveTo>
                <a:lnTo>
                  <a:pt x="27432" y="496823"/>
                </a:lnTo>
                <a:lnTo>
                  <a:pt x="27432" y="509015"/>
                </a:lnTo>
                <a:lnTo>
                  <a:pt x="1158240" y="509015"/>
                </a:lnTo>
                <a:lnTo>
                  <a:pt x="1158240" y="496823"/>
                </a:lnTo>
                <a:close/>
              </a:path>
              <a:path w="1188720" h="524510">
                <a:moveTo>
                  <a:pt x="1158240" y="15239"/>
                </a:moveTo>
                <a:lnTo>
                  <a:pt x="1158240" y="509015"/>
                </a:lnTo>
                <a:lnTo>
                  <a:pt x="1173480" y="496823"/>
                </a:lnTo>
                <a:lnTo>
                  <a:pt x="1188720" y="496823"/>
                </a:lnTo>
                <a:lnTo>
                  <a:pt x="1188720" y="27431"/>
                </a:lnTo>
                <a:lnTo>
                  <a:pt x="1173480" y="27431"/>
                </a:lnTo>
                <a:lnTo>
                  <a:pt x="1158240" y="15239"/>
                </a:lnTo>
                <a:close/>
              </a:path>
              <a:path w="1188720" h="524510">
                <a:moveTo>
                  <a:pt x="1188720" y="496823"/>
                </a:moveTo>
                <a:lnTo>
                  <a:pt x="1173480" y="496823"/>
                </a:lnTo>
                <a:lnTo>
                  <a:pt x="1158240" y="509015"/>
                </a:lnTo>
                <a:lnTo>
                  <a:pt x="1188720" y="509015"/>
                </a:lnTo>
                <a:lnTo>
                  <a:pt x="1188720" y="496823"/>
                </a:lnTo>
                <a:close/>
              </a:path>
              <a:path w="1188720" h="524510">
                <a:moveTo>
                  <a:pt x="27432" y="15239"/>
                </a:moveTo>
                <a:lnTo>
                  <a:pt x="12192" y="27431"/>
                </a:lnTo>
                <a:lnTo>
                  <a:pt x="27432" y="27431"/>
                </a:lnTo>
                <a:lnTo>
                  <a:pt x="27432" y="15239"/>
                </a:lnTo>
                <a:close/>
              </a:path>
              <a:path w="1188720" h="524510">
                <a:moveTo>
                  <a:pt x="1158240" y="15239"/>
                </a:moveTo>
                <a:lnTo>
                  <a:pt x="27432" y="15239"/>
                </a:lnTo>
                <a:lnTo>
                  <a:pt x="27432" y="27431"/>
                </a:lnTo>
                <a:lnTo>
                  <a:pt x="1158240" y="27431"/>
                </a:lnTo>
                <a:lnTo>
                  <a:pt x="1158240" y="15239"/>
                </a:lnTo>
                <a:close/>
              </a:path>
              <a:path w="1188720" h="524510">
                <a:moveTo>
                  <a:pt x="1188720" y="15239"/>
                </a:moveTo>
                <a:lnTo>
                  <a:pt x="1158240" y="15239"/>
                </a:lnTo>
                <a:lnTo>
                  <a:pt x="1173480" y="27431"/>
                </a:lnTo>
                <a:lnTo>
                  <a:pt x="1188720" y="27431"/>
                </a:lnTo>
                <a:lnTo>
                  <a:pt x="1188720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68011" y="5647944"/>
            <a:ext cx="0" cy="502920"/>
          </a:xfrm>
          <a:custGeom>
            <a:avLst/>
            <a:gdLst/>
            <a:ahLst/>
            <a:cxnLst/>
            <a:rect l="l" t="t" r="r" b="b"/>
            <a:pathLst>
              <a:path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272279" y="5732779"/>
            <a:ext cx="2990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latin typeface="Arial"/>
                <a:cs typeface="Arial"/>
              </a:rPr>
              <a:t>a</a:t>
            </a:r>
            <a:r>
              <a:rPr sz="2025" b="1" i="1" spc="-15" baseline="-20576" dirty="0">
                <a:latin typeface="Arial"/>
                <a:cs typeface="Arial"/>
              </a:rPr>
              <a:t>2</a:t>
            </a:r>
            <a:endParaRPr sz="2025" baseline="-20576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46903" y="5852159"/>
            <a:ext cx="744220" cy="76200"/>
          </a:xfrm>
          <a:custGeom>
            <a:avLst/>
            <a:gdLst/>
            <a:ahLst/>
            <a:cxnLst/>
            <a:rect l="l" t="t" r="r" b="b"/>
            <a:pathLst>
              <a:path w="744220" h="76200">
                <a:moveTo>
                  <a:pt x="724662" y="27431"/>
                </a:moveTo>
                <a:lnTo>
                  <a:pt x="679704" y="27431"/>
                </a:lnTo>
                <a:lnTo>
                  <a:pt x="679704" y="48767"/>
                </a:lnTo>
                <a:lnTo>
                  <a:pt x="667512" y="48932"/>
                </a:lnTo>
                <a:lnTo>
                  <a:pt x="667512" y="76200"/>
                </a:lnTo>
                <a:lnTo>
                  <a:pt x="743712" y="36575"/>
                </a:lnTo>
                <a:lnTo>
                  <a:pt x="724662" y="27431"/>
                </a:lnTo>
                <a:close/>
              </a:path>
              <a:path w="744220" h="76200">
                <a:moveTo>
                  <a:pt x="667512" y="27650"/>
                </a:moveTo>
                <a:lnTo>
                  <a:pt x="0" y="39623"/>
                </a:lnTo>
                <a:lnTo>
                  <a:pt x="0" y="57912"/>
                </a:lnTo>
                <a:lnTo>
                  <a:pt x="667512" y="48932"/>
                </a:lnTo>
                <a:lnTo>
                  <a:pt x="667512" y="27650"/>
                </a:lnTo>
                <a:close/>
              </a:path>
              <a:path w="744220" h="76200">
                <a:moveTo>
                  <a:pt x="679704" y="27431"/>
                </a:moveTo>
                <a:lnTo>
                  <a:pt x="667512" y="27650"/>
                </a:lnTo>
                <a:lnTo>
                  <a:pt x="667512" y="48932"/>
                </a:lnTo>
                <a:lnTo>
                  <a:pt x="679704" y="48767"/>
                </a:lnTo>
                <a:lnTo>
                  <a:pt x="679704" y="27431"/>
                </a:lnTo>
                <a:close/>
              </a:path>
              <a:path w="744220" h="76200">
                <a:moveTo>
                  <a:pt x="667512" y="0"/>
                </a:moveTo>
                <a:lnTo>
                  <a:pt x="667512" y="27650"/>
                </a:lnTo>
                <a:lnTo>
                  <a:pt x="679704" y="27431"/>
                </a:lnTo>
                <a:lnTo>
                  <a:pt x="724662" y="27431"/>
                </a:lnTo>
                <a:lnTo>
                  <a:pt x="667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60135" y="5669279"/>
            <a:ext cx="1188720" cy="524510"/>
          </a:xfrm>
          <a:custGeom>
            <a:avLst/>
            <a:gdLst/>
            <a:ahLst/>
            <a:cxnLst/>
            <a:rect l="l" t="t" r="r" b="b"/>
            <a:pathLst>
              <a:path w="1188720" h="524510">
                <a:moveTo>
                  <a:pt x="1188719" y="0"/>
                </a:moveTo>
                <a:lnTo>
                  <a:pt x="0" y="0"/>
                </a:lnTo>
                <a:lnTo>
                  <a:pt x="0" y="524256"/>
                </a:lnTo>
                <a:lnTo>
                  <a:pt x="1188719" y="524256"/>
                </a:lnTo>
                <a:lnTo>
                  <a:pt x="1188719" y="512064"/>
                </a:lnTo>
                <a:lnTo>
                  <a:pt x="30479" y="512064"/>
                </a:lnTo>
                <a:lnTo>
                  <a:pt x="15239" y="496824"/>
                </a:lnTo>
                <a:lnTo>
                  <a:pt x="30479" y="496824"/>
                </a:lnTo>
                <a:lnTo>
                  <a:pt x="30479" y="30480"/>
                </a:lnTo>
                <a:lnTo>
                  <a:pt x="15239" y="30480"/>
                </a:lnTo>
                <a:lnTo>
                  <a:pt x="30479" y="15240"/>
                </a:lnTo>
                <a:lnTo>
                  <a:pt x="1188719" y="15240"/>
                </a:lnTo>
                <a:lnTo>
                  <a:pt x="1188719" y="0"/>
                </a:lnTo>
                <a:close/>
              </a:path>
              <a:path w="1188720" h="524510">
                <a:moveTo>
                  <a:pt x="30479" y="496824"/>
                </a:moveTo>
                <a:lnTo>
                  <a:pt x="15239" y="496824"/>
                </a:lnTo>
                <a:lnTo>
                  <a:pt x="30479" y="512064"/>
                </a:lnTo>
                <a:lnTo>
                  <a:pt x="30479" y="496824"/>
                </a:lnTo>
                <a:close/>
              </a:path>
              <a:path w="1188720" h="524510">
                <a:moveTo>
                  <a:pt x="1161288" y="496824"/>
                </a:moveTo>
                <a:lnTo>
                  <a:pt x="30479" y="496824"/>
                </a:lnTo>
                <a:lnTo>
                  <a:pt x="30479" y="512064"/>
                </a:lnTo>
                <a:lnTo>
                  <a:pt x="1161288" y="512064"/>
                </a:lnTo>
                <a:lnTo>
                  <a:pt x="1161288" y="496824"/>
                </a:lnTo>
                <a:close/>
              </a:path>
              <a:path w="1188720" h="524510">
                <a:moveTo>
                  <a:pt x="1161288" y="15240"/>
                </a:moveTo>
                <a:lnTo>
                  <a:pt x="1161288" y="512064"/>
                </a:lnTo>
                <a:lnTo>
                  <a:pt x="1176528" y="496824"/>
                </a:lnTo>
                <a:lnTo>
                  <a:pt x="1188719" y="496824"/>
                </a:lnTo>
                <a:lnTo>
                  <a:pt x="1188719" y="30480"/>
                </a:lnTo>
                <a:lnTo>
                  <a:pt x="1176528" y="30480"/>
                </a:lnTo>
                <a:lnTo>
                  <a:pt x="1161288" y="15240"/>
                </a:lnTo>
                <a:close/>
              </a:path>
              <a:path w="1188720" h="524510">
                <a:moveTo>
                  <a:pt x="1188719" y="496824"/>
                </a:moveTo>
                <a:lnTo>
                  <a:pt x="1176528" y="496824"/>
                </a:lnTo>
                <a:lnTo>
                  <a:pt x="1161288" y="512064"/>
                </a:lnTo>
                <a:lnTo>
                  <a:pt x="1188719" y="512064"/>
                </a:lnTo>
                <a:lnTo>
                  <a:pt x="1188719" y="496824"/>
                </a:lnTo>
                <a:close/>
              </a:path>
              <a:path w="1188720" h="524510">
                <a:moveTo>
                  <a:pt x="30479" y="15240"/>
                </a:moveTo>
                <a:lnTo>
                  <a:pt x="15239" y="30480"/>
                </a:lnTo>
                <a:lnTo>
                  <a:pt x="30479" y="30480"/>
                </a:lnTo>
                <a:lnTo>
                  <a:pt x="30479" y="15240"/>
                </a:lnTo>
                <a:close/>
              </a:path>
              <a:path w="1188720" h="524510">
                <a:moveTo>
                  <a:pt x="1161288" y="15240"/>
                </a:moveTo>
                <a:lnTo>
                  <a:pt x="30479" y="15240"/>
                </a:lnTo>
                <a:lnTo>
                  <a:pt x="30479" y="30480"/>
                </a:lnTo>
                <a:lnTo>
                  <a:pt x="1161288" y="30480"/>
                </a:lnTo>
                <a:lnTo>
                  <a:pt x="1161288" y="15240"/>
                </a:lnTo>
                <a:close/>
              </a:path>
              <a:path w="1188720" h="524510">
                <a:moveTo>
                  <a:pt x="1188719" y="15240"/>
                </a:moveTo>
                <a:lnTo>
                  <a:pt x="1161288" y="15240"/>
                </a:lnTo>
                <a:lnTo>
                  <a:pt x="1176528" y="30480"/>
                </a:lnTo>
                <a:lnTo>
                  <a:pt x="1188719" y="30480"/>
                </a:lnTo>
                <a:lnTo>
                  <a:pt x="1188719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55079" y="5672328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5">
                <a:moveTo>
                  <a:pt x="0" y="0"/>
                </a:moveTo>
                <a:lnTo>
                  <a:pt x="0" y="50596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960871" y="5760211"/>
            <a:ext cx="2990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latin typeface="Arial"/>
                <a:cs typeface="Arial"/>
              </a:rPr>
              <a:t>a</a:t>
            </a:r>
            <a:r>
              <a:rPr sz="2025" b="1" i="1" spc="-15" baseline="-20576" dirty="0">
                <a:latin typeface="Arial"/>
                <a:cs typeface="Arial"/>
              </a:rPr>
              <a:t>3</a:t>
            </a:r>
            <a:endParaRPr sz="2025" baseline="-20576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38543" y="5876544"/>
            <a:ext cx="741045" cy="76200"/>
          </a:xfrm>
          <a:custGeom>
            <a:avLst/>
            <a:gdLst/>
            <a:ahLst/>
            <a:cxnLst/>
            <a:rect l="l" t="t" r="r" b="b"/>
            <a:pathLst>
              <a:path w="741045" h="76200">
                <a:moveTo>
                  <a:pt x="723079" y="30479"/>
                </a:moveTo>
                <a:lnTo>
                  <a:pt x="676655" y="30479"/>
                </a:lnTo>
                <a:lnTo>
                  <a:pt x="679703" y="48767"/>
                </a:lnTo>
                <a:lnTo>
                  <a:pt x="664463" y="48973"/>
                </a:lnTo>
                <a:lnTo>
                  <a:pt x="664463" y="76199"/>
                </a:lnTo>
                <a:lnTo>
                  <a:pt x="740663" y="39623"/>
                </a:lnTo>
                <a:lnTo>
                  <a:pt x="723079" y="30479"/>
                </a:lnTo>
                <a:close/>
              </a:path>
              <a:path w="741045" h="76200">
                <a:moveTo>
                  <a:pt x="664463" y="30644"/>
                </a:moveTo>
                <a:lnTo>
                  <a:pt x="0" y="39623"/>
                </a:lnTo>
                <a:lnTo>
                  <a:pt x="0" y="57911"/>
                </a:lnTo>
                <a:lnTo>
                  <a:pt x="664463" y="48973"/>
                </a:lnTo>
                <a:lnTo>
                  <a:pt x="664463" y="30644"/>
                </a:lnTo>
                <a:close/>
              </a:path>
              <a:path w="741045" h="76200">
                <a:moveTo>
                  <a:pt x="676655" y="30479"/>
                </a:moveTo>
                <a:lnTo>
                  <a:pt x="664463" y="30644"/>
                </a:lnTo>
                <a:lnTo>
                  <a:pt x="664463" y="48973"/>
                </a:lnTo>
                <a:lnTo>
                  <a:pt x="679703" y="48767"/>
                </a:lnTo>
                <a:lnTo>
                  <a:pt x="676655" y="30479"/>
                </a:lnTo>
                <a:close/>
              </a:path>
              <a:path w="741045" h="76200">
                <a:moveTo>
                  <a:pt x="664463" y="0"/>
                </a:moveTo>
                <a:lnTo>
                  <a:pt x="664463" y="30644"/>
                </a:lnTo>
                <a:lnTo>
                  <a:pt x="676655" y="30479"/>
                </a:lnTo>
                <a:lnTo>
                  <a:pt x="723079" y="30479"/>
                </a:lnTo>
                <a:lnTo>
                  <a:pt x="664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48728" y="5696711"/>
            <a:ext cx="1191895" cy="524510"/>
          </a:xfrm>
          <a:custGeom>
            <a:avLst/>
            <a:gdLst/>
            <a:ahLst/>
            <a:cxnLst/>
            <a:rect l="l" t="t" r="r" b="b"/>
            <a:pathLst>
              <a:path w="1191895" h="524510">
                <a:moveTo>
                  <a:pt x="1191768" y="0"/>
                </a:moveTo>
                <a:lnTo>
                  <a:pt x="0" y="0"/>
                </a:lnTo>
                <a:lnTo>
                  <a:pt x="0" y="524256"/>
                </a:lnTo>
                <a:lnTo>
                  <a:pt x="1191768" y="524256"/>
                </a:lnTo>
                <a:lnTo>
                  <a:pt x="1191768" y="509016"/>
                </a:lnTo>
                <a:lnTo>
                  <a:pt x="30479" y="509016"/>
                </a:lnTo>
                <a:lnTo>
                  <a:pt x="15240" y="493775"/>
                </a:lnTo>
                <a:lnTo>
                  <a:pt x="30479" y="493775"/>
                </a:lnTo>
                <a:lnTo>
                  <a:pt x="30479" y="27431"/>
                </a:lnTo>
                <a:lnTo>
                  <a:pt x="15240" y="27431"/>
                </a:lnTo>
                <a:lnTo>
                  <a:pt x="30479" y="12192"/>
                </a:lnTo>
                <a:lnTo>
                  <a:pt x="1191768" y="12192"/>
                </a:lnTo>
                <a:lnTo>
                  <a:pt x="1191768" y="0"/>
                </a:lnTo>
                <a:close/>
              </a:path>
              <a:path w="1191895" h="524510">
                <a:moveTo>
                  <a:pt x="30479" y="493775"/>
                </a:moveTo>
                <a:lnTo>
                  <a:pt x="15240" y="493775"/>
                </a:lnTo>
                <a:lnTo>
                  <a:pt x="30479" y="509016"/>
                </a:lnTo>
                <a:lnTo>
                  <a:pt x="30479" y="493775"/>
                </a:lnTo>
                <a:close/>
              </a:path>
              <a:path w="1191895" h="524510">
                <a:moveTo>
                  <a:pt x="1161288" y="493775"/>
                </a:moveTo>
                <a:lnTo>
                  <a:pt x="30479" y="493775"/>
                </a:lnTo>
                <a:lnTo>
                  <a:pt x="30479" y="509016"/>
                </a:lnTo>
                <a:lnTo>
                  <a:pt x="1161288" y="509016"/>
                </a:lnTo>
                <a:lnTo>
                  <a:pt x="1161288" y="493775"/>
                </a:lnTo>
                <a:close/>
              </a:path>
              <a:path w="1191895" h="524510">
                <a:moveTo>
                  <a:pt x="1161288" y="12192"/>
                </a:moveTo>
                <a:lnTo>
                  <a:pt x="1161288" y="509016"/>
                </a:lnTo>
                <a:lnTo>
                  <a:pt x="1176527" y="493775"/>
                </a:lnTo>
                <a:lnTo>
                  <a:pt x="1191768" y="493775"/>
                </a:lnTo>
                <a:lnTo>
                  <a:pt x="1191768" y="27431"/>
                </a:lnTo>
                <a:lnTo>
                  <a:pt x="1176527" y="27431"/>
                </a:lnTo>
                <a:lnTo>
                  <a:pt x="1161288" y="12192"/>
                </a:lnTo>
                <a:close/>
              </a:path>
              <a:path w="1191895" h="524510">
                <a:moveTo>
                  <a:pt x="1191768" y="493775"/>
                </a:moveTo>
                <a:lnTo>
                  <a:pt x="1176527" y="493775"/>
                </a:lnTo>
                <a:lnTo>
                  <a:pt x="1161288" y="509016"/>
                </a:lnTo>
                <a:lnTo>
                  <a:pt x="1191768" y="509016"/>
                </a:lnTo>
                <a:lnTo>
                  <a:pt x="1191768" y="493775"/>
                </a:lnTo>
                <a:close/>
              </a:path>
              <a:path w="1191895" h="524510">
                <a:moveTo>
                  <a:pt x="30479" y="12192"/>
                </a:moveTo>
                <a:lnTo>
                  <a:pt x="15240" y="27431"/>
                </a:lnTo>
                <a:lnTo>
                  <a:pt x="30479" y="27431"/>
                </a:lnTo>
                <a:lnTo>
                  <a:pt x="30479" y="12192"/>
                </a:lnTo>
                <a:close/>
              </a:path>
              <a:path w="1191895" h="524510">
                <a:moveTo>
                  <a:pt x="1161288" y="12192"/>
                </a:moveTo>
                <a:lnTo>
                  <a:pt x="30479" y="12192"/>
                </a:lnTo>
                <a:lnTo>
                  <a:pt x="30479" y="27431"/>
                </a:lnTo>
                <a:lnTo>
                  <a:pt x="1161288" y="27431"/>
                </a:lnTo>
                <a:lnTo>
                  <a:pt x="1161288" y="12192"/>
                </a:lnTo>
                <a:close/>
              </a:path>
              <a:path w="1191895" h="524510">
                <a:moveTo>
                  <a:pt x="1191768" y="12192"/>
                </a:moveTo>
                <a:lnTo>
                  <a:pt x="1161288" y="12192"/>
                </a:lnTo>
                <a:lnTo>
                  <a:pt x="1176527" y="27431"/>
                </a:lnTo>
                <a:lnTo>
                  <a:pt x="1191768" y="27431"/>
                </a:lnTo>
                <a:lnTo>
                  <a:pt x="1191768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45195" y="5696711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5">
                <a:moveTo>
                  <a:pt x="0" y="0"/>
                </a:moveTo>
                <a:lnTo>
                  <a:pt x="0" y="505968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649464" y="5784595"/>
            <a:ext cx="2990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latin typeface="Arial"/>
                <a:cs typeface="Arial"/>
              </a:rPr>
              <a:t>a</a:t>
            </a:r>
            <a:r>
              <a:rPr sz="2025" b="1" i="1" spc="-15" baseline="-20576" dirty="0">
                <a:latin typeface="Arial"/>
                <a:cs typeface="Arial"/>
              </a:rPr>
              <a:t>4</a:t>
            </a:r>
            <a:endParaRPr sz="2025" baseline="-20576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37576" y="5715000"/>
            <a:ext cx="494030" cy="497205"/>
          </a:xfrm>
          <a:custGeom>
            <a:avLst/>
            <a:gdLst/>
            <a:ahLst/>
            <a:cxnLst/>
            <a:rect l="l" t="t" r="r" b="b"/>
            <a:pathLst>
              <a:path w="494029" h="497204">
                <a:moveTo>
                  <a:pt x="478535" y="0"/>
                </a:moveTo>
                <a:lnTo>
                  <a:pt x="0" y="484631"/>
                </a:lnTo>
                <a:lnTo>
                  <a:pt x="12192" y="496824"/>
                </a:lnTo>
                <a:lnTo>
                  <a:pt x="493775" y="15239"/>
                </a:lnTo>
                <a:lnTo>
                  <a:pt x="478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89048" y="4760976"/>
            <a:ext cx="887094" cy="299085"/>
          </a:xfrm>
          <a:custGeom>
            <a:avLst/>
            <a:gdLst/>
            <a:ahLst/>
            <a:cxnLst/>
            <a:rect l="l" t="t" r="r" b="b"/>
            <a:pathLst>
              <a:path w="887094" h="299085">
                <a:moveTo>
                  <a:pt x="886968" y="0"/>
                </a:moveTo>
                <a:lnTo>
                  <a:pt x="0" y="0"/>
                </a:lnTo>
                <a:lnTo>
                  <a:pt x="0" y="298704"/>
                </a:lnTo>
                <a:lnTo>
                  <a:pt x="886968" y="298704"/>
                </a:lnTo>
                <a:lnTo>
                  <a:pt x="886968" y="289560"/>
                </a:lnTo>
                <a:lnTo>
                  <a:pt x="18287" y="289560"/>
                </a:lnTo>
                <a:lnTo>
                  <a:pt x="9143" y="280416"/>
                </a:lnTo>
                <a:lnTo>
                  <a:pt x="18287" y="280416"/>
                </a:lnTo>
                <a:lnTo>
                  <a:pt x="18287" y="18287"/>
                </a:lnTo>
                <a:lnTo>
                  <a:pt x="9143" y="18287"/>
                </a:lnTo>
                <a:lnTo>
                  <a:pt x="18287" y="9143"/>
                </a:lnTo>
                <a:lnTo>
                  <a:pt x="886968" y="9143"/>
                </a:lnTo>
                <a:lnTo>
                  <a:pt x="886968" y="0"/>
                </a:lnTo>
                <a:close/>
              </a:path>
              <a:path w="887094" h="299085">
                <a:moveTo>
                  <a:pt x="18287" y="280416"/>
                </a:moveTo>
                <a:lnTo>
                  <a:pt x="9143" y="280416"/>
                </a:lnTo>
                <a:lnTo>
                  <a:pt x="18287" y="289560"/>
                </a:lnTo>
                <a:lnTo>
                  <a:pt x="18287" y="280416"/>
                </a:lnTo>
                <a:close/>
              </a:path>
              <a:path w="887094" h="299085">
                <a:moveTo>
                  <a:pt x="868679" y="280416"/>
                </a:moveTo>
                <a:lnTo>
                  <a:pt x="18287" y="280416"/>
                </a:lnTo>
                <a:lnTo>
                  <a:pt x="18287" y="289560"/>
                </a:lnTo>
                <a:lnTo>
                  <a:pt x="868679" y="289560"/>
                </a:lnTo>
                <a:lnTo>
                  <a:pt x="868679" y="280416"/>
                </a:lnTo>
                <a:close/>
              </a:path>
              <a:path w="887094" h="299085">
                <a:moveTo>
                  <a:pt x="868679" y="9143"/>
                </a:moveTo>
                <a:lnTo>
                  <a:pt x="868679" y="289560"/>
                </a:lnTo>
                <a:lnTo>
                  <a:pt x="877824" y="280416"/>
                </a:lnTo>
                <a:lnTo>
                  <a:pt x="886968" y="280416"/>
                </a:lnTo>
                <a:lnTo>
                  <a:pt x="886968" y="18287"/>
                </a:lnTo>
                <a:lnTo>
                  <a:pt x="877824" y="18287"/>
                </a:lnTo>
                <a:lnTo>
                  <a:pt x="868679" y="9143"/>
                </a:lnTo>
                <a:close/>
              </a:path>
              <a:path w="887094" h="299085">
                <a:moveTo>
                  <a:pt x="886968" y="280416"/>
                </a:moveTo>
                <a:lnTo>
                  <a:pt x="877824" y="280416"/>
                </a:lnTo>
                <a:lnTo>
                  <a:pt x="868679" y="289560"/>
                </a:lnTo>
                <a:lnTo>
                  <a:pt x="886968" y="289560"/>
                </a:lnTo>
                <a:lnTo>
                  <a:pt x="886968" y="280416"/>
                </a:lnTo>
                <a:close/>
              </a:path>
              <a:path w="887094" h="299085">
                <a:moveTo>
                  <a:pt x="18287" y="9143"/>
                </a:moveTo>
                <a:lnTo>
                  <a:pt x="9143" y="18287"/>
                </a:lnTo>
                <a:lnTo>
                  <a:pt x="18287" y="18287"/>
                </a:lnTo>
                <a:lnTo>
                  <a:pt x="18287" y="9143"/>
                </a:lnTo>
                <a:close/>
              </a:path>
              <a:path w="887094" h="299085">
                <a:moveTo>
                  <a:pt x="868679" y="9143"/>
                </a:moveTo>
                <a:lnTo>
                  <a:pt x="18287" y="9143"/>
                </a:lnTo>
                <a:lnTo>
                  <a:pt x="18287" y="18287"/>
                </a:lnTo>
                <a:lnTo>
                  <a:pt x="868679" y="18287"/>
                </a:lnTo>
                <a:lnTo>
                  <a:pt x="868679" y="9143"/>
                </a:lnTo>
                <a:close/>
              </a:path>
              <a:path w="887094" h="299085">
                <a:moveTo>
                  <a:pt x="886968" y="9143"/>
                </a:moveTo>
                <a:lnTo>
                  <a:pt x="868679" y="9143"/>
                </a:lnTo>
                <a:lnTo>
                  <a:pt x="877824" y="18287"/>
                </a:lnTo>
                <a:lnTo>
                  <a:pt x="886968" y="18287"/>
                </a:lnTo>
                <a:lnTo>
                  <a:pt x="886968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29639" y="3693667"/>
            <a:ext cx="8399145" cy="1353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42235">
              <a:lnSpc>
                <a:spcPct val="100000"/>
              </a:lnSpc>
              <a:spcBef>
                <a:spcPts val="90"/>
              </a:spcBef>
              <a:tabLst>
                <a:tab pos="4295140" algn="l"/>
              </a:tabLst>
            </a:pPr>
            <a:r>
              <a:rPr sz="2000" b="1" i="1" spc="-25" dirty="0">
                <a:solidFill>
                  <a:srgbClr val="007F00"/>
                </a:solidFill>
                <a:latin typeface="Arial"/>
                <a:cs typeface="Arial"/>
              </a:rPr>
              <a:t>Top</a:t>
            </a:r>
            <a:r>
              <a:rPr sz="2000" b="1" i="1" spc="-1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007F00"/>
                </a:solidFill>
                <a:latin typeface="Arial"/>
                <a:cs typeface="Arial"/>
              </a:rPr>
              <a:t>of</a:t>
            </a:r>
            <a:r>
              <a:rPr sz="2000" b="1" i="1" spc="1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007F00"/>
                </a:solidFill>
                <a:latin typeface="Arial"/>
                <a:cs typeface="Arial"/>
              </a:rPr>
              <a:t>Stack	</a:t>
            </a:r>
            <a:r>
              <a:rPr sz="2000" b="1" i="1" spc="-5" dirty="0">
                <a:solidFill>
                  <a:srgbClr val="007F00"/>
                </a:solidFill>
                <a:latin typeface="Arial"/>
                <a:cs typeface="Arial"/>
              </a:rPr>
              <a:t>= Front of Linked-List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imes New Roman"/>
              <a:cs typeface="Times New Roman"/>
            </a:endParaRPr>
          </a:p>
          <a:p>
            <a:pPr marL="694690">
              <a:lnSpc>
                <a:spcPct val="100000"/>
              </a:lnSpc>
            </a:pPr>
            <a:r>
              <a:rPr sz="2000" b="1" i="1" spc="-10" dirty="0">
                <a:solidFill>
                  <a:srgbClr val="0000FF"/>
                </a:solidFill>
                <a:latin typeface="Arial"/>
                <a:cs typeface="Arial"/>
              </a:rPr>
              <a:t>head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18232" y="4919471"/>
            <a:ext cx="173990" cy="676910"/>
          </a:xfrm>
          <a:custGeom>
            <a:avLst/>
            <a:gdLst/>
            <a:ahLst/>
            <a:cxnLst/>
            <a:rect l="l" t="t" r="r" b="b"/>
            <a:pathLst>
              <a:path w="173989" h="676910">
                <a:moveTo>
                  <a:pt x="140530" y="628018"/>
                </a:moveTo>
                <a:lnTo>
                  <a:pt x="124968" y="630935"/>
                </a:lnTo>
                <a:lnTo>
                  <a:pt x="161544" y="676655"/>
                </a:lnTo>
                <a:lnTo>
                  <a:pt x="169672" y="640079"/>
                </a:lnTo>
                <a:lnTo>
                  <a:pt x="143256" y="640079"/>
                </a:lnTo>
                <a:lnTo>
                  <a:pt x="140530" y="628018"/>
                </a:lnTo>
                <a:close/>
              </a:path>
              <a:path w="173989" h="676910">
                <a:moveTo>
                  <a:pt x="158748" y="624602"/>
                </a:moveTo>
                <a:lnTo>
                  <a:pt x="140530" y="628018"/>
                </a:lnTo>
                <a:lnTo>
                  <a:pt x="143256" y="640079"/>
                </a:lnTo>
                <a:lnTo>
                  <a:pt x="161544" y="637032"/>
                </a:lnTo>
                <a:lnTo>
                  <a:pt x="158748" y="624602"/>
                </a:lnTo>
                <a:close/>
              </a:path>
              <a:path w="173989" h="676910">
                <a:moveTo>
                  <a:pt x="173736" y="621791"/>
                </a:moveTo>
                <a:lnTo>
                  <a:pt x="158748" y="624602"/>
                </a:lnTo>
                <a:lnTo>
                  <a:pt x="161544" y="637032"/>
                </a:lnTo>
                <a:lnTo>
                  <a:pt x="143256" y="640079"/>
                </a:lnTo>
                <a:lnTo>
                  <a:pt x="169672" y="640079"/>
                </a:lnTo>
                <a:lnTo>
                  <a:pt x="173736" y="621791"/>
                </a:lnTo>
                <a:close/>
              </a:path>
              <a:path w="173989" h="676910">
                <a:moveTo>
                  <a:pt x="18287" y="0"/>
                </a:moveTo>
                <a:lnTo>
                  <a:pt x="0" y="6095"/>
                </a:lnTo>
                <a:lnTo>
                  <a:pt x="140530" y="628018"/>
                </a:lnTo>
                <a:lnTo>
                  <a:pt x="158748" y="624602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08760" y="6534784"/>
            <a:ext cx="7586980" cy="0"/>
          </a:xfrm>
          <a:custGeom>
            <a:avLst/>
            <a:gdLst/>
            <a:ahLst/>
            <a:cxnLst/>
            <a:rect l="l" t="t" r="r" b="b"/>
            <a:pathLst>
              <a:path w="7586980">
                <a:moveTo>
                  <a:pt x="0" y="0"/>
                </a:moveTo>
                <a:lnTo>
                  <a:pt x="7586472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14855" y="4630420"/>
            <a:ext cx="0" cy="1898650"/>
          </a:xfrm>
          <a:custGeom>
            <a:avLst/>
            <a:gdLst/>
            <a:ahLst/>
            <a:cxnLst/>
            <a:rect l="l" t="t" r="r" b="b"/>
            <a:pathLst>
              <a:path h="1898650">
                <a:moveTo>
                  <a:pt x="0" y="0"/>
                </a:moveTo>
                <a:lnTo>
                  <a:pt x="0" y="189864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08760" y="4624070"/>
            <a:ext cx="7586980" cy="0"/>
          </a:xfrm>
          <a:custGeom>
            <a:avLst/>
            <a:gdLst/>
            <a:ahLst/>
            <a:cxnLst/>
            <a:rect l="l" t="t" r="r" b="b"/>
            <a:pathLst>
              <a:path w="7586980">
                <a:moveTo>
                  <a:pt x="0" y="0"/>
                </a:moveTo>
                <a:lnTo>
                  <a:pt x="75864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89135" y="4629911"/>
            <a:ext cx="0" cy="1899285"/>
          </a:xfrm>
          <a:custGeom>
            <a:avLst/>
            <a:gdLst/>
            <a:ahLst/>
            <a:cxnLst/>
            <a:rect l="l" t="t" r="r" b="b"/>
            <a:pathLst>
              <a:path h="1899284">
                <a:moveTo>
                  <a:pt x="0" y="0"/>
                </a:moveTo>
                <a:lnTo>
                  <a:pt x="0" y="189890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36191" y="6504305"/>
            <a:ext cx="7531734" cy="0"/>
          </a:xfrm>
          <a:custGeom>
            <a:avLst/>
            <a:gdLst/>
            <a:ahLst/>
            <a:cxnLst/>
            <a:rect l="l" t="t" r="r" b="b"/>
            <a:pathLst>
              <a:path w="7531734">
                <a:moveTo>
                  <a:pt x="0" y="0"/>
                </a:moveTo>
                <a:lnTo>
                  <a:pt x="7531608" y="0"/>
                </a:lnTo>
              </a:path>
            </a:pathLst>
          </a:custGeom>
          <a:ln w="24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48383" y="4669790"/>
            <a:ext cx="0" cy="1822450"/>
          </a:xfrm>
          <a:custGeom>
            <a:avLst/>
            <a:gdLst/>
            <a:ahLst/>
            <a:cxnLst/>
            <a:rect l="l" t="t" r="r" b="b"/>
            <a:pathLst>
              <a:path h="1822450">
                <a:moveTo>
                  <a:pt x="0" y="0"/>
                </a:moveTo>
                <a:lnTo>
                  <a:pt x="0" y="182245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36191" y="4655820"/>
            <a:ext cx="7531734" cy="0"/>
          </a:xfrm>
          <a:custGeom>
            <a:avLst/>
            <a:gdLst/>
            <a:ahLst/>
            <a:cxnLst/>
            <a:rect l="l" t="t" r="r" b="b"/>
            <a:pathLst>
              <a:path w="7531734">
                <a:moveTo>
                  <a:pt x="0" y="0"/>
                </a:moveTo>
                <a:lnTo>
                  <a:pt x="7531608" y="0"/>
                </a:lnTo>
              </a:path>
            </a:pathLst>
          </a:custGeom>
          <a:ln w="279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55607" y="4669535"/>
            <a:ext cx="0" cy="1823085"/>
          </a:xfrm>
          <a:custGeom>
            <a:avLst/>
            <a:gdLst/>
            <a:ahLst/>
            <a:cxnLst/>
            <a:rect l="l" t="t" r="r" b="b"/>
            <a:pathLst>
              <a:path h="1823085">
                <a:moveTo>
                  <a:pt x="0" y="0"/>
                </a:moveTo>
                <a:lnTo>
                  <a:pt x="0" y="1822704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72767" y="6470650"/>
            <a:ext cx="7458709" cy="0"/>
          </a:xfrm>
          <a:custGeom>
            <a:avLst/>
            <a:gdLst/>
            <a:ahLst/>
            <a:cxnLst/>
            <a:rect l="l" t="t" r="r" b="b"/>
            <a:pathLst>
              <a:path w="7458709">
                <a:moveTo>
                  <a:pt x="0" y="0"/>
                </a:moveTo>
                <a:lnTo>
                  <a:pt x="74584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78863" y="4693920"/>
            <a:ext cx="0" cy="1770380"/>
          </a:xfrm>
          <a:custGeom>
            <a:avLst/>
            <a:gdLst/>
            <a:ahLst/>
            <a:cxnLst/>
            <a:rect l="l" t="t" r="r" b="b"/>
            <a:pathLst>
              <a:path h="1770379">
                <a:moveTo>
                  <a:pt x="0" y="0"/>
                </a:moveTo>
                <a:lnTo>
                  <a:pt x="0" y="1770379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72767" y="4687570"/>
            <a:ext cx="7458709" cy="0"/>
          </a:xfrm>
          <a:custGeom>
            <a:avLst/>
            <a:gdLst/>
            <a:ahLst/>
            <a:cxnLst/>
            <a:rect l="l" t="t" r="r" b="b"/>
            <a:pathLst>
              <a:path w="7458709">
                <a:moveTo>
                  <a:pt x="0" y="0"/>
                </a:moveTo>
                <a:lnTo>
                  <a:pt x="74584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25128" y="4693920"/>
            <a:ext cx="0" cy="1771014"/>
          </a:xfrm>
          <a:custGeom>
            <a:avLst/>
            <a:gdLst/>
            <a:ahLst/>
            <a:cxnLst/>
            <a:rect l="l" t="t" r="r" b="b"/>
            <a:pathLst>
              <a:path h="1771014">
                <a:moveTo>
                  <a:pt x="0" y="0"/>
                </a:moveTo>
                <a:lnTo>
                  <a:pt x="0" y="177088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B7F0E-5B35-4908-8D6E-9E80C40AF1C1}"/>
              </a:ext>
            </a:extLst>
          </p:cNvPr>
          <p:cNvSpPr txBox="1"/>
          <p:nvPr/>
        </p:nvSpPr>
        <p:spPr>
          <a:xfrm>
            <a:off x="228600" y="152400"/>
            <a:ext cx="9525000" cy="7384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/* Program of stack using linked list*/</a:t>
            </a:r>
          </a:p>
          <a:p>
            <a:r>
              <a:rPr lang="en-IN" dirty="0"/>
              <a:t># 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 include&lt;</a:t>
            </a:r>
            <a:r>
              <a:rPr lang="en-IN" dirty="0" err="1"/>
              <a:t>malloc.h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struct node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int info;</a:t>
            </a:r>
          </a:p>
          <a:p>
            <a:r>
              <a:rPr lang="en-IN" dirty="0"/>
              <a:t>	struct node *link;</a:t>
            </a:r>
          </a:p>
          <a:p>
            <a:r>
              <a:rPr lang="en-IN" dirty="0"/>
              <a:t>} *top=NULL;</a:t>
            </a:r>
          </a:p>
          <a:p>
            <a:endParaRPr lang="en-IN" dirty="0"/>
          </a:p>
          <a:p>
            <a:r>
              <a:rPr lang="en-IN" dirty="0"/>
              <a:t>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int choice;</a:t>
            </a:r>
          </a:p>
          <a:p>
            <a:r>
              <a:rPr lang="en-IN" dirty="0"/>
              <a:t>	while(1)</a:t>
            </a:r>
          </a:p>
          <a:p>
            <a:r>
              <a:rPr lang="en-IN" dirty="0"/>
              <a:t>	{      	</a:t>
            </a:r>
            <a:r>
              <a:rPr lang="en-IN" dirty="0" err="1"/>
              <a:t>printf</a:t>
            </a:r>
            <a:r>
              <a:rPr lang="en-IN" dirty="0"/>
              <a:t>("1.Push\n");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("2.Pop\n");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("3.Display\n");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("4.Quit\n");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("Enter your choice : ") ;</a:t>
            </a:r>
          </a:p>
          <a:p>
            <a:r>
              <a:rPr lang="en-IN" dirty="0"/>
              <a:t>		</a:t>
            </a:r>
            <a:r>
              <a:rPr lang="en-IN" dirty="0" err="1"/>
              <a:t>scanf</a:t>
            </a:r>
            <a:r>
              <a:rPr lang="en-IN" dirty="0"/>
              <a:t>("%d", &amp;choice);</a:t>
            </a:r>
          </a:p>
          <a:p>
            <a:endParaRPr lang="en-IN" dirty="0"/>
          </a:p>
          <a:p>
            <a:r>
              <a:rPr lang="en-IN" dirty="0"/>
              <a:t>		switch(choice)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case 1:</a:t>
            </a:r>
          </a:p>
          <a:p>
            <a:r>
              <a:rPr lang="en-IN" dirty="0"/>
              <a:t>			push();</a:t>
            </a:r>
          </a:p>
          <a:p>
            <a:r>
              <a:rPr lang="en-IN" dirty="0"/>
              <a:t>			break;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E3B888-BDBD-4F01-B9A5-5EE889261506}"/>
              </a:ext>
            </a:extLst>
          </p:cNvPr>
          <p:cNvSpPr txBox="1"/>
          <p:nvPr/>
        </p:nvSpPr>
        <p:spPr>
          <a:xfrm>
            <a:off x="76200" y="152400"/>
            <a:ext cx="9829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case 2:</a:t>
            </a:r>
          </a:p>
          <a:p>
            <a:r>
              <a:rPr lang="en-IN" dirty="0"/>
              <a:t>			pop();</a:t>
            </a:r>
          </a:p>
          <a:p>
            <a:r>
              <a:rPr lang="en-IN" dirty="0"/>
              <a:t>			break;</a:t>
            </a:r>
          </a:p>
          <a:p>
            <a:r>
              <a:rPr lang="en-IN" dirty="0"/>
              <a:t>		case 3:</a:t>
            </a:r>
          </a:p>
          <a:p>
            <a:r>
              <a:rPr lang="en-IN" dirty="0"/>
              <a:t>			display();</a:t>
            </a:r>
          </a:p>
          <a:p>
            <a:r>
              <a:rPr lang="en-IN" dirty="0"/>
              <a:t>			break;</a:t>
            </a:r>
          </a:p>
          <a:p>
            <a:r>
              <a:rPr lang="en-IN" dirty="0"/>
              <a:t>		case 4:</a:t>
            </a:r>
          </a:p>
          <a:p>
            <a:r>
              <a:rPr lang="en-IN" dirty="0"/>
              <a:t>			exit(1);</a:t>
            </a:r>
          </a:p>
          <a:p>
            <a:r>
              <a:rPr lang="en-IN" dirty="0"/>
              <a:t>		default :</a:t>
            </a:r>
          </a:p>
          <a:p>
            <a:r>
              <a:rPr lang="en-IN" dirty="0"/>
              <a:t>			</a:t>
            </a:r>
            <a:r>
              <a:rPr lang="en-IN" dirty="0" err="1"/>
              <a:t>printf</a:t>
            </a:r>
            <a:r>
              <a:rPr lang="en-IN" dirty="0"/>
              <a:t>("Wrong choice\n");</a:t>
            </a:r>
          </a:p>
          <a:p>
            <a:r>
              <a:rPr lang="en-IN" dirty="0"/>
              <a:t>		}/*End of switch */</a:t>
            </a:r>
          </a:p>
          <a:p>
            <a:r>
              <a:rPr lang="en-IN" dirty="0"/>
              <a:t>	}/*End of while */</a:t>
            </a:r>
          </a:p>
          <a:p>
            <a:r>
              <a:rPr lang="en-IN" dirty="0"/>
              <a:t>}/*End of main()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E3C60-8120-424C-B725-0CD8C149322B}"/>
              </a:ext>
            </a:extLst>
          </p:cNvPr>
          <p:cNvSpPr txBox="1"/>
          <p:nvPr/>
        </p:nvSpPr>
        <p:spPr>
          <a:xfrm>
            <a:off x="228600" y="3926682"/>
            <a:ext cx="9448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push()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struct node *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/>
              <a:t>	int </a:t>
            </a:r>
            <a:r>
              <a:rPr lang="en-US" dirty="0" err="1"/>
              <a:t>pushed_item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tmp</a:t>
            </a:r>
            <a:r>
              <a:rPr lang="en-US" dirty="0"/>
              <a:t> = (struct node 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("Input the new value to be pushed on the stack : ");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("%d",&amp;</a:t>
            </a:r>
            <a:r>
              <a:rPr lang="en-US" dirty="0" err="1"/>
              <a:t>pushed_item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tmp</a:t>
            </a:r>
            <a:r>
              <a:rPr lang="en-US" dirty="0"/>
              <a:t>-&gt;info=</a:t>
            </a:r>
            <a:r>
              <a:rPr lang="en-US" dirty="0" err="1"/>
              <a:t>pushed_item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tmp</a:t>
            </a:r>
            <a:r>
              <a:rPr lang="en-US" dirty="0"/>
              <a:t>-&gt;link=top;</a:t>
            </a:r>
          </a:p>
          <a:p>
            <a:r>
              <a:rPr lang="en-US" dirty="0"/>
              <a:t>	top=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/>
              <a:t>}/*End of push()*/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582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B39848-95DD-4758-82DD-981B4655F994}"/>
              </a:ext>
            </a:extLst>
          </p:cNvPr>
          <p:cNvSpPr txBox="1"/>
          <p:nvPr/>
        </p:nvSpPr>
        <p:spPr>
          <a:xfrm>
            <a:off x="304800" y="20053"/>
            <a:ext cx="9220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struct node *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/>
              <a:t>	if(top == NULL)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("Stack is empty\n");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{       </a:t>
            </a:r>
            <a:r>
              <a:rPr lang="en-US" dirty="0" err="1"/>
              <a:t>tmp</a:t>
            </a:r>
            <a:r>
              <a:rPr lang="en-US" dirty="0"/>
              <a:t>=top;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("Popped item is %d\n",</a:t>
            </a:r>
            <a:r>
              <a:rPr lang="en-US" dirty="0" err="1"/>
              <a:t>tmp</a:t>
            </a:r>
            <a:r>
              <a:rPr lang="en-US" dirty="0"/>
              <a:t>-&gt;info);</a:t>
            </a:r>
          </a:p>
          <a:p>
            <a:r>
              <a:rPr lang="en-US" dirty="0"/>
              <a:t>		top=top-&gt;link;</a:t>
            </a:r>
          </a:p>
          <a:p>
            <a:r>
              <a:rPr lang="en-US" dirty="0"/>
              <a:t>		free(</a:t>
            </a:r>
            <a:r>
              <a:rPr lang="en-US" dirty="0" err="1"/>
              <a:t>tmp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}/*End of pop()*/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AC9B9-1B58-4F36-B056-5CF4B5667B49}"/>
              </a:ext>
            </a:extLst>
          </p:cNvPr>
          <p:cNvSpPr txBox="1"/>
          <p:nvPr/>
        </p:nvSpPr>
        <p:spPr>
          <a:xfrm>
            <a:off x="38100" y="3745456"/>
            <a:ext cx="97917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display()</a:t>
            </a:r>
          </a:p>
          <a:p>
            <a:r>
              <a:rPr lang="en-IN" dirty="0"/>
              <a:t>{       struct node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r>
              <a:rPr lang="en-IN" dirty="0"/>
              <a:t>	</a:t>
            </a:r>
            <a:r>
              <a:rPr lang="en-IN" dirty="0" err="1"/>
              <a:t>ptr</a:t>
            </a:r>
            <a:r>
              <a:rPr lang="en-IN" dirty="0"/>
              <a:t>=top;</a:t>
            </a:r>
          </a:p>
          <a:p>
            <a:r>
              <a:rPr lang="en-IN" dirty="0"/>
              <a:t>	if(top==NULL)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("Stack is empty\n");</a:t>
            </a:r>
          </a:p>
          <a:p>
            <a:r>
              <a:rPr lang="en-IN" dirty="0"/>
              <a:t>	else</a:t>
            </a:r>
          </a:p>
          <a:p>
            <a:r>
              <a:rPr lang="en-IN" dirty="0"/>
              <a:t>	{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("Stack elements :\n");</a:t>
            </a:r>
          </a:p>
          <a:p>
            <a:r>
              <a:rPr lang="en-IN" dirty="0"/>
              <a:t>		while(</a:t>
            </a:r>
            <a:r>
              <a:rPr lang="en-IN" dirty="0" err="1"/>
              <a:t>ptr</a:t>
            </a:r>
            <a:r>
              <a:rPr lang="en-IN" dirty="0"/>
              <a:t>!= NULL)</a:t>
            </a:r>
          </a:p>
          <a:p>
            <a:r>
              <a:rPr lang="en-IN" dirty="0"/>
              <a:t>		{</a:t>
            </a:r>
          </a:p>
          <a:p>
            <a:r>
              <a:rPr lang="en-IN" dirty="0"/>
              <a:t>			</a:t>
            </a:r>
            <a:r>
              <a:rPr lang="en-IN" dirty="0" err="1"/>
              <a:t>printf</a:t>
            </a:r>
            <a:r>
              <a:rPr lang="en-IN" dirty="0"/>
              <a:t>("%d\n",</a:t>
            </a:r>
            <a:r>
              <a:rPr lang="en-IN" dirty="0" err="1"/>
              <a:t>ptr</a:t>
            </a:r>
            <a:r>
              <a:rPr lang="en-IN" dirty="0"/>
              <a:t>-&gt;info);</a:t>
            </a:r>
          </a:p>
          <a:p>
            <a:r>
              <a:rPr lang="en-IN" dirty="0"/>
              <a:t>			</a:t>
            </a:r>
            <a:r>
              <a:rPr lang="en-IN" dirty="0" err="1"/>
              <a:t>ptr</a:t>
            </a:r>
            <a:r>
              <a:rPr lang="en-IN" dirty="0"/>
              <a:t> = </a:t>
            </a:r>
            <a:r>
              <a:rPr lang="en-IN" dirty="0" err="1"/>
              <a:t>ptr</a:t>
            </a:r>
            <a:r>
              <a:rPr lang="en-IN" dirty="0"/>
              <a:t>-&gt;link;</a:t>
            </a:r>
          </a:p>
          <a:p>
            <a:r>
              <a:rPr lang="en-IN" dirty="0"/>
              <a:t>		}/*End of while */</a:t>
            </a:r>
          </a:p>
          <a:p>
            <a:r>
              <a:rPr lang="en-IN" dirty="0"/>
              <a:t>	}/*End of else*/</a:t>
            </a:r>
          </a:p>
          <a:p>
            <a:r>
              <a:rPr lang="en-IN" dirty="0"/>
              <a:t>}/*End of display()*/</a:t>
            </a:r>
          </a:p>
        </p:txBody>
      </p:sp>
    </p:spTree>
    <p:extLst>
      <p:ext uri="{BB962C8B-B14F-4D97-AF65-F5344CB8AC3E}">
        <p14:creationId xmlns:p14="http://schemas.microsoft.com/office/powerpoint/2010/main" val="330369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188" y="923036"/>
            <a:ext cx="34931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Stack</a:t>
            </a:r>
            <a:r>
              <a:rPr spc="-5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967281"/>
            <a:ext cx="5661660" cy="3319779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Stack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ADT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Basic </a:t>
            </a:r>
            <a:r>
              <a:rPr sz="3200" spc="-15" dirty="0">
                <a:latin typeface="Calibri"/>
                <a:cs typeface="Calibri"/>
              </a:rPr>
              <a:t>operations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stack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Pushing, </a:t>
            </a:r>
            <a:r>
              <a:rPr sz="2800" spc="-5" dirty="0">
                <a:latin typeface="Calibri"/>
                <a:cs typeface="Calibri"/>
              </a:rPr>
              <a:t>popping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Implementations of </a:t>
            </a:r>
            <a:r>
              <a:rPr sz="3200" spc="-25" dirty="0">
                <a:latin typeface="Calibri"/>
                <a:cs typeface="Calibri"/>
              </a:rPr>
              <a:t>stacks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using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array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linked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611" y="923036"/>
            <a:ext cx="28028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066036"/>
            <a:ext cx="6057900" cy="2221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Many </a:t>
            </a:r>
            <a:r>
              <a:rPr sz="3200" spc="-5" dirty="0">
                <a:latin typeface="Calibri"/>
                <a:cs typeface="Calibri"/>
              </a:rPr>
              <a:t>application </a:t>
            </a:r>
            <a:r>
              <a:rPr sz="3200" spc="-15" dirty="0">
                <a:latin typeface="Calibri"/>
                <a:cs typeface="Calibri"/>
              </a:rPr>
              <a:t>areas </a:t>
            </a:r>
            <a:r>
              <a:rPr sz="3200" spc="-10" dirty="0">
                <a:latin typeface="Calibri"/>
                <a:cs typeface="Calibri"/>
              </a:rPr>
              <a:t>use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stacks: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line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editing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bracket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matching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postfix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calculation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0" dirty="0">
                <a:latin typeface="Calibri"/>
                <a:cs typeface="Calibri"/>
              </a:rPr>
              <a:t>call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5883" y="819404"/>
            <a:ext cx="37096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What </a:t>
            </a:r>
            <a:r>
              <a:rPr spc="-5" dirty="0"/>
              <a:t>is a</a:t>
            </a:r>
            <a:r>
              <a:rPr spc="-35" dirty="0"/>
              <a:t> </a:t>
            </a:r>
            <a:r>
              <a:rPr spc="-20" dirty="0"/>
              <a:t>Stack?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755" y="1733804"/>
            <a:ext cx="81495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i="1" spc="-15" dirty="0">
                <a:latin typeface="Calibri"/>
                <a:cs typeface="Calibri"/>
              </a:rPr>
              <a:t>stack </a:t>
            </a:r>
            <a:r>
              <a:rPr sz="2800" dirty="0">
                <a:latin typeface="Calibri"/>
                <a:cs typeface="Calibri"/>
              </a:rPr>
              <a:t>is a </a:t>
            </a:r>
            <a:r>
              <a:rPr sz="2800" spc="-5" dirty="0">
                <a:latin typeface="Calibri"/>
                <a:cs typeface="Calibri"/>
              </a:rPr>
              <a:t>list ADT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restriction that </a:t>
            </a:r>
            <a:r>
              <a:rPr sz="2800" dirty="0">
                <a:latin typeface="Calibri"/>
                <a:cs typeface="Calibri"/>
              </a:rPr>
              <a:t>insertions  and </a:t>
            </a:r>
            <a:r>
              <a:rPr sz="2800" spc="-5" dirty="0">
                <a:latin typeface="Calibri"/>
                <a:cs typeface="Calibri"/>
              </a:rPr>
              <a:t>deletions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performed </a:t>
            </a:r>
            <a:r>
              <a:rPr sz="2800" dirty="0">
                <a:latin typeface="Calibri"/>
                <a:cs typeface="Calibri"/>
              </a:rPr>
              <a:t>in only one position,  </a:t>
            </a:r>
            <a:r>
              <a:rPr sz="2800" spc="-30" dirty="0">
                <a:latin typeface="Calibri"/>
                <a:cs typeface="Calibri"/>
              </a:rPr>
              <a:t>namely, </a:t>
            </a:r>
            <a:r>
              <a:rPr sz="2800" spc="-5" dirty="0">
                <a:latin typeface="Calibri"/>
                <a:cs typeface="Calibri"/>
              </a:rPr>
              <a:t>the end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 list, called 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top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operations: </a:t>
            </a:r>
            <a:r>
              <a:rPr sz="2800" b="1" spc="5" dirty="0">
                <a:latin typeface="Calibri"/>
                <a:cs typeface="Calibri"/>
              </a:rPr>
              <a:t>push </a:t>
            </a:r>
            <a:r>
              <a:rPr sz="2800" b="1" dirty="0">
                <a:latin typeface="Calibri"/>
                <a:cs typeface="Calibri"/>
              </a:rPr>
              <a:t>(insert)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b="1" dirty="0">
                <a:latin typeface="Calibri"/>
                <a:cs typeface="Calibri"/>
              </a:rPr>
              <a:t>pop</a:t>
            </a:r>
            <a:r>
              <a:rPr sz="2800" b="1" spc="-17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(delete)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1795" y="4342891"/>
            <a:ext cx="4908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i="1" dirty="0">
                <a:solidFill>
                  <a:srgbClr val="0000FF"/>
                </a:solidFill>
                <a:latin typeface="Arial"/>
                <a:cs typeface="Arial"/>
              </a:rPr>
              <a:t>po</a:t>
            </a: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1888" y="4642103"/>
            <a:ext cx="1100455" cy="704215"/>
          </a:xfrm>
          <a:custGeom>
            <a:avLst/>
            <a:gdLst/>
            <a:ahLst/>
            <a:cxnLst/>
            <a:rect l="l" t="t" r="r" b="b"/>
            <a:pathLst>
              <a:path w="1100454" h="704214">
                <a:moveTo>
                  <a:pt x="158500" y="67049"/>
                </a:moveTo>
                <a:lnTo>
                  <a:pt x="128020" y="115817"/>
                </a:lnTo>
                <a:lnTo>
                  <a:pt x="1069848" y="704088"/>
                </a:lnTo>
                <a:lnTo>
                  <a:pt x="1100327" y="655320"/>
                </a:lnTo>
                <a:lnTo>
                  <a:pt x="158500" y="67049"/>
                </a:lnTo>
                <a:close/>
              </a:path>
              <a:path w="1100454" h="704214">
                <a:moveTo>
                  <a:pt x="0" y="0"/>
                </a:moveTo>
                <a:lnTo>
                  <a:pt x="97536" y="164592"/>
                </a:lnTo>
                <a:lnTo>
                  <a:pt x="128020" y="115817"/>
                </a:lnTo>
                <a:lnTo>
                  <a:pt x="103631" y="100584"/>
                </a:lnTo>
                <a:lnTo>
                  <a:pt x="134112" y="51816"/>
                </a:lnTo>
                <a:lnTo>
                  <a:pt x="168020" y="51816"/>
                </a:lnTo>
                <a:lnTo>
                  <a:pt x="188975" y="18288"/>
                </a:lnTo>
                <a:lnTo>
                  <a:pt x="0" y="0"/>
                </a:lnTo>
                <a:close/>
              </a:path>
              <a:path w="1100454" h="704214">
                <a:moveTo>
                  <a:pt x="134112" y="51816"/>
                </a:moveTo>
                <a:lnTo>
                  <a:pt x="103631" y="100584"/>
                </a:lnTo>
                <a:lnTo>
                  <a:pt x="128020" y="115817"/>
                </a:lnTo>
                <a:lnTo>
                  <a:pt x="158500" y="67049"/>
                </a:lnTo>
                <a:lnTo>
                  <a:pt x="134112" y="51816"/>
                </a:lnTo>
                <a:close/>
              </a:path>
              <a:path w="1100454" h="704214">
                <a:moveTo>
                  <a:pt x="168020" y="51816"/>
                </a:moveTo>
                <a:lnTo>
                  <a:pt x="134112" y="51816"/>
                </a:lnTo>
                <a:lnTo>
                  <a:pt x="158500" y="67049"/>
                </a:lnTo>
                <a:lnTo>
                  <a:pt x="168020" y="518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8255" y="4544567"/>
            <a:ext cx="1143000" cy="734695"/>
          </a:xfrm>
          <a:custGeom>
            <a:avLst/>
            <a:gdLst/>
            <a:ahLst/>
            <a:cxnLst/>
            <a:rect l="l" t="t" r="r" b="b"/>
            <a:pathLst>
              <a:path w="1143000" h="734695">
                <a:moveTo>
                  <a:pt x="100584" y="569975"/>
                </a:moveTo>
                <a:lnTo>
                  <a:pt x="0" y="734567"/>
                </a:lnTo>
                <a:lnTo>
                  <a:pt x="192024" y="716279"/>
                </a:lnTo>
                <a:lnTo>
                  <a:pt x="171069" y="682751"/>
                </a:lnTo>
                <a:lnTo>
                  <a:pt x="137160" y="682751"/>
                </a:lnTo>
                <a:lnTo>
                  <a:pt x="106680" y="633983"/>
                </a:lnTo>
                <a:lnTo>
                  <a:pt x="131006" y="618651"/>
                </a:lnTo>
                <a:lnTo>
                  <a:pt x="100584" y="569975"/>
                </a:lnTo>
                <a:close/>
              </a:path>
              <a:path w="1143000" h="734695">
                <a:moveTo>
                  <a:pt x="131006" y="618651"/>
                </a:moveTo>
                <a:lnTo>
                  <a:pt x="106680" y="633983"/>
                </a:lnTo>
                <a:lnTo>
                  <a:pt x="137160" y="682751"/>
                </a:lnTo>
                <a:lnTo>
                  <a:pt x="161486" y="667419"/>
                </a:lnTo>
                <a:lnTo>
                  <a:pt x="131006" y="618651"/>
                </a:lnTo>
                <a:close/>
              </a:path>
              <a:path w="1143000" h="734695">
                <a:moveTo>
                  <a:pt x="161486" y="667419"/>
                </a:moveTo>
                <a:lnTo>
                  <a:pt x="137160" y="682751"/>
                </a:lnTo>
                <a:lnTo>
                  <a:pt x="171069" y="682751"/>
                </a:lnTo>
                <a:lnTo>
                  <a:pt x="161486" y="667419"/>
                </a:lnTo>
                <a:close/>
              </a:path>
              <a:path w="1143000" h="734695">
                <a:moveTo>
                  <a:pt x="1112520" y="0"/>
                </a:moveTo>
                <a:lnTo>
                  <a:pt x="131006" y="618651"/>
                </a:lnTo>
                <a:lnTo>
                  <a:pt x="161486" y="667419"/>
                </a:lnTo>
                <a:lnTo>
                  <a:pt x="1143000" y="48767"/>
                </a:lnTo>
                <a:lnTo>
                  <a:pt x="11125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22340" y="4306315"/>
            <a:ext cx="95694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i="1" spc="-5" dirty="0">
                <a:solidFill>
                  <a:srgbClr val="0000FF"/>
                </a:solidFill>
                <a:latin typeface="Arial"/>
                <a:cs typeface="Arial"/>
              </a:rPr>
              <a:t>push(o)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261359" y="5038344"/>
          <a:ext cx="2590800" cy="1871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15">
                <a:tc>
                  <a:txBody>
                    <a:bodyPr/>
                    <a:lstStyle/>
                    <a:p>
                      <a:pPr marR="116522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dirty="0">
                          <a:solidFill>
                            <a:srgbClr val="BF4F4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marR="1165225" algn="r">
                        <a:lnSpc>
                          <a:spcPts val="239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15">
                <a:tc>
                  <a:txBody>
                    <a:bodyPr/>
                    <a:lstStyle/>
                    <a:p>
                      <a:pPr marR="116522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pPr marR="116522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331720" y="5431535"/>
            <a:ext cx="935990" cy="76200"/>
          </a:xfrm>
          <a:custGeom>
            <a:avLst/>
            <a:gdLst/>
            <a:ahLst/>
            <a:cxnLst/>
            <a:rect l="l" t="t" r="r" b="b"/>
            <a:pathLst>
              <a:path w="935989" h="76200">
                <a:moveTo>
                  <a:pt x="859536" y="0"/>
                </a:moveTo>
                <a:lnTo>
                  <a:pt x="859536" y="76200"/>
                </a:lnTo>
                <a:lnTo>
                  <a:pt x="924012" y="42671"/>
                </a:lnTo>
                <a:lnTo>
                  <a:pt x="871728" y="42671"/>
                </a:lnTo>
                <a:lnTo>
                  <a:pt x="871728" y="30480"/>
                </a:lnTo>
                <a:lnTo>
                  <a:pt x="923035" y="30480"/>
                </a:lnTo>
                <a:lnTo>
                  <a:pt x="859536" y="0"/>
                </a:lnTo>
                <a:close/>
              </a:path>
              <a:path w="935989" h="76200">
                <a:moveTo>
                  <a:pt x="859536" y="30480"/>
                </a:moveTo>
                <a:lnTo>
                  <a:pt x="0" y="30480"/>
                </a:lnTo>
                <a:lnTo>
                  <a:pt x="0" y="42671"/>
                </a:lnTo>
                <a:lnTo>
                  <a:pt x="859536" y="42671"/>
                </a:lnTo>
                <a:lnTo>
                  <a:pt x="859536" y="30480"/>
                </a:lnTo>
                <a:close/>
              </a:path>
              <a:path w="935989" h="76200">
                <a:moveTo>
                  <a:pt x="923035" y="30480"/>
                </a:moveTo>
                <a:lnTo>
                  <a:pt x="871728" y="30480"/>
                </a:lnTo>
                <a:lnTo>
                  <a:pt x="871728" y="42671"/>
                </a:lnTo>
                <a:lnTo>
                  <a:pt x="924012" y="42671"/>
                </a:lnTo>
                <a:lnTo>
                  <a:pt x="935735" y="36575"/>
                </a:lnTo>
                <a:lnTo>
                  <a:pt x="92303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61235" y="5242051"/>
            <a:ext cx="4762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2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5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108" y="923036"/>
            <a:ext cx="32505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The </a:t>
            </a:r>
            <a:r>
              <a:rPr spc="-20" dirty="0"/>
              <a:t>Stack ADT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2552496"/>
            <a:ext cx="7558405" cy="3342004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b="1" spc="-15" dirty="0">
                <a:latin typeface="Calibri"/>
                <a:cs typeface="Calibri"/>
              </a:rPr>
              <a:t>Fundamental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operations: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65"/>
              </a:spcBef>
              <a:buFont typeface="Arial"/>
              <a:buChar char="–"/>
              <a:tabLst>
                <a:tab pos="75692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Push</a:t>
            </a:r>
            <a:r>
              <a:rPr sz="3200" spc="-5" dirty="0">
                <a:latin typeface="Calibri"/>
                <a:cs typeface="Calibri"/>
              </a:rPr>
              <a:t>: </a:t>
            </a:r>
            <a:r>
              <a:rPr sz="3200" spc="-15" dirty="0">
                <a:latin typeface="Calibri"/>
                <a:cs typeface="Calibri"/>
              </a:rPr>
              <a:t>Equivalent to </a:t>
            </a:r>
            <a:r>
              <a:rPr sz="3200" spc="-5" dirty="0">
                <a:latin typeface="Calibri"/>
                <a:cs typeface="Calibri"/>
              </a:rPr>
              <a:t>an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insert</a:t>
            </a:r>
            <a:endParaRPr sz="3200">
              <a:latin typeface="Calibri"/>
              <a:cs typeface="Calibri"/>
            </a:endParaRPr>
          </a:p>
          <a:p>
            <a:pPr marL="756285" marR="281940" lvl="1" indent="-28702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6920" algn="l"/>
              </a:tabLst>
            </a:pP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Pop</a:t>
            </a:r>
            <a:r>
              <a:rPr sz="3200" spc="-25" dirty="0">
                <a:latin typeface="Calibri"/>
                <a:cs typeface="Calibri"/>
              </a:rPr>
              <a:t>: </a:t>
            </a:r>
            <a:r>
              <a:rPr sz="3200" spc="-10" dirty="0">
                <a:latin typeface="Calibri"/>
                <a:cs typeface="Calibri"/>
              </a:rPr>
              <a:t>Deletes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most </a:t>
            </a:r>
            <a:r>
              <a:rPr sz="3200" spc="-15" dirty="0">
                <a:latin typeface="Calibri"/>
                <a:cs typeface="Calibri"/>
              </a:rPr>
              <a:t>recently </a:t>
            </a:r>
            <a:r>
              <a:rPr sz="3200" spc="-10" dirty="0">
                <a:latin typeface="Calibri"/>
                <a:cs typeface="Calibri"/>
              </a:rPr>
              <a:t>inserted  element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765"/>
              </a:spcBef>
              <a:buFont typeface="Arial"/>
              <a:buChar char="–"/>
              <a:tabLst>
                <a:tab pos="756920" algn="l"/>
              </a:tabLst>
            </a:pPr>
            <a:r>
              <a:rPr sz="3200" spc="-80" dirty="0">
                <a:solidFill>
                  <a:srgbClr val="FF0000"/>
                </a:solidFill>
                <a:latin typeface="Calibri"/>
                <a:cs typeface="Calibri"/>
              </a:rPr>
              <a:t>Top</a:t>
            </a:r>
            <a:r>
              <a:rPr sz="3200" spc="-80" dirty="0">
                <a:latin typeface="Calibri"/>
                <a:cs typeface="Calibri"/>
              </a:rPr>
              <a:t>: </a:t>
            </a:r>
            <a:r>
              <a:rPr sz="3200" spc="-10" dirty="0">
                <a:latin typeface="Calibri"/>
                <a:cs typeface="Calibri"/>
              </a:rPr>
              <a:t>Examines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most </a:t>
            </a:r>
            <a:r>
              <a:rPr sz="3200" spc="-15" dirty="0">
                <a:latin typeface="Calibri"/>
                <a:cs typeface="Calibri"/>
              </a:rPr>
              <a:t>recently </a:t>
            </a:r>
            <a:r>
              <a:rPr sz="3200" spc="-10" dirty="0">
                <a:latin typeface="Calibri"/>
                <a:cs typeface="Calibri"/>
              </a:rPr>
              <a:t>inserted  element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740" y="923036"/>
            <a:ext cx="22790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Stack</a:t>
            </a:r>
            <a:r>
              <a:rPr spc="-65" dirty="0"/>
              <a:t> </a:t>
            </a:r>
            <a:r>
              <a:rPr spc="-20" dirty="0"/>
              <a:t>ADT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2043835"/>
            <a:ext cx="7506334" cy="36487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libri"/>
                <a:cs typeface="Calibri"/>
              </a:rPr>
              <a:t>Stacks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less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flexible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SzPct val="96428"/>
              <a:buFont typeface="Wingdings"/>
              <a:buChar char="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but </a:t>
            </a:r>
            <a:r>
              <a:rPr sz="2800" spc="-15" dirty="0">
                <a:latin typeface="Calibri"/>
                <a:cs typeface="Calibri"/>
              </a:rPr>
              <a:t>are more </a:t>
            </a:r>
            <a:r>
              <a:rPr sz="2800" spc="-10" dirty="0">
                <a:latin typeface="Calibri"/>
                <a:cs typeface="Calibri"/>
              </a:rPr>
              <a:t>efficient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easy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415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20" dirty="0">
                <a:latin typeface="Calibri"/>
                <a:cs typeface="Calibri"/>
              </a:rPr>
              <a:t>Stacks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spc="-15" dirty="0">
                <a:latin typeface="Calibri"/>
                <a:cs typeface="Calibri"/>
              </a:rPr>
              <a:t>known </a:t>
            </a:r>
            <a:r>
              <a:rPr sz="3200" spc="-5" dirty="0">
                <a:latin typeface="Calibri"/>
                <a:cs typeface="Calibri"/>
              </a:rPr>
              <a:t>as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LIFO </a:t>
            </a:r>
            <a:r>
              <a:rPr sz="3200" spc="-15" dirty="0">
                <a:latin typeface="Calibri"/>
                <a:cs typeface="Calibri"/>
              </a:rPr>
              <a:t>(Last </a:t>
            </a:r>
            <a:r>
              <a:rPr sz="3200" spc="-5" dirty="0">
                <a:latin typeface="Calibri"/>
                <a:cs typeface="Calibri"/>
              </a:rPr>
              <a:t>In, </a:t>
            </a:r>
            <a:r>
              <a:rPr sz="3200" spc="-25" dirty="0">
                <a:latin typeface="Calibri"/>
                <a:cs typeface="Calibri"/>
              </a:rPr>
              <a:t>First </a:t>
            </a:r>
            <a:r>
              <a:rPr sz="3200" spc="-5" dirty="0">
                <a:latin typeface="Calibri"/>
                <a:cs typeface="Calibri"/>
              </a:rPr>
              <a:t>Out)  </a:t>
            </a:r>
            <a:r>
              <a:rPr sz="3200" spc="-10" dirty="0">
                <a:latin typeface="Calibri"/>
                <a:cs typeface="Calibri"/>
              </a:rPr>
              <a:t>lists.</a:t>
            </a:r>
            <a:endParaRPr sz="3200">
              <a:latin typeface="Calibri"/>
              <a:cs typeface="Calibri"/>
            </a:endParaRPr>
          </a:p>
          <a:p>
            <a:pPr marL="756285" marR="18415" indent="-28702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The last </a:t>
            </a:r>
            <a:r>
              <a:rPr sz="2800" spc="-10" dirty="0">
                <a:latin typeface="Calibri"/>
                <a:cs typeface="Calibri"/>
              </a:rPr>
              <a:t>element </a:t>
            </a:r>
            <a:r>
              <a:rPr sz="2800" spc="-5" dirty="0">
                <a:latin typeface="Calibri"/>
                <a:cs typeface="Calibri"/>
              </a:rPr>
              <a:t>inserted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be the </a:t>
            </a:r>
            <a:r>
              <a:rPr sz="2800" spc="-10" dirty="0">
                <a:latin typeface="Calibri"/>
                <a:cs typeface="Calibri"/>
              </a:rPr>
              <a:t>first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 </a:t>
            </a:r>
            <a:r>
              <a:rPr sz="2800" spc="-15" dirty="0">
                <a:latin typeface="Calibri"/>
                <a:cs typeface="Calibri"/>
              </a:rPr>
              <a:t>retrieved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355" y="923036"/>
            <a:ext cx="30924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Push </a:t>
            </a:r>
            <a:r>
              <a:rPr spc="-10" dirty="0"/>
              <a:t>and</a:t>
            </a:r>
            <a:r>
              <a:rPr spc="-70" dirty="0"/>
              <a:t> </a:t>
            </a:r>
            <a:r>
              <a:rPr spc="-30" dirty="0"/>
              <a:t>Pop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6967728"/>
            <a:ext cx="609600" cy="88900"/>
          </a:xfrm>
          <a:custGeom>
            <a:avLst/>
            <a:gdLst/>
            <a:ahLst/>
            <a:cxnLst/>
            <a:rect l="l" t="t" r="r" b="b"/>
            <a:pathLst>
              <a:path w="609600" h="88900">
                <a:moveTo>
                  <a:pt x="524256" y="0"/>
                </a:moveTo>
                <a:lnTo>
                  <a:pt x="524256" y="88392"/>
                </a:lnTo>
                <a:lnTo>
                  <a:pt x="581151" y="57912"/>
                </a:lnTo>
                <a:lnTo>
                  <a:pt x="539496" y="57912"/>
                </a:lnTo>
                <a:lnTo>
                  <a:pt x="539496" y="30480"/>
                </a:lnTo>
                <a:lnTo>
                  <a:pt x="585216" y="30480"/>
                </a:lnTo>
                <a:lnTo>
                  <a:pt x="524256" y="0"/>
                </a:lnTo>
                <a:close/>
              </a:path>
              <a:path w="609600" h="88900">
                <a:moveTo>
                  <a:pt x="524256" y="30480"/>
                </a:moveTo>
                <a:lnTo>
                  <a:pt x="0" y="30480"/>
                </a:lnTo>
                <a:lnTo>
                  <a:pt x="0" y="57912"/>
                </a:lnTo>
                <a:lnTo>
                  <a:pt x="524256" y="57912"/>
                </a:lnTo>
                <a:lnTo>
                  <a:pt x="524256" y="30480"/>
                </a:lnTo>
                <a:close/>
              </a:path>
              <a:path w="609600" h="88900">
                <a:moveTo>
                  <a:pt x="585216" y="30480"/>
                </a:moveTo>
                <a:lnTo>
                  <a:pt x="539496" y="30480"/>
                </a:lnTo>
                <a:lnTo>
                  <a:pt x="539496" y="57912"/>
                </a:lnTo>
                <a:lnTo>
                  <a:pt x="581151" y="57912"/>
                </a:lnTo>
                <a:lnTo>
                  <a:pt x="609600" y="42672"/>
                </a:lnTo>
                <a:lnTo>
                  <a:pt x="58521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6662419"/>
            <a:ext cx="387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7F007F"/>
                </a:solidFill>
                <a:latin typeface="Tahoma"/>
                <a:cs typeface="Tahoma"/>
              </a:rPr>
              <a:t>t</a:t>
            </a:r>
            <a:r>
              <a:rPr sz="2000" spc="-5" dirty="0">
                <a:solidFill>
                  <a:srgbClr val="7F007F"/>
                </a:solidFill>
                <a:latin typeface="Tahoma"/>
                <a:cs typeface="Tahoma"/>
              </a:rPr>
              <a:t>op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556412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3527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3124" y="5562600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800"/>
                </a:lnTo>
              </a:path>
            </a:pathLst>
          </a:custGeom>
          <a:ln w="3352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600" y="7011923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3352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8523" y="5562600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800"/>
                </a:lnTo>
              </a:path>
            </a:pathLst>
          </a:custGeom>
          <a:ln w="33527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556412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3527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00" y="6586728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400" y="304800"/>
                </a:lnTo>
                <a:lnTo>
                  <a:pt x="914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1608" y="6571488"/>
            <a:ext cx="942340" cy="335280"/>
          </a:xfrm>
          <a:custGeom>
            <a:avLst/>
            <a:gdLst/>
            <a:ahLst/>
            <a:cxnLst/>
            <a:rect l="l" t="t" r="r" b="b"/>
            <a:pathLst>
              <a:path w="942339" h="335279">
                <a:moveTo>
                  <a:pt x="941831" y="0"/>
                </a:moveTo>
                <a:lnTo>
                  <a:pt x="0" y="0"/>
                </a:lnTo>
                <a:lnTo>
                  <a:pt x="0" y="335279"/>
                </a:lnTo>
                <a:lnTo>
                  <a:pt x="941831" y="335279"/>
                </a:lnTo>
                <a:lnTo>
                  <a:pt x="941831" y="320039"/>
                </a:lnTo>
                <a:lnTo>
                  <a:pt x="27431" y="320039"/>
                </a:lnTo>
                <a:lnTo>
                  <a:pt x="12191" y="304799"/>
                </a:lnTo>
                <a:lnTo>
                  <a:pt x="27431" y="304799"/>
                </a:lnTo>
                <a:lnTo>
                  <a:pt x="27431" y="30479"/>
                </a:lnTo>
                <a:lnTo>
                  <a:pt x="12191" y="30479"/>
                </a:lnTo>
                <a:lnTo>
                  <a:pt x="27431" y="15239"/>
                </a:lnTo>
                <a:lnTo>
                  <a:pt x="941831" y="15239"/>
                </a:lnTo>
                <a:lnTo>
                  <a:pt x="941831" y="0"/>
                </a:lnTo>
                <a:close/>
              </a:path>
              <a:path w="942339" h="335279">
                <a:moveTo>
                  <a:pt x="27431" y="304799"/>
                </a:moveTo>
                <a:lnTo>
                  <a:pt x="12191" y="304799"/>
                </a:lnTo>
                <a:lnTo>
                  <a:pt x="27431" y="320039"/>
                </a:lnTo>
                <a:lnTo>
                  <a:pt x="27431" y="304799"/>
                </a:lnTo>
                <a:close/>
              </a:path>
              <a:path w="942339" h="335279">
                <a:moveTo>
                  <a:pt x="914400" y="304799"/>
                </a:moveTo>
                <a:lnTo>
                  <a:pt x="27431" y="304799"/>
                </a:lnTo>
                <a:lnTo>
                  <a:pt x="27431" y="320039"/>
                </a:lnTo>
                <a:lnTo>
                  <a:pt x="914400" y="320039"/>
                </a:lnTo>
                <a:lnTo>
                  <a:pt x="914400" y="304799"/>
                </a:lnTo>
                <a:close/>
              </a:path>
              <a:path w="942339" h="335279">
                <a:moveTo>
                  <a:pt x="914400" y="15239"/>
                </a:moveTo>
                <a:lnTo>
                  <a:pt x="914400" y="320039"/>
                </a:lnTo>
                <a:lnTo>
                  <a:pt x="926591" y="304799"/>
                </a:lnTo>
                <a:lnTo>
                  <a:pt x="941831" y="304799"/>
                </a:lnTo>
                <a:lnTo>
                  <a:pt x="941831" y="30479"/>
                </a:lnTo>
                <a:lnTo>
                  <a:pt x="926591" y="30479"/>
                </a:lnTo>
                <a:lnTo>
                  <a:pt x="914400" y="15239"/>
                </a:lnTo>
                <a:close/>
              </a:path>
              <a:path w="942339" h="335279">
                <a:moveTo>
                  <a:pt x="941831" y="304799"/>
                </a:moveTo>
                <a:lnTo>
                  <a:pt x="926591" y="304799"/>
                </a:lnTo>
                <a:lnTo>
                  <a:pt x="914400" y="320039"/>
                </a:lnTo>
                <a:lnTo>
                  <a:pt x="941831" y="320039"/>
                </a:lnTo>
                <a:lnTo>
                  <a:pt x="941831" y="304799"/>
                </a:lnTo>
                <a:close/>
              </a:path>
              <a:path w="942339" h="335279">
                <a:moveTo>
                  <a:pt x="27431" y="15239"/>
                </a:moveTo>
                <a:lnTo>
                  <a:pt x="12191" y="30479"/>
                </a:lnTo>
                <a:lnTo>
                  <a:pt x="27431" y="30479"/>
                </a:lnTo>
                <a:lnTo>
                  <a:pt x="27431" y="15239"/>
                </a:lnTo>
                <a:close/>
              </a:path>
              <a:path w="942339" h="335279">
                <a:moveTo>
                  <a:pt x="914400" y="15239"/>
                </a:moveTo>
                <a:lnTo>
                  <a:pt x="27431" y="15239"/>
                </a:lnTo>
                <a:lnTo>
                  <a:pt x="27431" y="30479"/>
                </a:lnTo>
                <a:lnTo>
                  <a:pt x="914400" y="30479"/>
                </a:lnTo>
                <a:lnTo>
                  <a:pt x="914400" y="15239"/>
                </a:lnTo>
                <a:close/>
              </a:path>
              <a:path w="942339" h="335279">
                <a:moveTo>
                  <a:pt x="941831" y="15239"/>
                </a:moveTo>
                <a:lnTo>
                  <a:pt x="914400" y="15239"/>
                </a:lnTo>
                <a:lnTo>
                  <a:pt x="926591" y="30479"/>
                </a:lnTo>
                <a:lnTo>
                  <a:pt x="941831" y="30479"/>
                </a:lnTo>
                <a:lnTo>
                  <a:pt x="941831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33800" y="6583173"/>
            <a:ext cx="9144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9400" y="6662928"/>
            <a:ext cx="609600" cy="88900"/>
          </a:xfrm>
          <a:custGeom>
            <a:avLst/>
            <a:gdLst/>
            <a:ahLst/>
            <a:cxnLst/>
            <a:rect l="l" t="t" r="r" b="b"/>
            <a:pathLst>
              <a:path w="609600" h="88900">
                <a:moveTo>
                  <a:pt x="524255" y="0"/>
                </a:moveTo>
                <a:lnTo>
                  <a:pt x="524255" y="88392"/>
                </a:lnTo>
                <a:lnTo>
                  <a:pt x="581151" y="57912"/>
                </a:lnTo>
                <a:lnTo>
                  <a:pt x="539496" y="57912"/>
                </a:lnTo>
                <a:lnTo>
                  <a:pt x="539496" y="30481"/>
                </a:lnTo>
                <a:lnTo>
                  <a:pt x="585218" y="30481"/>
                </a:lnTo>
                <a:lnTo>
                  <a:pt x="524255" y="0"/>
                </a:lnTo>
                <a:close/>
              </a:path>
              <a:path w="609600" h="88900">
                <a:moveTo>
                  <a:pt x="524255" y="30481"/>
                </a:moveTo>
                <a:lnTo>
                  <a:pt x="0" y="30481"/>
                </a:lnTo>
                <a:lnTo>
                  <a:pt x="0" y="57912"/>
                </a:lnTo>
                <a:lnTo>
                  <a:pt x="524255" y="57912"/>
                </a:lnTo>
                <a:lnTo>
                  <a:pt x="524255" y="30481"/>
                </a:lnTo>
                <a:close/>
              </a:path>
              <a:path w="609600" h="88900">
                <a:moveTo>
                  <a:pt x="585218" y="30481"/>
                </a:moveTo>
                <a:lnTo>
                  <a:pt x="539496" y="30481"/>
                </a:lnTo>
                <a:lnTo>
                  <a:pt x="539496" y="57912"/>
                </a:lnTo>
                <a:lnTo>
                  <a:pt x="581151" y="57912"/>
                </a:lnTo>
                <a:lnTo>
                  <a:pt x="609600" y="42672"/>
                </a:lnTo>
                <a:lnTo>
                  <a:pt x="585218" y="30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21939" y="6357620"/>
            <a:ext cx="387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7F007F"/>
                </a:solidFill>
                <a:latin typeface="Tahoma"/>
                <a:cs typeface="Tahoma"/>
              </a:rPr>
              <a:t>t</a:t>
            </a:r>
            <a:r>
              <a:rPr sz="2000" spc="-5" dirty="0">
                <a:solidFill>
                  <a:srgbClr val="7F007F"/>
                </a:solidFill>
                <a:latin typeface="Tahoma"/>
                <a:cs typeface="Tahoma"/>
              </a:rPr>
              <a:t>op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00400" y="556412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3527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06723" y="5562600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800"/>
                </a:lnTo>
              </a:path>
            </a:pathLst>
          </a:custGeom>
          <a:ln w="33527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5200" y="7011923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3352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02123" y="5562600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800"/>
                </a:lnTo>
              </a:path>
            </a:pathLst>
          </a:custGeom>
          <a:ln w="33527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0600" y="556412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3527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76800" y="6205728"/>
            <a:ext cx="609600" cy="88900"/>
          </a:xfrm>
          <a:custGeom>
            <a:avLst/>
            <a:gdLst/>
            <a:ahLst/>
            <a:cxnLst/>
            <a:rect l="l" t="t" r="r" b="b"/>
            <a:pathLst>
              <a:path w="609600" h="88900">
                <a:moveTo>
                  <a:pt x="524255" y="0"/>
                </a:moveTo>
                <a:lnTo>
                  <a:pt x="524255" y="88392"/>
                </a:lnTo>
                <a:lnTo>
                  <a:pt x="581151" y="57912"/>
                </a:lnTo>
                <a:lnTo>
                  <a:pt x="539496" y="57912"/>
                </a:lnTo>
                <a:lnTo>
                  <a:pt x="539496" y="30480"/>
                </a:lnTo>
                <a:lnTo>
                  <a:pt x="585215" y="30480"/>
                </a:lnTo>
                <a:lnTo>
                  <a:pt x="524255" y="0"/>
                </a:lnTo>
                <a:close/>
              </a:path>
              <a:path w="609600" h="88900">
                <a:moveTo>
                  <a:pt x="524255" y="30480"/>
                </a:moveTo>
                <a:lnTo>
                  <a:pt x="0" y="30480"/>
                </a:lnTo>
                <a:lnTo>
                  <a:pt x="0" y="57912"/>
                </a:lnTo>
                <a:lnTo>
                  <a:pt x="524255" y="57912"/>
                </a:lnTo>
                <a:lnTo>
                  <a:pt x="524255" y="30480"/>
                </a:lnTo>
                <a:close/>
              </a:path>
              <a:path w="609600" h="88900">
                <a:moveTo>
                  <a:pt x="585215" y="30480"/>
                </a:moveTo>
                <a:lnTo>
                  <a:pt x="539496" y="30480"/>
                </a:lnTo>
                <a:lnTo>
                  <a:pt x="539496" y="57912"/>
                </a:lnTo>
                <a:lnTo>
                  <a:pt x="581151" y="57912"/>
                </a:lnTo>
                <a:lnTo>
                  <a:pt x="609600" y="42672"/>
                </a:lnTo>
                <a:lnTo>
                  <a:pt x="58521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79340" y="5900420"/>
            <a:ext cx="387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7F007F"/>
                </a:solidFill>
                <a:latin typeface="Tahoma"/>
                <a:cs typeface="Tahoma"/>
              </a:rPr>
              <a:t>t</a:t>
            </a:r>
            <a:r>
              <a:rPr sz="2000" spc="-5" dirty="0">
                <a:solidFill>
                  <a:srgbClr val="7F007F"/>
                </a:solidFill>
                <a:latin typeface="Tahoma"/>
                <a:cs typeface="Tahoma"/>
              </a:rPr>
              <a:t>op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57800" y="556412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3527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64123" y="5562600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800"/>
                </a:lnTo>
              </a:path>
            </a:pathLst>
          </a:custGeom>
          <a:ln w="33527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62600" y="7011923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3352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9523" y="5562600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800"/>
                </a:lnTo>
              </a:path>
            </a:pathLst>
          </a:custGeom>
          <a:ln w="3352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8000" y="556412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3527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45539" y="2043481"/>
            <a:ext cx="7033259" cy="33477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Primary </a:t>
            </a:r>
            <a:r>
              <a:rPr sz="3200" spc="-15" dirty="0">
                <a:latin typeface="Calibri"/>
                <a:cs typeface="Calibri"/>
              </a:rPr>
              <a:t>operations: </a:t>
            </a:r>
            <a:r>
              <a:rPr sz="3200" spc="-10" dirty="0">
                <a:solidFill>
                  <a:srgbClr val="0000FF"/>
                </a:solidFill>
                <a:latin typeface="Calibri"/>
                <a:cs typeface="Calibri"/>
              </a:rPr>
              <a:t>Push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000FF"/>
                </a:solidFill>
                <a:latin typeface="Calibri"/>
                <a:cs typeface="Calibri"/>
              </a:rPr>
              <a:t>Pop</a:t>
            </a:r>
            <a:endParaRPr sz="3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Push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Add an </a:t>
            </a:r>
            <a:r>
              <a:rPr sz="2800" spc="-10" dirty="0">
                <a:latin typeface="Calibri"/>
                <a:cs typeface="Calibri"/>
              </a:rPr>
              <a:t>element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top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30" dirty="0">
                <a:latin typeface="Calibri"/>
                <a:cs typeface="Calibri"/>
              </a:rPr>
              <a:t>Pop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Remove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element 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top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1855"/>
              </a:spcBef>
              <a:tabLst>
                <a:tab pos="2036445" algn="l"/>
                <a:tab pos="4361815" algn="l"/>
              </a:tabLst>
            </a:pPr>
            <a:r>
              <a:rPr sz="2000" spc="-10" dirty="0">
                <a:solidFill>
                  <a:srgbClr val="7F007F"/>
                </a:solidFill>
                <a:latin typeface="Tahoma"/>
                <a:cs typeface="Tahoma"/>
              </a:rPr>
              <a:t>empty</a:t>
            </a:r>
            <a:r>
              <a:rPr sz="2000" spc="-30" dirty="0">
                <a:solidFill>
                  <a:srgbClr val="7F007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7F007F"/>
                </a:solidFill>
                <a:latin typeface="Tahoma"/>
                <a:cs typeface="Tahoma"/>
              </a:rPr>
              <a:t>stack	</a:t>
            </a:r>
            <a:r>
              <a:rPr sz="2000" spc="-10" dirty="0">
                <a:solidFill>
                  <a:srgbClr val="7F007F"/>
                </a:solidFill>
                <a:latin typeface="Tahoma"/>
                <a:cs typeface="Tahoma"/>
              </a:rPr>
              <a:t>push</a:t>
            </a:r>
            <a:r>
              <a:rPr sz="2000" spc="-5" dirty="0">
                <a:solidFill>
                  <a:srgbClr val="7F007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7F007F"/>
                </a:solidFill>
                <a:latin typeface="Tahoma"/>
                <a:cs typeface="Tahoma"/>
              </a:rPr>
              <a:t>an </a:t>
            </a:r>
            <a:r>
              <a:rPr sz="2000" spc="-5" dirty="0">
                <a:solidFill>
                  <a:srgbClr val="7F007F"/>
                </a:solidFill>
                <a:latin typeface="Tahoma"/>
                <a:cs typeface="Tahoma"/>
              </a:rPr>
              <a:t>element	</a:t>
            </a:r>
            <a:r>
              <a:rPr sz="2000" spc="-10" dirty="0">
                <a:solidFill>
                  <a:srgbClr val="7F007F"/>
                </a:solidFill>
                <a:latin typeface="Tahoma"/>
                <a:cs typeface="Tahoma"/>
              </a:rPr>
              <a:t>push</a:t>
            </a:r>
            <a:r>
              <a:rPr sz="2000" spc="-15" dirty="0">
                <a:solidFill>
                  <a:srgbClr val="7F007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7F007F"/>
                </a:solidFill>
                <a:latin typeface="Tahoma"/>
                <a:cs typeface="Tahoma"/>
              </a:rPr>
              <a:t>another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66815" y="656844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799"/>
                </a:moveTo>
                <a:lnTo>
                  <a:pt x="914399" y="304799"/>
                </a:lnTo>
                <a:lnTo>
                  <a:pt x="9143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51576" y="6553200"/>
            <a:ext cx="944880" cy="332740"/>
          </a:xfrm>
          <a:custGeom>
            <a:avLst/>
            <a:gdLst/>
            <a:ahLst/>
            <a:cxnLst/>
            <a:rect l="l" t="t" r="r" b="b"/>
            <a:pathLst>
              <a:path w="944879" h="332740">
                <a:moveTo>
                  <a:pt x="944879" y="0"/>
                </a:moveTo>
                <a:lnTo>
                  <a:pt x="0" y="0"/>
                </a:lnTo>
                <a:lnTo>
                  <a:pt x="0" y="332231"/>
                </a:lnTo>
                <a:lnTo>
                  <a:pt x="944879" y="332231"/>
                </a:lnTo>
                <a:lnTo>
                  <a:pt x="944879" y="320040"/>
                </a:lnTo>
                <a:lnTo>
                  <a:pt x="30479" y="320040"/>
                </a:lnTo>
                <a:lnTo>
                  <a:pt x="15239" y="304800"/>
                </a:lnTo>
                <a:lnTo>
                  <a:pt x="30479" y="304800"/>
                </a:lnTo>
                <a:lnTo>
                  <a:pt x="30479" y="27431"/>
                </a:lnTo>
                <a:lnTo>
                  <a:pt x="15239" y="27431"/>
                </a:lnTo>
                <a:lnTo>
                  <a:pt x="30479" y="15240"/>
                </a:lnTo>
                <a:lnTo>
                  <a:pt x="944879" y="15240"/>
                </a:lnTo>
                <a:lnTo>
                  <a:pt x="944879" y="0"/>
                </a:lnTo>
                <a:close/>
              </a:path>
              <a:path w="944879" h="332740">
                <a:moveTo>
                  <a:pt x="30479" y="304800"/>
                </a:moveTo>
                <a:lnTo>
                  <a:pt x="15239" y="304800"/>
                </a:lnTo>
                <a:lnTo>
                  <a:pt x="30479" y="320040"/>
                </a:lnTo>
                <a:lnTo>
                  <a:pt x="30479" y="304800"/>
                </a:lnTo>
                <a:close/>
              </a:path>
              <a:path w="944879" h="332740">
                <a:moveTo>
                  <a:pt x="914400" y="304800"/>
                </a:moveTo>
                <a:lnTo>
                  <a:pt x="30479" y="304800"/>
                </a:lnTo>
                <a:lnTo>
                  <a:pt x="30479" y="320040"/>
                </a:lnTo>
                <a:lnTo>
                  <a:pt x="914400" y="320040"/>
                </a:lnTo>
                <a:lnTo>
                  <a:pt x="914400" y="304800"/>
                </a:lnTo>
                <a:close/>
              </a:path>
              <a:path w="944879" h="332740">
                <a:moveTo>
                  <a:pt x="914400" y="15240"/>
                </a:moveTo>
                <a:lnTo>
                  <a:pt x="914400" y="320040"/>
                </a:lnTo>
                <a:lnTo>
                  <a:pt x="929640" y="304800"/>
                </a:lnTo>
                <a:lnTo>
                  <a:pt x="944879" y="304800"/>
                </a:lnTo>
                <a:lnTo>
                  <a:pt x="944879" y="27431"/>
                </a:lnTo>
                <a:lnTo>
                  <a:pt x="929640" y="27431"/>
                </a:lnTo>
                <a:lnTo>
                  <a:pt x="914400" y="15240"/>
                </a:lnTo>
                <a:close/>
              </a:path>
              <a:path w="944879" h="332740">
                <a:moveTo>
                  <a:pt x="944879" y="304800"/>
                </a:moveTo>
                <a:lnTo>
                  <a:pt x="929640" y="304800"/>
                </a:lnTo>
                <a:lnTo>
                  <a:pt x="914400" y="320040"/>
                </a:lnTo>
                <a:lnTo>
                  <a:pt x="944879" y="320040"/>
                </a:lnTo>
                <a:lnTo>
                  <a:pt x="944879" y="304800"/>
                </a:lnTo>
                <a:close/>
              </a:path>
              <a:path w="944879" h="332740">
                <a:moveTo>
                  <a:pt x="30479" y="15240"/>
                </a:moveTo>
                <a:lnTo>
                  <a:pt x="15239" y="27431"/>
                </a:lnTo>
                <a:lnTo>
                  <a:pt x="30479" y="27431"/>
                </a:lnTo>
                <a:lnTo>
                  <a:pt x="30479" y="15240"/>
                </a:lnTo>
                <a:close/>
              </a:path>
              <a:path w="944879" h="332740">
                <a:moveTo>
                  <a:pt x="914400" y="15240"/>
                </a:moveTo>
                <a:lnTo>
                  <a:pt x="30479" y="15240"/>
                </a:lnTo>
                <a:lnTo>
                  <a:pt x="30479" y="27431"/>
                </a:lnTo>
                <a:lnTo>
                  <a:pt x="914400" y="27431"/>
                </a:lnTo>
                <a:lnTo>
                  <a:pt x="914400" y="15240"/>
                </a:lnTo>
                <a:close/>
              </a:path>
              <a:path w="944879" h="332740">
                <a:moveTo>
                  <a:pt x="944879" y="15240"/>
                </a:moveTo>
                <a:lnTo>
                  <a:pt x="914400" y="15240"/>
                </a:lnTo>
                <a:lnTo>
                  <a:pt x="929640" y="27431"/>
                </a:lnTo>
                <a:lnTo>
                  <a:pt x="944879" y="27431"/>
                </a:lnTo>
                <a:lnTo>
                  <a:pt x="944879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66815" y="6564885"/>
            <a:ext cx="9144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79008" y="6123432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399" y="304800"/>
                </a:lnTo>
                <a:lnTo>
                  <a:pt x="91439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66815" y="6108191"/>
            <a:ext cx="942340" cy="332740"/>
          </a:xfrm>
          <a:custGeom>
            <a:avLst/>
            <a:gdLst/>
            <a:ahLst/>
            <a:cxnLst/>
            <a:rect l="l" t="t" r="r" b="b"/>
            <a:pathLst>
              <a:path w="942340" h="332739">
                <a:moveTo>
                  <a:pt x="941832" y="0"/>
                </a:moveTo>
                <a:lnTo>
                  <a:pt x="0" y="0"/>
                </a:lnTo>
                <a:lnTo>
                  <a:pt x="0" y="332231"/>
                </a:lnTo>
                <a:lnTo>
                  <a:pt x="941832" y="332231"/>
                </a:lnTo>
                <a:lnTo>
                  <a:pt x="941832" y="320039"/>
                </a:lnTo>
                <a:lnTo>
                  <a:pt x="27432" y="320039"/>
                </a:lnTo>
                <a:lnTo>
                  <a:pt x="12192" y="304799"/>
                </a:lnTo>
                <a:lnTo>
                  <a:pt x="27432" y="304799"/>
                </a:lnTo>
                <a:lnTo>
                  <a:pt x="27432" y="27431"/>
                </a:lnTo>
                <a:lnTo>
                  <a:pt x="12192" y="27431"/>
                </a:lnTo>
                <a:lnTo>
                  <a:pt x="27432" y="15239"/>
                </a:lnTo>
                <a:lnTo>
                  <a:pt x="941832" y="15239"/>
                </a:lnTo>
                <a:lnTo>
                  <a:pt x="941832" y="0"/>
                </a:lnTo>
                <a:close/>
              </a:path>
              <a:path w="942340" h="332739">
                <a:moveTo>
                  <a:pt x="27432" y="304799"/>
                </a:moveTo>
                <a:lnTo>
                  <a:pt x="12192" y="304799"/>
                </a:lnTo>
                <a:lnTo>
                  <a:pt x="27432" y="320039"/>
                </a:lnTo>
                <a:lnTo>
                  <a:pt x="27432" y="304799"/>
                </a:lnTo>
                <a:close/>
              </a:path>
              <a:path w="942340" h="332739">
                <a:moveTo>
                  <a:pt x="914400" y="304799"/>
                </a:moveTo>
                <a:lnTo>
                  <a:pt x="27432" y="304799"/>
                </a:lnTo>
                <a:lnTo>
                  <a:pt x="27432" y="320039"/>
                </a:lnTo>
                <a:lnTo>
                  <a:pt x="914400" y="320039"/>
                </a:lnTo>
                <a:lnTo>
                  <a:pt x="914400" y="304799"/>
                </a:lnTo>
                <a:close/>
              </a:path>
              <a:path w="942340" h="332739">
                <a:moveTo>
                  <a:pt x="914400" y="15239"/>
                </a:moveTo>
                <a:lnTo>
                  <a:pt x="914400" y="320039"/>
                </a:lnTo>
                <a:lnTo>
                  <a:pt x="926591" y="304799"/>
                </a:lnTo>
                <a:lnTo>
                  <a:pt x="941832" y="304799"/>
                </a:lnTo>
                <a:lnTo>
                  <a:pt x="941832" y="27431"/>
                </a:lnTo>
                <a:lnTo>
                  <a:pt x="926591" y="27431"/>
                </a:lnTo>
                <a:lnTo>
                  <a:pt x="914400" y="15239"/>
                </a:lnTo>
                <a:close/>
              </a:path>
              <a:path w="942340" h="332739">
                <a:moveTo>
                  <a:pt x="941832" y="304799"/>
                </a:moveTo>
                <a:lnTo>
                  <a:pt x="926591" y="304799"/>
                </a:lnTo>
                <a:lnTo>
                  <a:pt x="914400" y="320039"/>
                </a:lnTo>
                <a:lnTo>
                  <a:pt x="941832" y="320039"/>
                </a:lnTo>
                <a:lnTo>
                  <a:pt x="941832" y="304799"/>
                </a:lnTo>
                <a:close/>
              </a:path>
              <a:path w="942340" h="332739">
                <a:moveTo>
                  <a:pt x="27432" y="15239"/>
                </a:moveTo>
                <a:lnTo>
                  <a:pt x="12192" y="27431"/>
                </a:lnTo>
                <a:lnTo>
                  <a:pt x="27432" y="27431"/>
                </a:lnTo>
                <a:lnTo>
                  <a:pt x="27432" y="15239"/>
                </a:lnTo>
                <a:close/>
              </a:path>
              <a:path w="942340" h="332739">
                <a:moveTo>
                  <a:pt x="914400" y="15239"/>
                </a:moveTo>
                <a:lnTo>
                  <a:pt x="27432" y="15239"/>
                </a:lnTo>
                <a:lnTo>
                  <a:pt x="27432" y="27431"/>
                </a:lnTo>
                <a:lnTo>
                  <a:pt x="914400" y="27431"/>
                </a:lnTo>
                <a:lnTo>
                  <a:pt x="914400" y="15239"/>
                </a:lnTo>
                <a:close/>
              </a:path>
              <a:path w="942340" h="332739">
                <a:moveTo>
                  <a:pt x="941832" y="15239"/>
                </a:moveTo>
                <a:lnTo>
                  <a:pt x="914400" y="15239"/>
                </a:lnTo>
                <a:lnTo>
                  <a:pt x="926591" y="27431"/>
                </a:lnTo>
                <a:lnTo>
                  <a:pt x="941832" y="27431"/>
                </a:lnTo>
                <a:lnTo>
                  <a:pt x="941832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79008" y="6119877"/>
            <a:ext cx="9144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86600" y="6662928"/>
            <a:ext cx="609600" cy="88900"/>
          </a:xfrm>
          <a:custGeom>
            <a:avLst/>
            <a:gdLst/>
            <a:ahLst/>
            <a:cxnLst/>
            <a:rect l="l" t="t" r="r" b="b"/>
            <a:pathLst>
              <a:path w="609600" h="88900">
                <a:moveTo>
                  <a:pt x="524255" y="0"/>
                </a:moveTo>
                <a:lnTo>
                  <a:pt x="524255" y="88392"/>
                </a:lnTo>
                <a:lnTo>
                  <a:pt x="581151" y="57912"/>
                </a:lnTo>
                <a:lnTo>
                  <a:pt x="539496" y="57912"/>
                </a:lnTo>
                <a:lnTo>
                  <a:pt x="539496" y="30481"/>
                </a:lnTo>
                <a:lnTo>
                  <a:pt x="585218" y="30481"/>
                </a:lnTo>
                <a:lnTo>
                  <a:pt x="524255" y="0"/>
                </a:lnTo>
                <a:close/>
              </a:path>
              <a:path w="609600" h="88900">
                <a:moveTo>
                  <a:pt x="524255" y="30481"/>
                </a:moveTo>
                <a:lnTo>
                  <a:pt x="0" y="30481"/>
                </a:lnTo>
                <a:lnTo>
                  <a:pt x="0" y="57912"/>
                </a:lnTo>
                <a:lnTo>
                  <a:pt x="524255" y="57912"/>
                </a:lnTo>
                <a:lnTo>
                  <a:pt x="524255" y="30481"/>
                </a:lnTo>
                <a:close/>
              </a:path>
              <a:path w="609600" h="88900">
                <a:moveTo>
                  <a:pt x="585218" y="30481"/>
                </a:moveTo>
                <a:lnTo>
                  <a:pt x="539496" y="30481"/>
                </a:lnTo>
                <a:lnTo>
                  <a:pt x="539496" y="57912"/>
                </a:lnTo>
                <a:lnTo>
                  <a:pt x="581151" y="57912"/>
                </a:lnTo>
                <a:lnTo>
                  <a:pt x="609600" y="42672"/>
                </a:lnTo>
                <a:lnTo>
                  <a:pt x="585218" y="30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089140" y="6357620"/>
            <a:ext cx="387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7F007F"/>
                </a:solidFill>
                <a:latin typeface="Tahoma"/>
                <a:cs typeface="Tahoma"/>
              </a:rPr>
              <a:t>t</a:t>
            </a:r>
            <a:r>
              <a:rPr sz="2000" spc="-5" dirty="0">
                <a:solidFill>
                  <a:srgbClr val="7F007F"/>
                </a:solidFill>
                <a:latin typeface="Tahoma"/>
                <a:cs typeface="Tahoma"/>
              </a:rPr>
              <a:t>op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67600" y="556412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3527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73923" y="5562600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800"/>
                </a:lnTo>
              </a:path>
            </a:pathLst>
          </a:custGeom>
          <a:ln w="3352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72400" y="7011923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3352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69323" y="5562600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800"/>
                </a:lnTo>
              </a:path>
            </a:pathLst>
          </a:custGeom>
          <a:ln w="33528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67800" y="556412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3527">
            <a:solidFill>
              <a:srgbClr val="4E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168131" y="5062220"/>
            <a:ext cx="4432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7F007F"/>
                </a:solidFill>
                <a:latin typeface="Tahoma"/>
                <a:cs typeface="Tahoma"/>
              </a:rPr>
              <a:t>pop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001000" y="6534911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304800"/>
                </a:moveTo>
                <a:lnTo>
                  <a:pt x="914400" y="304800"/>
                </a:lnTo>
                <a:lnTo>
                  <a:pt x="914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88807" y="6522719"/>
            <a:ext cx="942340" cy="332740"/>
          </a:xfrm>
          <a:custGeom>
            <a:avLst/>
            <a:gdLst/>
            <a:ahLst/>
            <a:cxnLst/>
            <a:rect l="l" t="t" r="r" b="b"/>
            <a:pathLst>
              <a:path w="942340" h="332740">
                <a:moveTo>
                  <a:pt x="941832" y="0"/>
                </a:moveTo>
                <a:lnTo>
                  <a:pt x="0" y="0"/>
                </a:lnTo>
                <a:lnTo>
                  <a:pt x="0" y="332231"/>
                </a:lnTo>
                <a:lnTo>
                  <a:pt x="941832" y="332231"/>
                </a:lnTo>
                <a:lnTo>
                  <a:pt x="941832" y="316991"/>
                </a:lnTo>
                <a:lnTo>
                  <a:pt x="27432" y="316991"/>
                </a:lnTo>
                <a:lnTo>
                  <a:pt x="12192" y="304799"/>
                </a:lnTo>
                <a:lnTo>
                  <a:pt x="27432" y="304799"/>
                </a:lnTo>
                <a:lnTo>
                  <a:pt x="27432" y="27431"/>
                </a:lnTo>
                <a:lnTo>
                  <a:pt x="12192" y="27431"/>
                </a:lnTo>
                <a:lnTo>
                  <a:pt x="27432" y="12191"/>
                </a:lnTo>
                <a:lnTo>
                  <a:pt x="941832" y="12191"/>
                </a:lnTo>
                <a:lnTo>
                  <a:pt x="941832" y="0"/>
                </a:lnTo>
                <a:close/>
              </a:path>
              <a:path w="942340" h="332740">
                <a:moveTo>
                  <a:pt x="27432" y="304799"/>
                </a:moveTo>
                <a:lnTo>
                  <a:pt x="12192" y="304799"/>
                </a:lnTo>
                <a:lnTo>
                  <a:pt x="27432" y="316991"/>
                </a:lnTo>
                <a:lnTo>
                  <a:pt x="27432" y="304799"/>
                </a:lnTo>
                <a:close/>
              </a:path>
              <a:path w="942340" h="332740">
                <a:moveTo>
                  <a:pt x="914400" y="304799"/>
                </a:moveTo>
                <a:lnTo>
                  <a:pt x="27432" y="304799"/>
                </a:lnTo>
                <a:lnTo>
                  <a:pt x="27432" y="316991"/>
                </a:lnTo>
                <a:lnTo>
                  <a:pt x="914400" y="316991"/>
                </a:lnTo>
                <a:lnTo>
                  <a:pt x="914400" y="304799"/>
                </a:lnTo>
                <a:close/>
              </a:path>
              <a:path w="942340" h="332740">
                <a:moveTo>
                  <a:pt x="914400" y="12191"/>
                </a:moveTo>
                <a:lnTo>
                  <a:pt x="914400" y="316991"/>
                </a:lnTo>
                <a:lnTo>
                  <a:pt x="926592" y="304799"/>
                </a:lnTo>
                <a:lnTo>
                  <a:pt x="941832" y="304799"/>
                </a:lnTo>
                <a:lnTo>
                  <a:pt x="941832" y="27431"/>
                </a:lnTo>
                <a:lnTo>
                  <a:pt x="926592" y="27431"/>
                </a:lnTo>
                <a:lnTo>
                  <a:pt x="914400" y="12191"/>
                </a:lnTo>
                <a:close/>
              </a:path>
              <a:path w="942340" h="332740">
                <a:moveTo>
                  <a:pt x="941832" y="304799"/>
                </a:moveTo>
                <a:lnTo>
                  <a:pt x="926592" y="304799"/>
                </a:lnTo>
                <a:lnTo>
                  <a:pt x="914400" y="316991"/>
                </a:lnTo>
                <a:lnTo>
                  <a:pt x="941832" y="316991"/>
                </a:lnTo>
                <a:lnTo>
                  <a:pt x="941832" y="304799"/>
                </a:lnTo>
                <a:close/>
              </a:path>
              <a:path w="942340" h="332740">
                <a:moveTo>
                  <a:pt x="27432" y="12191"/>
                </a:moveTo>
                <a:lnTo>
                  <a:pt x="12192" y="27431"/>
                </a:lnTo>
                <a:lnTo>
                  <a:pt x="27432" y="27431"/>
                </a:lnTo>
                <a:lnTo>
                  <a:pt x="27432" y="12191"/>
                </a:lnTo>
                <a:close/>
              </a:path>
              <a:path w="942340" h="332740">
                <a:moveTo>
                  <a:pt x="914400" y="12191"/>
                </a:moveTo>
                <a:lnTo>
                  <a:pt x="27432" y="12191"/>
                </a:lnTo>
                <a:lnTo>
                  <a:pt x="27432" y="27431"/>
                </a:lnTo>
                <a:lnTo>
                  <a:pt x="914400" y="27431"/>
                </a:lnTo>
                <a:lnTo>
                  <a:pt x="914400" y="12191"/>
                </a:lnTo>
                <a:close/>
              </a:path>
              <a:path w="942340" h="332740">
                <a:moveTo>
                  <a:pt x="941832" y="12191"/>
                </a:moveTo>
                <a:lnTo>
                  <a:pt x="914400" y="12191"/>
                </a:lnTo>
                <a:lnTo>
                  <a:pt x="926592" y="27431"/>
                </a:lnTo>
                <a:lnTo>
                  <a:pt x="941832" y="27431"/>
                </a:lnTo>
                <a:lnTo>
                  <a:pt x="941832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01000" y="6531357"/>
            <a:ext cx="9144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0044" y="923036"/>
            <a:ext cx="57956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Implementation </a:t>
            </a:r>
            <a:r>
              <a:rPr dirty="0"/>
              <a:t>of</a:t>
            </a:r>
            <a:r>
              <a:rPr spc="50" dirty="0"/>
              <a:t> </a:t>
            </a:r>
            <a:r>
              <a:rPr spc="-25" dirty="0"/>
              <a:t>Stacks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026411"/>
            <a:ext cx="7983220" cy="41973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6870" marR="88265" indent="-344805">
              <a:lnSpc>
                <a:spcPts val="2900"/>
              </a:lnSpc>
              <a:spcBef>
                <a:spcPts val="4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spc="-20" dirty="0">
                <a:latin typeface="Calibri"/>
                <a:cs typeface="Calibri"/>
              </a:rPr>
              <a:t>Any </a:t>
            </a:r>
            <a:r>
              <a:rPr sz="2700" spc="-5" dirty="0">
                <a:latin typeface="Calibri"/>
                <a:cs typeface="Calibri"/>
              </a:rPr>
              <a:t>list implementation </a:t>
            </a:r>
            <a:r>
              <a:rPr sz="2700" dirty="0">
                <a:latin typeface="Calibri"/>
                <a:cs typeface="Calibri"/>
              </a:rPr>
              <a:t>could be used </a:t>
            </a:r>
            <a:r>
              <a:rPr sz="2700" spc="-5" dirty="0">
                <a:latin typeface="Calibri"/>
                <a:cs typeface="Calibri"/>
              </a:rPr>
              <a:t>to implement</a:t>
            </a:r>
            <a:r>
              <a:rPr sz="2700" spc="-2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  </a:t>
            </a:r>
            <a:r>
              <a:rPr sz="2700" spc="-10" dirty="0">
                <a:latin typeface="Calibri"/>
                <a:cs typeface="Calibri"/>
              </a:rPr>
              <a:t>stack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25" dirty="0">
                <a:latin typeface="Calibri"/>
                <a:cs typeface="Calibri"/>
              </a:rPr>
              <a:t>Arrays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size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stack </a:t>
            </a:r>
            <a:r>
              <a:rPr sz="2400" spc="-5" dirty="0">
                <a:latin typeface="Calibri"/>
                <a:cs typeface="Calibri"/>
              </a:rPr>
              <a:t>is given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initially)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Linked </a:t>
            </a:r>
            <a:r>
              <a:rPr sz="2400" spc="-5" dirty="0">
                <a:latin typeface="Calibri"/>
                <a:cs typeface="Calibri"/>
              </a:rPr>
              <a:t>lists (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dynamic</a:t>
            </a:r>
            <a:r>
              <a:rPr sz="2400" spc="-5" dirty="0">
                <a:latin typeface="Calibri"/>
                <a:cs typeface="Calibri"/>
              </a:rPr>
              <a:t>: never become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full)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3650">
              <a:latin typeface="Times New Roman"/>
              <a:cs typeface="Times New Roman"/>
            </a:endParaRPr>
          </a:p>
          <a:p>
            <a:pPr marL="356870" marR="307975" indent="-344805">
              <a:lnSpc>
                <a:spcPts val="293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spc="-35" dirty="0">
                <a:latin typeface="Calibri"/>
                <a:cs typeface="Calibri"/>
              </a:rPr>
              <a:t>We </a:t>
            </a:r>
            <a:r>
              <a:rPr sz="2700" dirty="0">
                <a:latin typeface="Calibri"/>
                <a:cs typeface="Calibri"/>
              </a:rPr>
              <a:t>will </a:t>
            </a:r>
            <a:r>
              <a:rPr sz="2700" spc="-10" dirty="0">
                <a:latin typeface="Calibri"/>
                <a:cs typeface="Calibri"/>
              </a:rPr>
              <a:t>explore </a:t>
            </a:r>
            <a:r>
              <a:rPr sz="2700" spc="-5" dirty="0">
                <a:latin typeface="Calibri"/>
                <a:cs typeface="Calibri"/>
              </a:rPr>
              <a:t>implementations </a:t>
            </a:r>
            <a:r>
              <a:rPr sz="2700" dirty="0">
                <a:latin typeface="Calibri"/>
                <a:cs typeface="Calibri"/>
              </a:rPr>
              <a:t>based </a:t>
            </a:r>
            <a:r>
              <a:rPr sz="2700" spc="5" dirty="0">
                <a:latin typeface="Calibri"/>
                <a:cs typeface="Calibri"/>
              </a:rPr>
              <a:t>on </a:t>
            </a:r>
            <a:r>
              <a:rPr sz="2700" spc="-20" dirty="0">
                <a:latin typeface="Calibri"/>
                <a:cs typeface="Calibri"/>
              </a:rPr>
              <a:t>array</a:t>
            </a:r>
            <a:r>
              <a:rPr sz="2700" spc="-2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  </a:t>
            </a:r>
            <a:r>
              <a:rPr sz="2700" spc="-20" dirty="0">
                <a:latin typeface="Calibri"/>
                <a:cs typeface="Calibri"/>
              </a:rPr>
              <a:t>linked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list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700" spc="-20" dirty="0">
                <a:latin typeface="Calibri"/>
                <a:cs typeface="Calibri"/>
              </a:rPr>
              <a:t>Let’s </a:t>
            </a:r>
            <a:r>
              <a:rPr sz="2700" dirty="0">
                <a:latin typeface="Calibri"/>
                <a:cs typeface="Calibri"/>
              </a:rPr>
              <a:t>see </a:t>
            </a:r>
            <a:r>
              <a:rPr sz="2700" spc="5" dirty="0">
                <a:latin typeface="Calibri"/>
                <a:cs typeface="Calibri"/>
              </a:rPr>
              <a:t>how </a:t>
            </a:r>
            <a:r>
              <a:rPr sz="2700" spc="-5" dirty="0">
                <a:latin typeface="Calibri"/>
                <a:cs typeface="Calibri"/>
              </a:rPr>
              <a:t>to </a:t>
            </a:r>
            <a:r>
              <a:rPr sz="2700" dirty="0">
                <a:latin typeface="Calibri"/>
                <a:cs typeface="Calibri"/>
              </a:rPr>
              <a:t>use an </a:t>
            </a:r>
            <a:r>
              <a:rPr sz="2700" spc="-20" dirty="0">
                <a:solidFill>
                  <a:srgbClr val="0000FF"/>
                </a:solidFill>
                <a:latin typeface="Calibri"/>
                <a:cs typeface="Calibri"/>
              </a:rPr>
              <a:t>array </a:t>
            </a:r>
            <a:r>
              <a:rPr sz="2700" spc="-5" dirty="0">
                <a:latin typeface="Calibri"/>
                <a:cs typeface="Calibri"/>
              </a:rPr>
              <a:t>to implement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stack</a:t>
            </a:r>
            <a:r>
              <a:rPr sz="2700" spc="-28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first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9332" y="923036"/>
            <a:ext cx="500253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Array</a:t>
            </a:r>
            <a:r>
              <a:rPr spc="-30" dirty="0"/>
              <a:t> </a:t>
            </a:r>
            <a:r>
              <a:rPr spc="-2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2002027"/>
            <a:ext cx="5951220" cy="1123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Need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declare an </a:t>
            </a:r>
            <a:r>
              <a:rPr sz="2500" spc="-25" dirty="0">
                <a:latin typeface="Calibri"/>
                <a:cs typeface="Calibri"/>
              </a:rPr>
              <a:t>array </a:t>
            </a:r>
            <a:r>
              <a:rPr sz="2500" spc="-15" dirty="0">
                <a:latin typeface="Calibri"/>
                <a:cs typeface="Calibri"/>
              </a:rPr>
              <a:t>size </a:t>
            </a:r>
            <a:r>
              <a:rPr sz="2500" dirty="0">
                <a:latin typeface="Calibri"/>
                <a:cs typeface="Calibri"/>
              </a:rPr>
              <a:t>ahead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time</a:t>
            </a:r>
            <a:endParaRPr sz="25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spc="-10" dirty="0">
                <a:latin typeface="Calibri"/>
                <a:cs typeface="Calibri"/>
              </a:rPr>
              <a:t>Associated </a:t>
            </a:r>
            <a:r>
              <a:rPr sz="2500" spc="-5" dirty="0">
                <a:latin typeface="Calibri"/>
                <a:cs typeface="Calibri"/>
              </a:rPr>
              <a:t>with each </a:t>
            </a:r>
            <a:r>
              <a:rPr sz="2500" spc="-10" dirty="0">
                <a:latin typeface="Calibri"/>
                <a:cs typeface="Calibri"/>
              </a:rPr>
              <a:t>stack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TopOfStack</a:t>
            </a:r>
            <a:endParaRPr sz="2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an empty </a:t>
            </a:r>
            <a:r>
              <a:rPr sz="2200" spc="-5" dirty="0">
                <a:latin typeface="Calibri"/>
                <a:cs typeface="Calibri"/>
              </a:rPr>
              <a:t>stack, </a:t>
            </a:r>
            <a:r>
              <a:rPr sz="2200" spc="-10" dirty="0">
                <a:latin typeface="Calibri"/>
                <a:cs typeface="Calibri"/>
              </a:rPr>
              <a:t>set </a:t>
            </a:r>
            <a:r>
              <a:rPr sz="2200" spc="-20" dirty="0">
                <a:latin typeface="Calibri"/>
                <a:cs typeface="Calibri"/>
              </a:rPr>
              <a:t>TopOfStack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1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3434588"/>
            <a:ext cx="1082675" cy="1078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Push</a:t>
            </a:r>
            <a:endParaRPr sz="2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spc="5" dirty="0">
                <a:latin typeface="Calibri"/>
                <a:cs typeface="Calibri"/>
              </a:rPr>
              <a:t>1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spc="5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1276" y="3815589"/>
            <a:ext cx="3141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Increment </a:t>
            </a:r>
            <a:r>
              <a:rPr sz="2200" spc="-20" dirty="0">
                <a:latin typeface="Calibri"/>
                <a:cs typeface="Calibri"/>
              </a:rPr>
              <a:t>TopOfStack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1.  </a:t>
            </a:r>
            <a:r>
              <a:rPr sz="2200" spc="-10" dirty="0">
                <a:latin typeface="Calibri"/>
                <a:cs typeface="Calibri"/>
              </a:rPr>
              <a:t>Set </a:t>
            </a:r>
            <a:r>
              <a:rPr sz="2200" spc="-15" dirty="0">
                <a:latin typeface="Calibri"/>
                <a:cs typeface="Calibri"/>
              </a:rPr>
              <a:t>Stack[TopOfStack]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4821428"/>
            <a:ext cx="1082675" cy="1078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spc="-20" dirty="0">
                <a:latin typeface="Calibri"/>
                <a:cs typeface="Calibri"/>
              </a:rPr>
              <a:t>Pop</a:t>
            </a:r>
            <a:endParaRPr sz="2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spc="5" dirty="0">
                <a:latin typeface="Calibri"/>
                <a:cs typeface="Calibri"/>
              </a:rPr>
              <a:t>1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spc="5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1276" y="5202429"/>
            <a:ext cx="42481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latin typeface="Calibri"/>
                <a:cs typeface="Calibri"/>
              </a:rPr>
              <a:t>Set return </a:t>
            </a:r>
            <a:r>
              <a:rPr sz="2200" spc="-5" dirty="0">
                <a:latin typeface="Calibri"/>
                <a:cs typeface="Calibri"/>
              </a:rPr>
              <a:t>value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Stack[TopOfStack]  </a:t>
            </a:r>
            <a:r>
              <a:rPr sz="2200" spc="-5" dirty="0">
                <a:latin typeface="Calibri"/>
                <a:cs typeface="Calibri"/>
              </a:rPr>
              <a:t>Decrement </a:t>
            </a:r>
            <a:r>
              <a:rPr sz="2200" spc="-20" dirty="0">
                <a:latin typeface="Calibri"/>
                <a:cs typeface="Calibri"/>
              </a:rPr>
              <a:t>TopOfStack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6208267"/>
            <a:ext cx="784923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These </a:t>
            </a:r>
            <a:r>
              <a:rPr sz="2500" spc="-10" dirty="0">
                <a:latin typeface="Calibri"/>
                <a:cs typeface="Calibri"/>
              </a:rPr>
              <a:t>operations </a:t>
            </a:r>
            <a:r>
              <a:rPr sz="2500" spc="-15" dirty="0">
                <a:latin typeface="Calibri"/>
                <a:cs typeface="Calibri"/>
              </a:rPr>
              <a:t>are </a:t>
            </a:r>
            <a:r>
              <a:rPr sz="2500" spc="-10" dirty="0">
                <a:latin typeface="Calibri"/>
                <a:cs typeface="Calibri"/>
              </a:rPr>
              <a:t>performed </a:t>
            </a:r>
            <a:r>
              <a:rPr sz="2500" spc="-5" dirty="0">
                <a:latin typeface="Calibri"/>
                <a:cs typeface="Calibri"/>
              </a:rPr>
              <a:t>in very </a:t>
            </a:r>
            <a:r>
              <a:rPr sz="2500" spc="-20" dirty="0">
                <a:latin typeface="Calibri"/>
                <a:cs typeface="Calibri"/>
              </a:rPr>
              <a:t>fast </a:t>
            </a:r>
            <a:r>
              <a:rPr sz="2500" spc="-15" dirty="0">
                <a:latin typeface="Calibri"/>
                <a:cs typeface="Calibri"/>
              </a:rPr>
              <a:t>constant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time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7035" y="1060195"/>
            <a:ext cx="51676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Implementation by</a:t>
            </a:r>
            <a:r>
              <a:rPr sz="4000" spc="-105" dirty="0"/>
              <a:t> </a:t>
            </a:r>
            <a:r>
              <a:rPr sz="4000" spc="-30" dirty="0"/>
              <a:t>Array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450592" y="4349496"/>
            <a:ext cx="4803775" cy="814069"/>
          </a:xfrm>
          <a:custGeom>
            <a:avLst/>
            <a:gdLst/>
            <a:ahLst/>
            <a:cxnLst/>
            <a:rect l="l" t="t" r="r" b="b"/>
            <a:pathLst>
              <a:path w="4803775" h="814070">
                <a:moveTo>
                  <a:pt x="4803648" y="0"/>
                </a:moveTo>
                <a:lnTo>
                  <a:pt x="0" y="0"/>
                </a:lnTo>
                <a:lnTo>
                  <a:pt x="0" y="813815"/>
                </a:lnTo>
                <a:lnTo>
                  <a:pt x="4803648" y="813815"/>
                </a:lnTo>
                <a:lnTo>
                  <a:pt x="4803648" y="804671"/>
                </a:lnTo>
                <a:lnTo>
                  <a:pt x="18287" y="804671"/>
                </a:lnTo>
                <a:lnTo>
                  <a:pt x="9143" y="792479"/>
                </a:lnTo>
                <a:lnTo>
                  <a:pt x="18287" y="792479"/>
                </a:lnTo>
                <a:lnTo>
                  <a:pt x="18287" y="18287"/>
                </a:lnTo>
                <a:lnTo>
                  <a:pt x="9143" y="18287"/>
                </a:lnTo>
                <a:lnTo>
                  <a:pt x="18287" y="9143"/>
                </a:lnTo>
                <a:lnTo>
                  <a:pt x="4803648" y="9143"/>
                </a:lnTo>
                <a:lnTo>
                  <a:pt x="4803648" y="0"/>
                </a:lnTo>
                <a:close/>
              </a:path>
              <a:path w="4803775" h="814070">
                <a:moveTo>
                  <a:pt x="18287" y="792479"/>
                </a:moveTo>
                <a:lnTo>
                  <a:pt x="9143" y="792479"/>
                </a:lnTo>
                <a:lnTo>
                  <a:pt x="18287" y="804671"/>
                </a:lnTo>
                <a:lnTo>
                  <a:pt x="18287" y="792479"/>
                </a:lnTo>
                <a:close/>
              </a:path>
              <a:path w="4803775" h="814070">
                <a:moveTo>
                  <a:pt x="4782311" y="792479"/>
                </a:moveTo>
                <a:lnTo>
                  <a:pt x="18287" y="792479"/>
                </a:lnTo>
                <a:lnTo>
                  <a:pt x="18287" y="804671"/>
                </a:lnTo>
                <a:lnTo>
                  <a:pt x="4782311" y="804671"/>
                </a:lnTo>
                <a:lnTo>
                  <a:pt x="4782311" y="792479"/>
                </a:lnTo>
                <a:close/>
              </a:path>
              <a:path w="4803775" h="814070">
                <a:moveTo>
                  <a:pt x="4782311" y="9143"/>
                </a:moveTo>
                <a:lnTo>
                  <a:pt x="4782311" y="804671"/>
                </a:lnTo>
                <a:lnTo>
                  <a:pt x="4794504" y="792479"/>
                </a:lnTo>
                <a:lnTo>
                  <a:pt x="4803648" y="792479"/>
                </a:lnTo>
                <a:lnTo>
                  <a:pt x="4803648" y="18287"/>
                </a:lnTo>
                <a:lnTo>
                  <a:pt x="4794504" y="18287"/>
                </a:lnTo>
                <a:lnTo>
                  <a:pt x="4782311" y="9143"/>
                </a:lnTo>
                <a:close/>
              </a:path>
              <a:path w="4803775" h="814070">
                <a:moveTo>
                  <a:pt x="4803648" y="792479"/>
                </a:moveTo>
                <a:lnTo>
                  <a:pt x="4794504" y="792479"/>
                </a:lnTo>
                <a:lnTo>
                  <a:pt x="4782311" y="804671"/>
                </a:lnTo>
                <a:lnTo>
                  <a:pt x="4803648" y="804671"/>
                </a:lnTo>
                <a:lnTo>
                  <a:pt x="4803648" y="792479"/>
                </a:lnTo>
                <a:close/>
              </a:path>
              <a:path w="4803775" h="814070">
                <a:moveTo>
                  <a:pt x="18287" y="9143"/>
                </a:moveTo>
                <a:lnTo>
                  <a:pt x="9143" y="18287"/>
                </a:lnTo>
                <a:lnTo>
                  <a:pt x="18287" y="18287"/>
                </a:lnTo>
                <a:lnTo>
                  <a:pt x="18287" y="9143"/>
                </a:lnTo>
                <a:close/>
              </a:path>
              <a:path w="4803775" h="814070">
                <a:moveTo>
                  <a:pt x="4782311" y="9143"/>
                </a:moveTo>
                <a:lnTo>
                  <a:pt x="18287" y="9143"/>
                </a:lnTo>
                <a:lnTo>
                  <a:pt x="18287" y="18287"/>
                </a:lnTo>
                <a:lnTo>
                  <a:pt x="4782311" y="18287"/>
                </a:lnTo>
                <a:lnTo>
                  <a:pt x="4782311" y="9143"/>
                </a:lnTo>
                <a:close/>
              </a:path>
              <a:path w="4803775" h="814070">
                <a:moveTo>
                  <a:pt x="4803648" y="9143"/>
                </a:moveTo>
                <a:lnTo>
                  <a:pt x="4782311" y="9143"/>
                </a:lnTo>
                <a:lnTo>
                  <a:pt x="4794504" y="18287"/>
                </a:lnTo>
                <a:lnTo>
                  <a:pt x="4803648" y="18287"/>
                </a:lnTo>
                <a:lnTo>
                  <a:pt x="4803648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2655" y="4373879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36620" y="4367784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39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0584" y="4361688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39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3023" y="4355591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6988" y="4349496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39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0952" y="4340352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03391" y="4376928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7355" y="4343400"/>
            <a:ext cx="0" cy="780415"/>
          </a:xfrm>
          <a:custGeom>
            <a:avLst/>
            <a:gdLst/>
            <a:ahLst/>
            <a:cxnLst/>
            <a:rect l="l" t="t" r="r" b="b"/>
            <a:pathLst>
              <a:path h="780414">
                <a:moveTo>
                  <a:pt x="0" y="0"/>
                </a:moveTo>
                <a:lnTo>
                  <a:pt x="0" y="780288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1319" y="4367784"/>
            <a:ext cx="0" cy="777240"/>
          </a:xfrm>
          <a:custGeom>
            <a:avLst/>
            <a:gdLst/>
            <a:ahLst/>
            <a:cxnLst/>
            <a:rect l="l" t="t" r="r" b="b"/>
            <a:pathLst>
              <a:path h="777239">
                <a:moveTo>
                  <a:pt x="0" y="0"/>
                </a:moveTo>
                <a:lnTo>
                  <a:pt x="0" y="77723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48127" y="3943603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920" y="3967987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5896" y="3995419"/>
            <a:ext cx="5594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447675" algn="l"/>
              </a:tabLst>
            </a:pPr>
            <a:r>
              <a:rPr sz="2100" b="1" i="1" spc="-7" baseline="1984" dirty="0">
                <a:latin typeface="Arial"/>
                <a:cs typeface="Arial"/>
              </a:rPr>
              <a:t>7	</a:t>
            </a:r>
            <a:r>
              <a:rPr sz="1400" b="1" i="1" spc="-5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01256" y="4004563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36264" y="4044187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69079" y="4007611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96384" y="4031995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4064" y="4038091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44311" y="4019803"/>
            <a:ext cx="1111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i="1" spc="-5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90288" y="4608067"/>
            <a:ext cx="1955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64207" y="3953255"/>
            <a:ext cx="792480" cy="466725"/>
          </a:xfrm>
          <a:custGeom>
            <a:avLst/>
            <a:gdLst/>
            <a:ahLst/>
            <a:cxnLst/>
            <a:rect l="l" t="t" r="r" b="b"/>
            <a:pathLst>
              <a:path w="792480" h="466725">
                <a:moveTo>
                  <a:pt x="742608" y="448219"/>
                </a:moveTo>
                <a:lnTo>
                  <a:pt x="734568" y="463296"/>
                </a:lnTo>
                <a:lnTo>
                  <a:pt x="792480" y="466344"/>
                </a:lnTo>
                <a:lnTo>
                  <a:pt x="784098" y="454152"/>
                </a:lnTo>
                <a:lnTo>
                  <a:pt x="752856" y="454152"/>
                </a:lnTo>
                <a:lnTo>
                  <a:pt x="742608" y="448219"/>
                </a:lnTo>
                <a:close/>
              </a:path>
              <a:path w="792480" h="466725">
                <a:moveTo>
                  <a:pt x="750994" y="432495"/>
                </a:moveTo>
                <a:lnTo>
                  <a:pt x="742608" y="448219"/>
                </a:lnTo>
                <a:lnTo>
                  <a:pt x="752856" y="454152"/>
                </a:lnTo>
                <a:lnTo>
                  <a:pt x="762000" y="438912"/>
                </a:lnTo>
                <a:lnTo>
                  <a:pt x="750994" y="432495"/>
                </a:lnTo>
                <a:close/>
              </a:path>
              <a:path w="792480" h="466725">
                <a:moveTo>
                  <a:pt x="758952" y="417576"/>
                </a:moveTo>
                <a:lnTo>
                  <a:pt x="750994" y="432495"/>
                </a:lnTo>
                <a:lnTo>
                  <a:pt x="762000" y="438912"/>
                </a:lnTo>
                <a:lnTo>
                  <a:pt x="752856" y="454152"/>
                </a:lnTo>
                <a:lnTo>
                  <a:pt x="784098" y="454152"/>
                </a:lnTo>
                <a:lnTo>
                  <a:pt x="758952" y="417576"/>
                </a:lnTo>
                <a:close/>
              </a:path>
              <a:path w="792480" h="466725">
                <a:moveTo>
                  <a:pt x="9143" y="0"/>
                </a:moveTo>
                <a:lnTo>
                  <a:pt x="0" y="18288"/>
                </a:lnTo>
                <a:lnTo>
                  <a:pt x="742608" y="448219"/>
                </a:lnTo>
                <a:lnTo>
                  <a:pt x="750994" y="432495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4023" y="5855208"/>
            <a:ext cx="615950" cy="433070"/>
          </a:xfrm>
          <a:custGeom>
            <a:avLst/>
            <a:gdLst/>
            <a:ahLst/>
            <a:cxnLst/>
            <a:rect l="l" t="t" r="r" b="b"/>
            <a:pathLst>
              <a:path w="615950" h="433070">
                <a:moveTo>
                  <a:pt x="615696" y="0"/>
                </a:moveTo>
                <a:lnTo>
                  <a:pt x="0" y="0"/>
                </a:lnTo>
                <a:lnTo>
                  <a:pt x="0" y="432816"/>
                </a:lnTo>
                <a:lnTo>
                  <a:pt x="615696" y="432816"/>
                </a:lnTo>
                <a:lnTo>
                  <a:pt x="615696" y="423672"/>
                </a:lnTo>
                <a:lnTo>
                  <a:pt x="18287" y="423672"/>
                </a:lnTo>
                <a:lnTo>
                  <a:pt x="9143" y="414528"/>
                </a:lnTo>
                <a:lnTo>
                  <a:pt x="18287" y="414528"/>
                </a:lnTo>
                <a:lnTo>
                  <a:pt x="18287" y="18288"/>
                </a:lnTo>
                <a:lnTo>
                  <a:pt x="9143" y="18288"/>
                </a:lnTo>
                <a:lnTo>
                  <a:pt x="18287" y="9144"/>
                </a:lnTo>
                <a:lnTo>
                  <a:pt x="615696" y="9144"/>
                </a:lnTo>
                <a:lnTo>
                  <a:pt x="615696" y="0"/>
                </a:lnTo>
                <a:close/>
              </a:path>
              <a:path w="615950" h="433070">
                <a:moveTo>
                  <a:pt x="18287" y="414528"/>
                </a:moveTo>
                <a:lnTo>
                  <a:pt x="9143" y="414528"/>
                </a:lnTo>
                <a:lnTo>
                  <a:pt x="18287" y="423672"/>
                </a:lnTo>
                <a:lnTo>
                  <a:pt x="18287" y="414528"/>
                </a:lnTo>
                <a:close/>
              </a:path>
              <a:path w="615950" h="433070">
                <a:moveTo>
                  <a:pt x="597408" y="414528"/>
                </a:moveTo>
                <a:lnTo>
                  <a:pt x="18287" y="414528"/>
                </a:lnTo>
                <a:lnTo>
                  <a:pt x="18287" y="423672"/>
                </a:lnTo>
                <a:lnTo>
                  <a:pt x="597408" y="423672"/>
                </a:lnTo>
                <a:lnTo>
                  <a:pt x="597408" y="414528"/>
                </a:lnTo>
                <a:close/>
              </a:path>
              <a:path w="615950" h="433070">
                <a:moveTo>
                  <a:pt x="597408" y="9144"/>
                </a:moveTo>
                <a:lnTo>
                  <a:pt x="597408" y="423672"/>
                </a:lnTo>
                <a:lnTo>
                  <a:pt x="606551" y="414528"/>
                </a:lnTo>
                <a:lnTo>
                  <a:pt x="615696" y="414528"/>
                </a:lnTo>
                <a:lnTo>
                  <a:pt x="615696" y="18288"/>
                </a:lnTo>
                <a:lnTo>
                  <a:pt x="606551" y="18288"/>
                </a:lnTo>
                <a:lnTo>
                  <a:pt x="597408" y="9144"/>
                </a:lnTo>
                <a:close/>
              </a:path>
              <a:path w="615950" h="433070">
                <a:moveTo>
                  <a:pt x="615696" y="414528"/>
                </a:moveTo>
                <a:lnTo>
                  <a:pt x="606551" y="414528"/>
                </a:lnTo>
                <a:lnTo>
                  <a:pt x="597408" y="423672"/>
                </a:lnTo>
                <a:lnTo>
                  <a:pt x="615696" y="423672"/>
                </a:lnTo>
                <a:lnTo>
                  <a:pt x="615696" y="414528"/>
                </a:lnTo>
                <a:close/>
              </a:path>
              <a:path w="615950" h="433070">
                <a:moveTo>
                  <a:pt x="18287" y="9144"/>
                </a:moveTo>
                <a:lnTo>
                  <a:pt x="9143" y="18288"/>
                </a:lnTo>
                <a:lnTo>
                  <a:pt x="18287" y="18288"/>
                </a:lnTo>
                <a:lnTo>
                  <a:pt x="18287" y="9144"/>
                </a:lnTo>
                <a:close/>
              </a:path>
              <a:path w="615950" h="433070">
                <a:moveTo>
                  <a:pt x="597408" y="9144"/>
                </a:moveTo>
                <a:lnTo>
                  <a:pt x="18287" y="9144"/>
                </a:lnTo>
                <a:lnTo>
                  <a:pt x="18287" y="18288"/>
                </a:lnTo>
                <a:lnTo>
                  <a:pt x="597408" y="18288"/>
                </a:lnTo>
                <a:lnTo>
                  <a:pt x="597408" y="9144"/>
                </a:lnTo>
                <a:close/>
              </a:path>
              <a:path w="615950" h="433070">
                <a:moveTo>
                  <a:pt x="615696" y="9144"/>
                </a:moveTo>
                <a:lnTo>
                  <a:pt x="597408" y="9144"/>
                </a:lnTo>
                <a:lnTo>
                  <a:pt x="606551" y="18288"/>
                </a:lnTo>
                <a:lnTo>
                  <a:pt x="615696" y="18288"/>
                </a:lnTo>
                <a:lnTo>
                  <a:pt x="615696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64608" y="5888227"/>
            <a:ext cx="4083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0016" y="6729730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111" y="3191510"/>
            <a:ext cx="0" cy="3531870"/>
          </a:xfrm>
          <a:custGeom>
            <a:avLst/>
            <a:gdLst/>
            <a:ahLst/>
            <a:cxnLst/>
            <a:rect l="l" t="t" r="r" b="b"/>
            <a:pathLst>
              <a:path h="3531870">
                <a:moveTo>
                  <a:pt x="0" y="0"/>
                </a:moveTo>
                <a:lnTo>
                  <a:pt x="0" y="353187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0016" y="3185160"/>
            <a:ext cx="8498205" cy="0"/>
          </a:xfrm>
          <a:custGeom>
            <a:avLst/>
            <a:gdLst/>
            <a:ahLst/>
            <a:cxnLst/>
            <a:rect l="l" t="t" r="r" b="b"/>
            <a:pathLst>
              <a:path w="8498205">
                <a:moveTo>
                  <a:pt x="0" y="0"/>
                </a:moveTo>
                <a:lnTo>
                  <a:pt x="849782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81743" y="3191255"/>
            <a:ext cx="0" cy="3533140"/>
          </a:xfrm>
          <a:custGeom>
            <a:avLst/>
            <a:gdLst/>
            <a:ahLst/>
            <a:cxnLst/>
            <a:rect l="l" t="t" r="r" b="b"/>
            <a:pathLst>
              <a:path h="3533140">
                <a:moveTo>
                  <a:pt x="0" y="0"/>
                </a:moveTo>
                <a:lnTo>
                  <a:pt x="0" y="35326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4400" y="6697980"/>
            <a:ext cx="8449310" cy="0"/>
          </a:xfrm>
          <a:custGeom>
            <a:avLst/>
            <a:gdLst/>
            <a:ahLst/>
            <a:cxnLst/>
            <a:rect l="l" t="t" r="r" b="b"/>
            <a:pathLst>
              <a:path w="8449310">
                <a:moveTo>
                  <a:pt x="0" y="0"/>
                </a:moveTo>
                <a:lnTo>
                  <a:pt x="8449056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6591" y="3230879"/>
            <a:ext cx="0" cy="3453129"/>
          </a:xfrm>
          <a:custGeom>
            <a:avLst/>
            <a:gdLst/>
            <a:ahLst/>
            <a:cxnLst/>
            <a:rect l="l" t="t" r="r" b="b"/>
            <a:pathLst>
              <a:path h="3453129">
                <a:moveTo>
                  <a:pt x="0" y="0"/>
                </a:moveTo>
                <a:lnTo>
                  <a:pt x="0" y="345313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400" y="3218814"/>
            <a:ext cx="8449310" cy="0"/>
          </a:xfrm>
          <a:custGeom>
            <a:avLst/>
            <a:gdLst/>
            <a:ahLst/>
            <a:cxnLst/>
            <a:rect l="l" t="t" r="r" b="b"/>
            <a:pathLst>
              <a:path w="8449310">
                <a:moveTo>
                  <a:pt x="0" y="0"/>
                </a:moveTo>
                <a:lnTo>
                  <a:pt x="8449056" y="0"/>
                </a:lnTo>
              </a:path>
            </a:pathLst>
          </a:custGeom>
          <a:ln w="2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49740" y="3230879"/>
            <a:ext cx="0" cy="3453765"/>
          </a:xfrm>
          <a:custGeom>
            <a:avLst/>
            <a:gdLst/>
            <a:ahLst/>
            <a:cxnLst/>
            <a:rect l="l" t="t" r="r" b="b"/>
            <a:pathLst>
              <a:path h="3453765">
                <a:moveTo>
                  <a:pt x="0" y="0"/>
                </a:moveTo>
                <a:lnTo>
                  <a:pt x="0" y="3453384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0975" y="6666230"/>
            <a:ext cx="8373109" cy="0"/>
          </a:xfrm>
          <a:custGeom>
            <a:avLst/>
            <a:gdLst/>
            <a:ahLst/>
            <a:cxnLst/>
            <a:rect l="l" t="t" r="r" b="b"/>
            <a:pathLst>
              <a:path w="8373109">
                <a:moveTo>
                  <a:pt x="0" y="0"/>
                </a:moveTo>
                <a:lnTo>
                  <a:pt x="83728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8596" y="3255009"/>
            <a:ext cx="0" cy="3404870"/>
          </a:xfrm>
          <a:custGeom>
            <a:avLst/>
            <a:gdLst/>
            <a:ahLst/>
            <a:cxnLst/>
            <a:rect l="l" t="t" r="r" b="b"/>
            <a:pathLst>
              <a:path h="3404870">
                <a:moveTo>
                  <a:pt x="0" y="0"/>
                </a:moveTo>
                <a:lnTo>
                  <a:pt x="0" y="340487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0975" y="3249295"/>
            <a:ext cx="8373109" cy="0"/>
          </a:xfrm>
          <a:custGeom>
            <a:avLst/>
            <a:gdLst/>
            <a:ahLst/>
            <a:cxnLst/>
            <a:rect l="l" t="t" r="r" b="b"/>
            <a:pathLst>
              <a:path w="8373109">
                <a:moveTo>
                  <a:pt x="0" y="0"/>
                </a:moveTo>
                <a:lnTo>
                  <a:pt x="8372856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17735" y="3255264"/>
            <a:ext cx="0" cy="3404870"/>
          </a:xfrm>
          <a:custGeom>
            <a:avLst/>
            <a:gdLst/>
            <a:ahLst/>
            <a:cxnLst/>
            <a:rect l="l" t="t" r="r" b="b"/>
            <a:pathLst>
              <a:path h="3404870">
                <a:moveTo>
                  <a:pt x="0" y="0"/>
                </a:moveTo>
                <a:lnTo>
                  <a:pt x="0" y="3404616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45539" y="1995932"/>
            <a:ext cx="7324725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use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top </a:t>
            </a:r>
            <a:r>
              <a:rPr sz="2400" spc="-10" dirty="0">
                <a:latin typeface="Calibri"/>
                <a:cs typeface="Calibri"/>
              </a:rPr>
              <a:t>index </a:t>
            </a:r>
            <a:r>
              <a:rPr sz="2400" spc="-5" dirty="0">
                <a:latin typeface="Calibri"/>
                <a:cs typeface="Calibri"/>
              </a:rPr>
              <a:t>pointer </a:t>
            </a:r>
            <a:r>
              <a:rPr sz="2400" dirty="0">
                <a:latin typeface="Calibri"/>
                <a:cs typeface="Calibri"/>
              </a:rPr>
              <a:t>as an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implementation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2125"/>
              </a:spcBef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arr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203960" y="3749040"/>
            <a:ext cx="619125" cy="335280"/>
          </a:xfrm>
          <a:custGeom>
            <a:avLst/>
            <a:gdLst/>
            <a:ahLst/>
            <a:cxnLst/>
            <a:rect l="l" t="t" r="r" b="b"/>
            <a:pathLst>
              <a:path w="619125" h="335279">
                <a:moveTo>
                  <a:pt x="618744" y="0"/>
                </a:moveTo>
                <a:lnTo>
                  <a:pt x="0" y="0"/>
                </a:lnTo>
                <a:lnTo>
                  <a:pt x="0" y="335280"/>
                </a:lnTo>
                <a:lnTo>
                  <a:pt x="618744" y="335280"/>
                </a:lnTo>
                <a:lnTo>
                  <a:pt x="618744" y="326136"/>
                </a:lnTo>
                <a:lnTo>
                  <a:pt x="21336" y="326136"/>
                </a:lnTo>
                <a:lnTo>
                  <a:pt x="9143" y="316992"/>
                </a:lnTo>
                <a:lnTo>
                  <a:pt x="21336" y="316992"/>
                </a:lnTo>
                <a:lnTo>
                  <a:pt x="21336" y="18287"/>
                </a:lnTo>
                <a:lnTo>
                  <a:pt x="9143" y="18287"/>
                </a:lnTo>
                <a:lnTo>
                  <a:pt x="21336" y="9144"/>
                </a:lnTo>
                <a:lnTo>
                  <a:pt x="618744" y="9144"/>
                </a:lnTo>
                <a:lnTo>
                  <a:pt x="618744" y="0"/>
                </a:lnTo>
                <a:close/>
              </a:path>
              <a:path w="619125" h="335279">
                <a:moveTo>
                  <a:pt x="21336" y="316992"/>
                </a:moveTo>
                <a:lnTo>
                  <a:pt x="9143" y="316992"/>
                </a:lnTo>
                <a:lnTo>
                  <a:pt x="21336" y="326136"/>
                </a:lnTo>
                <a:lnTo>
                  <a:pt x="21336" y="316992"/>
                </a:lnTo>
                <a:close/>
              </a:path>
              <a:path w="619125" h="335279">
                <a:moveTo>
                  <a:pt x="597408" y="316992"/>
                </a:moveTo>
                <a:lnTo>
                  <a:pt x="21336" y="316992"/>
                </a:lnTo>
                <a:lnTo>
                  <a:pt x="21336" y="326136"/>
                </a:lnTo>
                <a:lnTo>
                  <a:pt x="597408" y="326136"/>
                </a:lnTo>
                <a:lnTo>
                  <a:pt x="597408" y="316992"/>
                </a:lnTo>
                <a:close/>
              </a:path>
              <a:path w="619125" h="335279">
                <a:moveTo>
                  <a:pt x="597408" y="9144"/>
                </a:moveTo>
                <a:lnTo>
                  <a:pt x="597408" y="326136"/>
                </a:lnTo>
                <a:lnTo>
                  <a:pt x="609600" y="316992"/>
                </a:lnTo>
                <a:lnTo>
                  <a:pt x="618744" y="316992"/>
                </a:lnTo>
                <a:lnTo>
                  <a:pt x="618744" y="18287"/>
                </a:lnTo>
                <a:lnTo>
                  <a:pt x="609600" y="18287"/>
                </a:lnTo>
                <a:lnTo>
                  <a:pt x="597408" y="9144"/>
                </a:lnTo>
                <a:close/>
              </a:path>
              <a:path w="619125" h="335279">
                <a:moveTo>
                  <a:pt x="618744" y="316992"/>
                </a:moveTo>
                <a:lnTo>
                  <a:pt x="609600" y="316992"/>
                </a:lnTo>
                <a:lnTo>
                  <a:pt x="597408" y="326136"/>
                </a:lnTo>
                <a:lnTo>
                  <a:pt x="618744" y="326136"/>
                </a:lnTo>
                <a:lnTo>
                  <a:pt x="618744" y="316992"/>
                </a:lnTo>
                <a:close/>
              </a:path>
              <a:path w="619125" h="335279">
                <a:moveTo>
                  <a:pt x="21336" y="9144"/>
                </a:moveTo>
                <a:lnTo>
                  <a:pt x="9143" y="18287"/>
                </a:lnTo>
                <a:lnTo>
                  <a:pt x="21336" y="18287"/>
                </a:lnTo>
                <a:lnTo>
                  <a:pt x="21336" y="9144"/>
                </a:lnTo>
                <a:close/>
              </a:path>
              <a:path w="619125" h="335279">
                <a:moveTo>
                  <a:pt x="597408" y="9144"/>
                </a:moveTo>
                <a:lnTo>
                  <a:pt x="21336" y="9144"/>
                </a:lnTo>
                <a:lnTo>
                  <a:pt x="21336" y="18287"/>
                </a:lnTo>
                <a:lnTo>
                  <a:pt x="597408" y="18287"/>
                </a:lnTo>
                <a:lnTo>
                  <a:pt x="597408" y="9144"/>
                </a:lnTo>
                <a:close/>
              </a:path>
              <a:path w="619125" h="335279">
                <a:moveTo>
                  <a:pt x="618744" y="9144"/>
                </a:moveTo>
                <a:lnTo>
                  <a:pt x="597408" y="9144"/>
                </a:lnTo>
                <a:lnTo>
                  <a:pt x="609600" y="18287"/>
                </a:lnTo>
                <a:lnTo>
                  <a:pt x="618744" y="18287"/>
                </a:lnTo>
                <a:lnTo>
                  <a:pt x="618744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65320" y="5154167"/>
            <a:ext cx="609600" cy="841375"/>
          </a:xfrm>
          <a:custGeom>
            <a:avLst/>
            <a:gdLst/>
            <a:ahLst/>
            <a:cxnLst/>
            <a:rect l="l" t="t" r="r" b="b"/>
            <a:pathLst>
              <a:path w="609600" h="841375">
                <a:moveTo>
                  <a:pt x="463296" y="505967"/>
                </a:moveTo>
                <a:lnTo>
                  <a:pt x="423671" y="505967"/>
                </a:lnTo>
                <a:lnTo>
                  <a:pt x="438912" y="518159"/>
                </a:lnTo>
                <a:lnTo>
                  <a:pt x="451103" y="533399"/>
                </a:lnTo>
                <a:lnTo>
                  <a:pt x="466343" y="548639"/>
                </a:lnTo>
                <a:lnTo>
                  <a:pt x="478535" y="563879"/>
                </a:lnTo>
                <a:lnTo>
                  <a:pt x="487679" y="582167"/>
                </a:lnTo>
                <a:lnTo>
                  <a:pt x="499871" y="603503"/>
                </a:lnTo>
                <a:lnTo>
                  <a:pt x="518159" y="643127"/>
                </a:lnTo>
                <a:lnTo>
                  <a:pt x="536447" y="688847"/>
                </a:lnTo>
                <a:lnTo>
                  <a:pt x="551688" y="740663"/>
                </a:lnTo>
                <a:lnTo>
                  <a:pt x="566927" y="789431"/>
                </a:lnTo>
                <a:lnTo>
                  <a:pt x="582167" y="841247"/>
                </a:lnTo>
                <a:lnTo>
                  <a:pt x="609600" y="835151"/>
                </a:lnTo>
                <a:lnTo>
                  <a:pt x="579119" y="731519"/>
                </a:lnTo>
                <a:lnTo>
                  <a:pt x="563879" y="682751"/>
                </a:lnTo>
                <a:lnTo>
                  <a:pt x="545591" y="633983"/>
                </a:lnTo>
                <a:lnTo>
                  <a:pt x="524255" y="591311"/>
                </a:lnTo>
                <a:lnTo>
                  <a:pt x="515112" y="569975"/>
                </a:lnTo>
                <a:lnTo>
                  <a:pt x="499871" y="548639"/>
                </a:lnTo>
                <a:lnTo>
                  <a:pt x="487679" y="530351"/>
                </a:lnTo>
                <a:lnTo>
                  <a:pt x="463296" y="505967"/>
                </a:lnTo>
                <a:close/>
              </a:path>
              <a:path w="609600" h="841375">
                <a:moveTo>
                  <a:pt x="453542" y="496823"/>
                </a:moveTo>
                <a:lnTo>
                  <a:pt x="405383" y="496823"/>
                </a:lnTo>
                <a:lnTo>
                  <a:pt x="423671" y="509015"/>
                </a:lnTo>
                <a:lnTo>
                  <a:pt x="423671" y="505967"/>
                </a:lnTo>
                <a:lnTo>
                  <a:pt x="463296" y="505967"/>
                </a:lnTo>
                <a:lnTo>
                  <a:pt x="457200" y="499871"/>
                </a:lnTo>
                <a:lnTo>
                  <a:pt x="453542" y="496823"/>
                </a:lnTo>
                <a:close/>
              </a:path>
              <a:path w="609600" h="841375">
                <a:moveTo>
                  <a:pt x="438912" y="484631"/>
                </a:moveTo>
                <a:lnTo>
                  <a:pt x="341375" y="484631"/>
                </a:lnTo>
                <a:lnTo>
                  <a:pt x="390143" y="490727"/>
                </a:lnTo>
                <a:lnTo>
                  <a:pt x="387095" y="490727"/>
                </a:lnTo>
                <a:lnTo>
                  <a:pt x="408431" y="499871"/>
                </a:lnTo>
                <a:lnTo>
                  <a:pt x="405383" y="496823"/>
                </a:lnTo>
                <a:lnTo>
                  <a:pt x="453542" y="496823"/>
                </a:lnTo>
                <a:lnTo>
                  <a:pt x="438912" y="484631"/>
                </a:lnTo>
                <a:close/>
              </a:path>
              <a:path w="609600" h="841375">
                <a:moveTo>
                  <a:pt x="27759" y="81340"/>
                </a:moveTo>
                <a:lnTo>
                  <a:pt x="18287" y="131063"/>
                </a:lnTo>
                <a:lnTo>
                  <a:pt x="9143" y="198119"/>
                </a:lnTo>
                <a:lnTo>
                  <a:pt x="6095" y="228599"/>
                </a:lnTo>
                <a:lnTo>
                  <a:pt x="6095" y="259079"/>
                </a:lnTo>
                <a:lnTo>
                  <a:pt x="3047" y="289559"/>
                </a:lnTo>
                <a:lnTo>
                  <a:pt x="6095" y="316991"/>
                </a:lnTo>
                <a:lnTo>
                  <a:pt x="6095" y="344423"/>
                </a:lnTo>
                <a:lnTo>
                  <a:pt x="9143" y="368807"/>
                </a:lnTo>
                <a:lnTo>
                  <a:pt x="15239" y="393191"/>
                </a:lnTo>
                <a:lnTo>
                  <a:pt x="33527" y="435863"/>
                </a:lnTo>
                <a:lnTo>
                  <a:pt x="42671" y="454151"/>
                </a:lnTo>
                <a:lnTo>
                  <a:pt x="45719" y="454151"/>
                </a:lnTo>
                <a:lnTo>
                  <a:pt x="57912" y="469391"/>
                </a:lnTo>
                <a:lnTo>
                  <a:pt x="60959" y="469391"/>
                </a:lnTo>
                <a:lnTo>
                  <a:pt x="79247" y="481583"/>
                </a:lnTo>
                <a:lnTo>
                  <a:pt x="82295" y="481583"/>
                </a:lnTo>
                <a:lnTo>
                  <a:pt x="100583" y="487679"/>
                </a:lnTo>
                <a:lnTo>
                  <a:pt x="103631" y="487679"/>
                </a:lnTo>
                <a:lnTo>
                  <a:pt x="128015" y="493775"/>
                </a:lnTo>
                <a:lnTo>
                  <a:pt x="207263" y="493775"/>
                </a:lnTo>
                <a:lnTo>
                  <a:pt x="234695" y="490727"/>
                </a:lnTo>
                <a:lnTo>
                  <a:pt x="289559" y="487679"/>
                </a:lnTo>
                <a:lnTo>
                  <a:pt x="316991" y="484631"/>
                </a:lnTo>
                <a:lnTo>
                  <a:pt x="438912" y="484631"/>
                </a:lnTo>
                <a:lnTo>
                  <a:pt x="420624" y="472439"/>
                </a:lnTo>
                <a:lnTo>
                  <a:pt x="417575" y="472439"/>
                </a:lnTo>
                <a:lnTo>
                  <a:pt x="403351" y="466343"/>
                </a:lnTo>
                <a:lnTo>
                  <a:pt x="152400" y="466343"/>
                </a:lnTo>
                <a:lnTo>
                  <a:pt x="128015" y="463295"/>
                </a:lnTo>
                <a:lnTo>
                  <a:pt x="109727" y="460247"/>
                </a:lnTo>
                <a:lnTo>
                  <a:pt x="100583" y="457199"/>
                </a:lnTo>
                <a:lnTo>
                  <a:pt x="94487" y="457199"/>
                </a:lnTo>
                <a:lnTo>
                  <a:pt x="80772" y="448055"/>
                </a:lnTo>
                <a:lnTo>
                  <a:pt x="79247" y="448055"/>
                </a:lnTo>
                <a:lnTo>
                  <a:pt x="64007" y="435863"/>
                </a:lnTo>
                <a:lnTo>
                  <a:pt x="67055" y="435863"/>
                </a:lnTo>
                <a:lnTo>
                  <a:pt x="57912" y="420623"/>
                </a:lnTo>
                <a:lnTo>
                  <a:pt x="48767" y="402335"/>
                </a:lnTo>
                <a:lnTo>
                  <a:pt x="42671" y="384047"/>
                </a:lnTo>
                <a:lnTo>
                  <a:pt x="39624" y="362711"/>
                </a:lnTo>
                <a:lnTo>
                  <a:pt x="33527" y="338327"/>
                </a:lnTo>
                <a:lnTo>
                  <a:pt x="33527" y="259079"/>
                </a:lnTo>
                <a:lnTo>
                  <a:pt x="36575" y="231647"/>
                </a:lnTo>
                <a:lnTo>
                  <a:pt x="39624" y="201167"/>
                </a:lnTo>
                <a:lnTo>
                  <a:pt x="45719" y="137159"/>
                </a:lnTo>
                <a:lnTo>
                  <a:pt x="55378" y="86455"/>
                </a:lnTo>
                <a:lnTo>
                  <a:pt x="27759" y="81340"/>
                </a:lnTo>
                <a:close/>
              </a:path>
              <a:path w="609600" h="841375">
                <a:moveTo>
                  <a:pt x="396239" y="463295"/>
                </a:moveTo>
                <a:lnTo>
                  <a:pt x="204215" y="463295"/>
                </a:lnTo>
                <a:lnTo>
                  <a:pt x="176783" y="466343"/>
                </a:lnTo>
                <a:lnTo>
                  <a:pt x="403351" y="466343"/>
                </a:lnTo>
                <a:lnTo>
                  <a:pt x="396239" y="463295"/>
                </a:lnTo>
                <a:close/>
              </a:path>
              <a:path w="609600" h="841375">
                <a:moveTo>
                  <a:pt x="344424" y="457199"/>
                </a:moveTo>
                <a:lnTo>
                  <a:pt x="289559" y="457199"/>
                </a:lnTo>
                <a:lnTo>
                  <a:pt x="231647" y="463295"/>
                </a:lnTo>
                <a:lnTo>
                  <a:pt x="393191" y="463295"/>
                </a:lnTo>
                <a:lnTo>
                  <a:pt x="371855" y="460247"/>
                </a:lnTo>
                <a:lnTo>
                  <a:pt x="344424" y="457199"/>
                </a:lnTo>
                <a:close/>
              </a:path>
              <a:path w="609600" h="841375">
                <a:moveTo>
                  <a:pt x="91439" y="454151"/>
                </a:moveTo>
                <a:lnTo>
                  <a:pt x="94487" y="457199"/>
                </a:lnTo>
                <a:lnTo>
                  <a:pt x="100583" y="457199"/>
                </a:lnTo>
                <a:lnTo>
                  <a:pt x="91439" y="454151"/>
                </a:lnTo>
                <a:close/>
              </a:path>
              <a:path w="609600" h="841375">
                <a:moveTo>
                  <a:pt x="76200" y="445007"/>
                </a:moveTo>
                <a:lnTo>
                  <a:pt x="79247" y="448055"/>
                </a:lnTo>
                <a:lnTo>
                  <a:pt x="80772" y="448055"/>
                </a:lnTo>
                <a:lnTo>
                  <a:pt x="76200" y="445007"/>
                </a:lnTo>
                <a:close/>
              </a:path>
              <a:path w="609600" h="841375">
                <a:moveTo>
                  <a:pt x="74980" y="67055"/>
                </a:moveTo>
                <a:lnTo>
                  <a:pt x="30479" y="67055"/>
                </a:lnTo>
                <a:lnTo>
                  <a:pt x="57912" y="73151"/>
                </a:lnTo>
                <a:lnTo>
                  <a:pt x="55378" y="86455"/>
                </a:lnTo>
                <a:lnTo>
                  <a:pt x="82295" y="91439"/>
                </a:lnTo>
                <a:lnTo>
                  <a:pt x="74980" y="67055"/>
                </a:lnTo>
                <a:close/>
              </a:path>
              <a:path w="609600" h="841375">
                <a:moveTo>
                  <a:pt x="30479" y="67055"/>
                </a:moveTo>
                <a:lnTo>
                  <a:pt x="27759" y="81340"/>
                </a:lnTo>
                <a:lnTo>
                  <a:pt x="55378" y="86455"/>
                </a:lnTo>
                <a:lnTo>
                  <a:pt x="57912" y="73151"/>
                </a:lnTo>
                <a:lnTo>
                  <a:pt x="30479" y="67055"/>
                </a:lnTo>
                <a:close/>
              </a:path>
              <a:path w="609600" h="841375">
                <a:moveTo>
                  <a:pt x="54863" y="0"/>
                </a:moveTo>
                <a:lnTo>
                  <a:pt x="0" y="76199"/>
                </a:lnTo>
                <a:lnTo>
                  <a:pt x="27759" y="81340"/>
                </a:lnTo>
                <a:lnTo>
                  <a:pt x="30479" y="67055"/>
                </a:lnTo>
                <a:lnTo>
                  <a:pt x="74980" y="67055"/>
                </a:lnTo>
                <a:lnTo>
                  <a:pt x="54863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593848" y="4632451"/>
            <a:ext cx="170433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539115" algn="l"/>
                <a:tab pos="1048385" algn="l"/>
                <a:tab pos="1508125" algn="l"/>
              </a:tabLst>
            </a:pP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3000" b="1" i="1" spc="-15" baseline="1388" dirty="0">
                <a:solidFill>
                  <a:srgbClr val="FF0000"/>
                </a:solidFill>
                <a:latin typeface="Arial"/>
                <a:cs typeface="Arial"/>
              </a:rPr>
              <a:t>A	</a:t>
            </a: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B	</a:t>
            </a:r>
            <a:r>
              <a:rPr sz="3000" b="1" i="1" spc="-15" baseline="1388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3000" baseline="138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1412</Words>
  <Application>Microsoft Office PowerPoint</Application>
  <PresentationFormat>Custom</PresentationFormat>
  <Paragraphs>305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Wingdings</vt:lpstr>
      <vt:lpstr>Office Theme</vt:lpstr>
      <vt:lpstr>Stack</vt:lpstr>
      <vt:lpstr>Stack Overview</vt:lpstr>
      <vt:lpstr>What is a Stack?</vt:lpstr>
      <vt:lpstr>The Stack ADT</vt:lpstr>
      <vt:lpstr>Stack ADT</vt:lpstr>
      <vt:lpstr>Push and Pop</vt:lpstr>
      <vt:lpstr>Implementation of Stacks</vt:lpstr>
      <vt:lpstr>Array Implementation</vt:lpstr>
      <vt:lpstr>Implementation by Array</vt:lpstr>
      <vt:lpstr>Implementation by Array</vt:lpstr>
      <vt:lpstr>Implementation by Array</vt:lpstr>
      <vt:lpstr>Implementation by Array</vt:lpstr>
      <vt:lpstr>PowerPoint Presentation</vt:lpstr>
      <vt:lpstr>PowerPoint Presentation</vt:lpstr>
      <vt:lpstr>PowerPoint Presentation</vt:lpstr>
      <vt:lpstr>Implementation based on Linked List</vt:lpstr>
      <vt:lpstr>PowerPoint Presentation</vt:lpstr>
      <vt:lpstr>PowerPoint Presentation</vt:lpstr>
      <vt:lpstr>PowerPoint Presentation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jitendra chauhan</dc:creator>
  <cp:lastModifiedBy>Jitendra Chauhan</cp:lastModifiedBy>
  <cp:revision>21</cp:revision>
  <dcterms:created xsi:type="dcterms:W3CDTF">2020-07-28T07:36:01Z</dcterms:created>
  <dcterms:modified xsi:type="dcterms:W3CDTF">2020-09-18T14:50:43Z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2015-09-11T00:00:00Z</vt:filetime>
  </property>
  <property fmtid="{D5CDD505-2E9C-101B-9397-08002B2CF9AE}" pid="3" name="LastSaved">
    <vt:filetime>2015-09-11T00:00:00Z</vt:filetime>
  </property>
</Properties>
</file>