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Kumar" userId="e1f59c8b6765bbbe" providerId="LiveId" clId="{B35DF4AB-63B3-40A2-8506-3DFDD9AE8CF5}"/>
    <pc:docChg chg="custSel modSld">
      <pc:chgData name="Praveen Kumar" userId="e1f59c8b6765bbbe" providerId="LiveId" clId="{B35DF4AB-63B3-40A2-8506-3DFDD9AE8CF5}" dt="2022-12-02T19:21:31.971" v="39" actId="20577"/>
      <pc:docMkLst>
        <pc:docMk/>
      </pc:docMkLst>
      <pc:sldChg chg="modSp mod">
        <pc:chgData name="Praveen Kumar" userId="e1f59c8b6765bbbe" providerId="LiveId" clId="{B35DF4AB-63B3-40A2-8506-3DFDD9AE8CF5}" dt="2022-12-02T19:21:31.971" v="39" actId="20577"/>
        <pc:sldMkLst>
          <pc:docMk/>
          <pc:sldMk cId="2957974774" sldId="262"/>
        </pc:sldMkLst>
        <pc:spChg chg="mod">
          <ac:chgData name="Praveen Kumar" userId="e1f59c8b6765bbbe" providerId="LiveId" clId="{B35DF4AB-63B3-40A2-8506-3DFDD9AE8CF5}" dt="2022-12-02T19:21:31.971" v="39" actId="20577"/>
          <ac:spMkLst>
            <pc:docMk/>
            <pc:sldMk cId="2957974774" sldId="262"/>
            <ac:spMk id="3" creationId="{C3335AE5-3139-2BEB-5056-4174F38A8C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21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9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0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9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8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8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9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9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5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253D-53D8-42D2-BE41-BAF6EC6F69A0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E070E5D-65F7-42E8-AF88-D855604B799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4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DDC1F-1975-C140-6F36-13BA97C3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cap="none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Arduino Snake Game on 8x8 LED Matrix..</a:t>
            </a:r>
            <a:br>
              <a:rPr lang="en-IN" sz="4800" cap="none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A05EF-B471-6C7C-0205-FD7501F38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IN" sz="5400" dirty="0">
                <a:solidFill>
                  <a:schemeClr val="accent2">
                    <a:lumMod val="50000"/>
                  </a:schemeClr>
                </a:solidFill>
              </a:rPr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158505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CDB4-C26A-341E-557E-61D79F83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OF THE PROJECT : </a:t>
            </a:r>
            <a:r>
              <a:rPr lang="en-IN" sz="1800" dirty="0"/>
              <a:t>TO MAKE SNAKE GAME FOR HOBBYIST AND CHILDREN.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FBAD7-A4F1-5D18-FE02-1B86B2918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0" y="2052638"/>
            <a:ext cx="9348704" cy="4195762"/>
          </a:xfrm>
        </p:spPr>
      </p:pic>
    </p:spTree>
    <p:extLst>
      <p:ext uri="{BB962C8B-B14F-4D97-AF65-F5344CB8AC3E}">
        <p14:creationId xmlns:p14="http://schemas.microsoft.com/office/powerpoint/2010/main" val="228355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7368-169B-C5C6-5A3B-A6ED48B1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COMPONENTS REQUIRED: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3FFC-0453-4A32-BFED-3C3EC262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ARDUINO UNO</a:t>
            </a:r>
          </a:p>
          <a:p>
            <a:r>
              <a:rPr lang="en-IN" dirty="0"/>
              <a:t>LED MATRIX 8 X 8</a:t>
            </a:r>
          </a:p>
          <a:p>
            <a:r>
              <a:rPr lang="en-IN" dirty="0"/>
              <a:t>ANALOG JOYSTICK</a:t>
            </a:r>
          </a:p>
          <a:p>
            <a:r>
              <a:rPr lang="en-IN" dirty="0"/>
              <a:t>10 K POTENTIOMETER</a:t>
            </a:r>
          </a:p>
          <a:p>
            <a:r>
              <a:rPr lang="en-IN" dirty="0"/>
              <a:t>BREADBOARD</a:t>
            </a:r>
          </a:p>
          <a:p>
            <a:r>
              <a:rPr lang="en-IN" dirty="0"/>
              <a:t>JUMPER WIRES</a:t>
            </a:r>
          </a:p>
        </p:txBody>
      </p:sp>
    </p:spTree>
    <p:extLst>
      <p:ext uri="{BB962C8B-B14F-4D97-AF65-F5344CB8AC3E}">
        <p14:creationId xmlns:p14="http://schemas.microsoft.com/office/powerpoint/2010/main" val="251897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C2E2-423F-097D-FDC1-18127ADE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 of THE WHOLE PROJECT: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9C78-529C-F98C-05D8-35757407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4200" dirty="0"/>
              <a:t>First I connected the ground and </a:t>
            </a:r>
            <a:r>
              <a:rPr lang="en-IN" sz="4200" dirty="0" err="1"/>
              <a:t>vcc</a:t>
            </a:r>
            <a:r>
              <a:rPr lang="en-IN" sz="4200" dirty="0"/>
              <a:t> of breadboard to ground and 5 volt of Arduino. Then I connected joystick </a:t>
            </a:r>
            <a:r>
              <a:rPr lang="en-IN" sz="4200" dirty="0" err="1"/>
              <a:t>vcc</a:t>
            </a:r>
            <a:r>
              <a:rPr lang="en-IN" sz="4200" dirty="0"/>
              <a:t> and ground to breadboard’s same.</a:t>
            </a:r>
          </a:p>
          <a:p>
            <a:r>
              <a:rPr lang="en-IN" sz="4200" dirty="0"/>
              <a:t>After that , I connected </a:t>
            </a:r>
          </a:p>
          <a:p>
            <a:r>
              <a:rPr lang="en-IN" sz="4200" dirty="0"/>
              <a:t>VRX of joystick – A2 of Arduino ,</a:t>
            </a:r>
          </a:p>
          <a:p>
            <a:r>
              <a:rPr lang="en-IN" sz="4200" dirty="0"/>
              <a:t>VRY of joystick – A3 of Arduino </a:t>
            </a:r>
          </a:p>
          <a:p>
            <a:r>
              <a:rPr lang="en-IN" sz="4200" dirty="0"/>
              <a:t>SW of joystick – 5v</a:t>
            </a:r>
          </a:p>
          <a:p>
            <a:r>
              <a:rPr lang="en-IN" sz="4200" dirty="0">
                <a:solidFill>
                  <a:srgbClr val="FF0000"/>
                </a:solidFill>
              </a:rPr>
              <a:t>Now I connected LED </a:t>
            </a:r>
          </a:p>
          <a:p>
            <a:r>
              <a:rPr lang="en-IN" sz="4200" dirty="0"/>
              <a:t>VCC – 5V</a:t>
            </a:r>
          </a:p>
          <a:p>
            <a:r>
              <a:rPr lang="en-IN" sz="4200" dirty="0"/>
              <a:t>GND – GND</a:t>
            </a:r>
          </a:p>
          <a:p>
            <a:r>
              <a:rPr lang="en-IN" sz="4200" dirty="0"/>
              <a:t>DIN – 12</a:t>
            </a:r>
          </a:p>
          <a:p>
            <a:r>
              <a:rPr lang="en-IN" sz="4200" dirty="0"/>
              <a:t>CS – 11</a:t>
            </a:r>
          </a:p>
          <a:p>
            <a:r>
              <a:rPr lang="en-IN" sz="4200" dirty="0"/>
              <a:t>CLK – 10</a:t>
            </a:r>
          </a:p>
          <a:p>
            <a:r>
              <a:rPr lang="en-IN" sz="4200" dirty="0"/>
              <a:t>After that Potentiometer </a:t>
            </a:r>
          </a:p>
          <a:p>
            <a:r>
              <a:rPr lang="en-IN" sz="4200" dirty="0"/>
              <a:t>RIGHT – 5V</a:t>
            </a:r>
          </a:p>
          <a:p>
            <a:r>
              <a:rPr lang="en-IN" sz="4200" dirty="0"/>
              <a:t>MIDDLE – A5</a:t>
            </a:r>
          </a:p>
          <a:p>
            <a:r>
              <a:rPr lang="en-IN" sz="4200" dirty="0"/>
              <a:t>LEFT - GND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37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B020-64A5-AE0D-85B9-8CB79909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CICUIT DIAGRAM: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FE631-5124-D058-8DAC-53E70ACC2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65" y="2016125"/>
            <a:ext cx="4901794" cy="3449638"/>
          </a:xfrm>
        </p:spPr>
      </p:pic>
    </p:spTree>
    <p:extLst>
      <p:ext uri="{BB962C8B-B14F-4D97-AF65-F5344CB8AC3E}">
        <p14:creationId xmlns:p14="http://schemas.microsoft.com/office/powerpoint/2010/main" val="254316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526F-5147-8375-A0D5-CDB0AE5E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DF67-BCB1-05A8-6B5B-A25F763A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we move the joystick snake follow the direction of joystick , as snake eat the food , the length of snake increases by 1 dot. As snake reaches its maximum length it got crashed and finally the score and message of GAME OVER is displayed on screen.</a:t>
            </a:r>
          </a:p>
        </p:txBody>
      </p:sp>
    </p:spTree>
    <p:extLst>
      <p:ext uri="{BB962C8B-B14F-4D97-AF65-F5344CB8AC3E}">
        <p14:creationId xmlns:p14="http://schemas.microsoft.com/office/powerpoint/2010/main" val="4657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C546-A9E1-4763-C960-90E18CE5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AE5-3139-2BEB-5056-4174F38A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– DIKSHA BARNWAL</a:t>
            </a:r>
          </a:p>
          <a:p>
            <a:r>
              <a:rPr lang="en-IN" dirty="0"/>
              <a:t>ROLL NO. </a:t>
            </a:r>
            <a:r>
              <a:rPr lang="en-IN"/>
              <a:t>2101AI14</a:t>
            </a:r>
          </a:p>
        </p:txBody>
      </p:sp>
    </p:spTree>
    <p:extLst>
      <p:ext uri="{BB962C8B-B14F-4D97-AF65-F5344CB8AC3E}">
        <p14:creationId xmlns:p14="http://schemas.microsoft.com/office/powerpoint/2010/main" val="295797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55BE-D2CA-9783-C92F-0C0BC1EB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5132-A2D2-6DE4-BE9A-262E2AAC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167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203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Arduino Snake Game on 8x8 LED Matrix.. </vt:lpstr>
      <vt:lpstr>AIM OF THE PROJECT : TO MAKE SNAKE GAME FOR HOBBYIST AND CHILDREN.</vt:lpstr>
      <vt:lpstr>COMPONENTS REQUIRED: </vt:lpstr>
      <vt:lpstr>PROCEDURE of THE WHOLE PROJECT: </vt:lpstr>
      <vt:lpstr>CICUIT DIAGRAM: </vt:lpstr>
      <vt:lpstr>Observation: 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Snake Game on 8x8 LED Matrix.. </dc:title>
  <dc:creator>Praveen Kumar</dc:creator>
  <cp:lastModifiedBy>Praveen Kumar</cp:lastModifiedBy>
  <cp:revision>1</cp:revision>
  <dcterms:created xsi:type="dcterms:W3CDTF">2022-12-02T18:49:02Z</dcterms:created>
  <dcterms:modified xsi:type="dcterms:W3CDTF">2022-12-02T19:21:40Z</dcterms:modified>
</cp:coreProperties>
</file>