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c1e07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c1e077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9ac1e077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a7d0791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a7d07917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4da7d07917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a7d0791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a7d07917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da7d07917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a7d0791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a7d07917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da7d07917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59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a7d0791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a7d07917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da7d07917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66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a7d0791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a7d07917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4da7d07917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a7d0791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a7d07917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4da7d07917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1211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r="72535"/>
          <a:stretch/>
        </p:blipFill>
        <p:spPr>
          <a:xfrm>
            <a:off x="3925200" y="1420400"/>
            <a:ext cx="4341600" cy="1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609809" y="3357803"/>
            <a:ext cx="71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E6B8A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</a:t>
            </a:r>
            <a:r>
              <a:rPr lang="en-US" sz="2000" b="1" u="sng" dirty="0">
                <a:solidFill>
                  <a:srgbClr val="E6B8A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messiahs</a:t>
            </a:r>
            <a:endParaRPr b="1" u="sng" dirty="0">
              <a:solidFill>
                <a:srgbClr val="E6B8A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2200" y="5534600"/>
            <a:ext cx="20847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#Wintathon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918775" y="5368900"/>
            <a:ext cx="20847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9458300" y="5429200"/>
            <a:ext cx="23442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#LinkedInLife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240963" y="5429200"/>
            <a:ext cx="2786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#LinkedInIndia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770450" y="5534600"/>
            <a:ext cx="30393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#WomenCoders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770459" y="4968703"/>
            <a:ext cx="71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1C2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 with LinkedIn</a:t>
            </a:r>
            <a:endParaRPr sz="3000" b="1" dirty="0">
              <a:solidFill>
                <a:srgbClr val="F1C23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642109" y="3843406"/>
            <a:ext cx="5038500" cy="86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E6B8AF"/>
                </a:solidFill>
              </a:rPr>
              <a:t>Gurleen</a:t>
            </a:r>
            <a:r>
              <a:rPr lang="en-US" sz="1800" b="1" dirty="0">
                <a:solidFill>
                  <a:srgbClr val="E6B8AF"/>
                </a:solidFill>
              </a:rPr>
              <a:t> Kaur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6B8AF"/>
                </a:solidFill>
              </a:rPr>
              <a:t>Kavita </a:t>
            </a:r>
            <a:r>
              <a:rPr lang="en-US" sz="1800" b="1" dirty="0" err="1">
                <a:solidFill>
                  <a:srgbClr val="E6B8AF"/>
                </a:solidFill>
              </a:rPr>
              <a:t>Goodwani</a:t>
            </a:r>
            <a:endParaRPr lang="en-US" sz="1800" b="1" dirty="0">
              <a:solidFill>
                <a:srgbClr val="E6B8A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6B8AF"/>
                </a:solidFill>
              </a:rPr>
              <a:t>Diksha Singhal</a:t>
            </a:r>
            <a:br>
              <a:rPr lang="en-US" sz="1800" b="1" dirty="0">
                <a:solidFill>
                  <a:srgbClr val="E6B8AF"/>
                </a:solidFill>
              </a:rPr>
            </a:br>
            <a:endParaRPr sz="1800" b="1" dirty="0">
              <a:solidFill>
                <a:srgbClr val="E6B8A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4F576-AF3B-447C-9469-D045F2F14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3785275" y="365125"/>
            <a:ext cx="42750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3F3F3"/>
                </a:solidFill>
              </a:rPr>
              <a:t>The Idea</a:t>
            </a:r>
            <a:endParaRPr sz="4800" b="1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EF88-2609-47B7-9182-4DFCB3F4C64A}"/>
              </a:ext>
            </a:extLst>
          </p:cNvPr>
          <p:cNvSpPr txBox="1"/>
          <p:nvPr/>
        </p:nvSpPr>
        <p:spPr>
          <a:xfrm>
            <a:off x="689317" y="2194560"/>
            <a:ext cx="1100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70082-B80A-48C2-901B-E36075F8333D}"/>
              </a:ext>
            </a:extLst>
          </p:cNvPr>
          <p:cNvSpPr txBox="1"/>
          <p:nvPr/>
        </p:nvSpPr>
        <p:spPr>
          <a:xfrm>
            <a:off x="838200" y="2067951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D5925-4419-4D8B-8C20-6C1114A28997}"/>
              </a:ext>
            </a:extLst>
          </p:cNvPr>
          <p:cNvSpPr txBox="1"/>
          <p:nvPr/>
        </p:nvSpPr>
        <p:spPr>
          <a:xfrm>
            <a:off x="689317" y="1825625"/>
            <a:ext cx="106644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Campus to Corporate 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1. Establishing connections between students and professionals.	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Platform for students to learn.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rgbClr val="F3F3F3"/>
                </a:solidFill>
              </a:rPr>
              <a:t>				</a:t>
            </a:r>
            <a:r>
              <a:rPr lang="en-US" sz="4800" b="1" u="sng" dirty="0">
                <a:solidFill>
                  <a:srgbClr val="F3F3F3"/>
                </a:solidFill>
              </a:rPr>
              <a:t>Planning</a:t>
            </a:r>
            <a:endParaRPr sz="4800" b="1" u="sng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79255-3503-4924-951A-2531ACB2190D}"/>
              </a:ext>
            </a:extLst>
          </p:cNvPr>
          <p:cNvSpPr txBox="1"/>
          <p:nvPr/>
        </p:nvSpPr>
        <p:spPr>
          <a:xfrm>
            <a:off x="1122943" y="2011680"/>
            <a:ext cx="102449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solidFill>
                  <a:schemeClr val="bg1"/>
                </a:solidFill>
              </a:rPr>
              <a:t>Platform for learning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Courses on different academic streams.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Connection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Connecting students and professionals via LinkedIn.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Suggesting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Providing recommendations on courses and profiles. 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74CF7-6652-4EAF-AE55-62473210435D}"/>
              </a:ext>
            </a:extLst>
          </p:cNvPr>
          <p:cNvSpPr txBox="1"/>
          <p:nvPr/>
        </p:nvSpPr>
        <p:spPr>
          <a:xfrm>
            <a:off x="3615397" y="2704752"/>
            <a:ext cx="10892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3F3F3"/>
                </a:solidFill>
              </a:rPr>
              <a:t>The Action</a:t>
            </a:r>
            <a:endParaRPr sz="4800" b="1" u="sng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74CF7-6652-4EAF-AE55-62473210435D}"/>
              </a:ext>
            </a:extLst>
          </p:cNvPr>
          <p:cNvSpPr txBox="1"/>
          <p:nvPr/>
        </p:nvSpPr>
        <p:spPr>
          <a:xfrm>
            <a:off x="731520" y="1871003"/>
            <a:ext cx="10892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Profile and course recommendation: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a)  Dataset : Google forms.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b)  Machine learning model : Pearson’s Correlation.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c)  Deploy model : Flask.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d) Hosting : Heroku app.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 Database : Real time firebase.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F3F3F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74CF7-6652-4EAF-AE55-62473210435D}"/>
              </a:ext>
            </a:extLst>
          </p:cNvPr>
          <p:cNvSpPr txBox="1"/>
          <p:nvPr/>
        </p:nvSpPr>
        <p:spPr>
          <a:xfrm>
            <a:off x="822650" y="1546549"/>
            <a:ext cx="108929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Recommending courses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a) Based on user’s enrolled courses.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4. Recommending profile :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a) Expert in course searched by user.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rgbClr val="F3F3F3"/>
                </a:solidFill>
              </a:rPr>
              <a:t>Result</a:t>
            </a:r>
            <a:endParaRPr sz="4800" b="1" u="sng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>
              <a:solidFill>
                <a:srgbClr val="F3F3F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5E775-676E-49DA-872A-D71462A230BE}"/>
              </a:ext>
            </a:extLst>
          </p:cNvPr>
          <p:cNvSpPr txBox="1"/>
          <p:nvPr/>
        </p:nvSpPr>
        <p:spPr>
          <a:xfrm>
            <a:off x="1264792" y="2305615"/>
            <a:ext cx="10089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Students able to access courses through this platform.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Getting relevant recommendations for courses.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3. Able to build connection with professionals.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4. Helping students to build an active community on LinkedIn.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121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 amt="62000"/>
          </a:blip>
          <a:srcRect l="23687" r="24996"/>
          <a:stretch/>
        </p:blipFill>
        <p:spPr>
          <a:xfrm>
            <a:off x="750" y="14068"/>
            <a:ext cx="1219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108875" y="365125"/>
            <a:ext cx="10515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rgbClr val="F3F3F3"/>
                </a:solidFill>
              </a:rPr>
              <a:t>Future Scope</a:t>
            </a:r>
            <a:endParaRPr sz="4800" b="1" u="sng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u="sng">
              <a:solidFill>
                <a:srgbClr val="F3F3F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A85AD-8611-46D4-997E-398D4B71CDCD}"/>
              </a:ext>
            </a:extLst>
          </p:cNvPr>
          <p:cNvSpPr txBox="1"/>
          <p:nvPr/>
        </p:nvSpPr>
        <p:spPr>
          <a:xfrm>
            <a:off x="717452" y="2236763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Video fetching algorithm.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Discussion forum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3. Dataset for profile recommendation : Skills, endorsements, user profile data(public).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4. Dataset for course recommendation : Survey pop ups 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134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Calibri</vt:lpstr>
      <vt:lpstr>Arial</vt:lpstr>
      <vt:lpstr>Office Theme</vt:lpstr>
      <vt:lpstr>PowerPoint Presentation</vt:lpstr>
      <vt:lpstr>The Idea</vt:lpstr>
      <vt:lpstr>The Idea</vt:lpstr>
      <vt:lpstr>The Idea</vt:lpstr>
      <vt:lpstr>The Idea</vt:lpstr>
      <vt:lpstr>The Idea</vt:lpstr>
      <vt:lpstr>The Idea</vt:lpstr>
      <vt:lpstr>The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Singhal</dc:creator>
  <cp:lastModifiedBy>Diksha Singhal</cp:lastModifiedBy>
  <cp:revision>20</cp:revision>
  <dcterms:modified xsi:type="dcterms:W3CDTF">2019-01-19T23:15:53Z</dcterms:modified>
</cp:coreProperties>
</file>