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96" r:id="rId3"/>
    <p:sldId id="298" r:id="rId4"/>
    <p:sldId id="299" r:id="rId5"/>
    <p:sldId id="300" r:id="rId6"/>
    <p:sldId id="30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0" r:id="rId21"/>
    <p:sldId id="287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569F3-7501-4A5D-9A21-C3948ADEED53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56A7-4711-41AD-B8E1-1BB216FD70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A6A8-7EB0-4FC5-86BC-FBE881847890}" type="datetimeFigureOut">
              <a:rPr lang="en-US" smtClean="0"/>
              <a:pPr/>
              <a:t>11/14/2014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6BE9-1C9E-4328-8E89-78269ABCFB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SS\Desktop\Screenshot_2014-11-12-11-54-46_14159007263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7213"/>
            <a:ext cx="8572528" cy="6162702"/>
          </a:xfrm>
          <a:prstGeom prst="rect">
            <a:avLst/>
          </a:prstGeom>
          <a:noFill/>
        </p:spPr>
      </p:pic>
      <p:pic>
        <p:nvPicPr>
          <p:cNvPr id="5" name="Picture 2" descr="C:\Users\SS\Desktop\Screenshot_2014-11-12-11-54-52_141590075547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642966"/>
            <a:ext cx="9572660" cy="7500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SS\Desktop\Screenshot_2014-11-12-11-55-38_14159010104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SS\Desktop\Screenshot_2014-11-12-11-55-43_14159010281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SS\Desktop\Screenshot_2014-11-12-11-55-46_141590105363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28652"/>
            <a:ext cx="9144000" cy="7286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SS\Desktop\Screenshot_2014-11-12-11-55-50_14159010698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7213"/>
            <a:ext cx="9144000" cy="7215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SS\Desktop\Screenshot_2014-11-12-11-55-52_14159010974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SS\Desktop\Screenshot_2014-11-12-11-56-49_14159011228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SS\Desktop\Screenshot_2014-11-12-11-58-00_14159011692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:\Users\SS\Desktop\Screenshot_2014-11-12-11-58-03_14159011898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SS\Desktop\Screenshot_2014-11-12-11-58-06_14159012151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8" y="1071563"/>
            <a:ext cx="6372225" cy="471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C:\Users\SS\Desktop\Screenshot_2014-11-12-11-58-39_14159012345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 descr="C:\Users\SS\Desktop\Screenshot_2014-11-12-11-54-56_14159008037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 descr="C:\Users\SS\Desktop\Screenshot_2014-11-12-11-58-42_14159012498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 descr="C:\Users\SS\Desktop\Screenshot_2014-11-12-11-58-44_14159012661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44000" cy="7072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C:\Users\SS\Desktop\Screenshot_2014-11-12-11-55-00_14159008357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44000" cy="7072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 descr="C:\Users\SS\Desktop\Screenshot_2014-11-12-11-55-07_14159008570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14338"/>
            <a:ext cx="9143999" cy="7072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 descr="C:\Users\SS\Desktop\Screenshot_2014-11-12-11-55-11_14159008754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7286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 descr="C:\Users\SS\Desktop\Screenshot_2014-11-12-11-55-14_14159008990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8690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SS\Desktop\Screenshot_2014-11-12-11-55-16_14159009231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7214"/>
            <a:ext cx="9144000" cy="72152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SS\Desktop\Screenshot_2014-11-12-11-55-24_1415900958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7214"/>
            <a:ext cx="9144000" cy="7215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SS\Desktop\Screenshot_2014-11-12-11-55-35_14159009765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SS</cp:lastModifiedBy>
  <cp:revision>11</cp:revision>
  <dcterms:created xsi:type="dcterms:W3CDTF">2014-11-13T16:57:42Z</dcterms:created>
  <dcterms:modified xsi:type="dcterms:W3CDTF">2014-11-14T07:41:42Z</dcterms:modified>
</cp:coreProperties>
</file>