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33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6366-797D-4E3A-8053-8E91CAC5438F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BF65-62AA-4051-86FA-B5D11926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6366-797D-4E3A-8053-8E91CAC5438F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BF65-62AA-4051-86FA-B5D11926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6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6366-797D-4E3A-8053-8E91CAC5438F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BF65-62AA-4051-86FA-B5D11926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7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6366-797D-4E3A-8053-8E91CAC5438F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BF65-62AA-4051-86FA-B5D11926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9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6366-797D-4E3A-8053-8E91CAC5438F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BF65-62AA-4051-86FA-B5D11926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6366-797D-4E3A-8053-8E91CAC5438F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BF65-62AA-4051-86FA-B5D11926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8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6366-797D-4E3A-8053-8E91CAC5438F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BF65-62AA-4051-86FA-B5D11926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6366-797D-4E3A-8053-8E91CAC5438F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BF65-62AA-4051-86FA-B5D11926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0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6366-797D-4E3A-8053-8E91CAC5438F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BF65-62AA-4051-86FA-B5D11926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6366-797D-4E3A-8053-8E91CAC5438F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BF65-62AA-4051-86FA-B5D11926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1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6366-797D-4E3A-8053-8E91CAC5438F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BF65-62AA-4051-86FA-B5D11926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2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56366-797D-4E3A-8053-8E91CAC5438F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4BF65-62AA-4051-86FA-B5D11926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3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FF33CC"/>
          </a:solidFill>
        </p:spPr>
        <p:txBody>
          <a:bodyPr/>
          <a:lstStyle/>
          <a:p>
            <a:r>
              <a:rPr lang="en-US" dirty="0" smtClean="0"/>
              <a:t>XOR Encryption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92418" y="2803660"/>
            <a:ext cx="2252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Attack at dawn.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979" y="209817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 = 12 23 56 78 9a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1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FF33CC"/>
          </a:solidFill>
        </p:spPr>
        <p:txBody>
          <a:bodyPr/>
          <a:lstStyle/>
          <a:p>
            <a:r>
              <a:rPr lang="en-US" dirty="0" smtClean="0"/>
              <a:t>XOR Encryption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92418" y="2803660"/>
            <a:ext cx="2252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Attack at dawn.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979" y="209817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 = 12 23 56 78 9a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73716" y="3062689"/>
            <a:ext cx="132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Hexidecimal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2438193" y="2467511"/>
            <a:ext cx="7552" cy="59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66892" y="2098179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344958" y="2291508"/>
            <a:ext cx="1201596" cy="512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7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FF33CC"/>
          </a:solidFill>
        </p:spPr>
        <p:txBody>
          <a:bodyPr/>
          <a:lstStyle/>
          <a:p>
            <a:r>
              <a:rPr lang="en-US" dirty="0" smtClean="0"/>
              <a:t>XOR Encryption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92418" y="2803660"/>
            <a:ext cx="625042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Attack at dawn.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 t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  c  k  _  a  t  _  d  a  w  n  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41 74 74 61 63 6b 20 61 74 20 64 61 77 6e 2e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979" y="209817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 = 12 23 56 78 9a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3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FF33CC"/>
          </a:solidFill>
        </p:spPr>
        <p:txBody>
          <a:bodyPr/>
          <a:lstStyle/>
          <a:p>
            <a:r>
              <a:rPr lang="en-US" dirty="0" smtClean="0"/>
              <a:t>XOR Encryption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92418" y="2803660"/>
            <a:ext cx="63882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Attack at dawn.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 t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  c  k  _  a  t  _  d  a  w  n  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41 74 74 61 63 6b 20 61 74 20 64 61 77 6e 2e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23 56 78 9a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23 56 78 9a 12 23 56 78 9a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8979" y="209817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 = 12 23 56 78 9a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45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FF33CC"/>
          </a:solidFill>
        </p:spPr>
        <p:txBody>
          <a:bodyPr/>
          <a:lstStyle/>
          <a:p>
            <a:r>
              <a:rPr lang="en-US" dirty="0" smtClean="0"/>
              <a:t>XOR Encryption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92418" y="2803660"/>
            <a:ext cx="6388287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Attack at dawn.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 t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  c  k  _  a  t  _  d  a  w  n  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41 74 74 61 63 6b 20 61 74 20 64 61 77 6e 2e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23 56 78 9a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23 56 78 9a 12 23 56 78 9a 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53 57 22 19 f9 79 03 37 0c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76 42 21 16 b4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8979" y="209817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 = 12 23 56 78 9a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553" y="3811836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0100 0001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 0001 0010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---------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0101 0011</a:t>
            </a:r>
          </a:p>
        </p:txBody>
      </p:sp>
      <p:sp>
        <p:nvSpPr>
          <p:cNvPr id="9" name="Oval 8"/>
          <p:cNvSpPr/>
          <p:nvPr/>
        </p:nvSpPr>
        <p:spPr>
          <a:xfrm>
            <a:off x="3966072" y="3591499"/>
            <a:ext cx="683046" cy="15864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316077" y="4054207"/>
            <a:ext cx="56186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17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FF33CC"/>
          </a:solidFill>
        </p:spPr>
        <p:txBody>
          <a:bodyPr/>
          <a:lstStyle/>
          <a:p>
            <a:r>
              <a:rPr lang="en-US" dirty="0" smtClean="0"/>
              <a:t>XOR Encryption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92418" y="2803660"/>
            <a:ext cx="638828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Attack at dawn.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 t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  c  k  _  a  t  _  d  a  w  n  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41 74 74 61 63 6b 20 61 74 20 64 61 77 6e 2e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23 56 78 9a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23 56 78 9a 12 23 56 78 9a 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53 57 22 19 f9 79 03 37 0c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76 42 21 16 b4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 W  “  .  ù  y    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º  v  B  !  .  ´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979" y="209817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 = 12 23 56 78 9a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98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FF33CC"/>
          </a:solidFill>
        </p:spPr>
        <p:txBody>
          <a:bodyPr/>
          <a:lstStyle/>
          <a:p>
            <a:r>
              <a:rPr lang="en-US" dirty="0" smtClean="0"/>
              <a:t>XOR Encryption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92418" y="2803660"/>
            <a:ext cx="6388287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Attack at dawn.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 t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  c  k  _  a  t  _  d  a  w  n  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41 74 74 61 63 6b 20 61 74 20 64 61 77 6e 2e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23 56 78 9a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23 56 78 9a 12 23 56 78 9a 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53 57 22 19 f9 79 03 37 0c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76 42 21 16 b4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 W  “  .  ù  y    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º  v  B  !  .  ´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SW“.ùy.7.ºvB!.´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979" y="209817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 = 12 23 56 78 9a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63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FF33CC"/>
          </a:solidFill>
        </p:spPr>
        <p:txBody>
          <a:bodyPr/>
          <a:lstStyle/>
          <a:p>
            <a:r>
              <a:rPr lang="en-US" dirty="0" smtClean="0"/>
              <a:t>XOR Encryption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92418" y="2803660"/>
            <a:ext cx="638828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Attack at dawn.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 t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 c  k  _  a  t  _  d  a  w  n  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 74 74 61 63 6b 20 61 74 20 64 61 77 6e 2e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23 56 78 9a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23 56 78 9a 12 23 56 78 9a 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53 57 22 19 f9 79 03 37 0c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76 42 21 16 b4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23 56 78 9a 12 23 56 78 9a 12 23 56 78 9a 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979" y="209817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 = 12 23 56 78 9a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1" y="4428781"/>
            <a:ext cx="2400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Decryption is the same as encryption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8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FF33CC"/>
          </a:solidFill>
        </p:spPr>
        <p:txBody>
          <a:bodyPr/>
          <a:lstStyle/>
          <a:p>
            <a:r>
              <a:rPr lang="en-US" dirty="0" smtClean="0"/>
              <a:t>XOR Encryption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92418" y="2803660"/>
            <a:ext cx="6388287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Attack at dawn.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 t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 c  k  _  a  t  _  d  a  w  n  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 74 74 61 63 6b 20 61 74 20 64 61 77 6e 2e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23 56 78 9a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23 56 78 9a 12 23 56 78 9a 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53 57 22 19 f9 79 03 37 0c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76 42 21 16 b4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23 56 78 9a 12 23 56 78 9a 12 23 56 78 9a 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41 74 74 61 63 6b 20 61 74 20 64 61 77 6e 2e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 t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  c  k  _  a  t  _  d  a  w  n  .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979" y="209817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 = 12 23 56 78 9a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98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616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XOR Encryption</vt:lpstr>
      <vt:lpstr>XOR Encryption</vt:lpstr>
      <vt:lpstr>XOR Encryption</vt:lpstr>
      <vt:lpstr>XOR Encryption</vt:lpstr>
      <vt:lpstr>XOR Encryption</vt:lpstr>
      <vt:lpstr>XOR Encryption</vt:lpstr>
      <vt:lpstr>XOR Encryption</vt:lpstr>
      <vt:lpstr>XOR Encryption</vt:lpstr>
      <vt:lpstr>XOR Encryption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XOR Encryption</dc:title>
  <dc:creator>dmclane</dc:creator>
  <cp:lastModifiedBy>dmclane</cp:lastModifiedBy>
  <cp:revision>8</cp:revision>
  <dcterms:created xsi:type="dcterms:W3CDTF">2014-07-07T20:11:45Z</dcterms:created>
  <dcterms:modified xsi:type="dcterms:W3CDTF">2014-07-07T21:09:14Z</dcterms:modified>
</cp:coreProperties>
</file>