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29" autoAdjust="0"/>
  </p:normalViewPr>
  <p:slideViewPr>
    <p:cSldViewPr>
      <p:cViewPr varScale="1">
        <p:scale>
          <a:sx n="54" d="100"/>
          <a:sy n="54" d="100"/>
        </p:scale>
        <p:origin x="90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Student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05A3C-D27E-453F-925E-4B1829E0308E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Instructor Name, Class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EA39B-01AB-4447-AACA-19BE27A1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17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r>
              <a:rPr lang="en-US" smtClean="0"/>
              <a:t>Student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18A84F6D-89FE-4568-AFF0-94760DDB4713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r>
              <a:rPr lang="en-US" smtClean="0"/>
              <a:t>Instructor Name, Class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B306FC2-B5BB-4494-96EE-EE2F4D13A6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456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06FC2-B5BB-4494-96EE-EE2F4D13A6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9EC9DD6-EE7C-4B15-AABF-1EEDB2F83428}" type="datetime1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Instructor Name, Class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Student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4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CFA-4E1F-4D48-A945-45A01355D90D}" type="datetime4">
              <a:rPr lang="en-US" smtClean="0"/>
              <a:pPr/>
              <a:t>August 22,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7805-02BB-4430-9742-2E6EF5712E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1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AE4-E844-4CBC-89FB-6A672A8A9699}" type="datetime4">
              <a:rPr lang="en-US" smtClean="0"/>
              <a:pPr/>
              <a:t>August 22, 2012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7805-02BB-4430-9742-2E6EF5712E0D}" type="slidenum">
              <a:rPr lang="en-US" smtClean="0">
                <a:solidFill>
                  <a:schemeClr val="tx1">
                    <a:shade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88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AE4-E844-4CBC-89FB-6A672A8A9699}" type="datetime4">
              <a:rPr lang="en-US" smtClean="0"/>
              <a:pPr/>
              <a:t>August 22, 2012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7805-02BB-4430-9742-2E6EF5712E0D}" type="slidenum">
              <a:rPr lang="en-US" smtClean="0">
                <a:solidFill>
                  <a:schemeClr val="tx1">
                    <a:shade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3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5E40-004B-4742-AA39-C692FF932A4B}" type="datetime4">
              <a:rPr lang="en-US" smtClean="0"/>
              <a:pPr/>
              <a:t>August 22,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CC64-D2ED-4588-B9CA-7ED6A4ED6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7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7172-665A-4BA6-8D18-FA8612679C23}" type="datetime4">
              <a:rPr lang="en-US" smtClean="0"/>
              <a:pPr/>
              <a:t>August 22,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CC64-D2ED-4588-B9CA-7ED6A4ED6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31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19D6-001D-45C3-B9E1-761F83FEA36D}" type="datetime4">
              <a:rPr lang="en-US" smtClean="0"/>
              <a:pPr/>
              <a:t>August 22,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CC64-D2ED-4588-B9CA-7ED6A4ED6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68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13C-5987-460E-8553-BB0B0FA58197}" type="datetime4">
              <a:rPr lang="en-US" smtClean="0"/>
              <a:pPr/>
              <a:t>August 22,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CC64-D2ED-4588-B9CA-7ED6A4ED6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92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9CC4-3BB5-4CD1-9B16-AFCB8AE49B10}" type="datetime4">
              <a:rPr lang="en-US" smtClean="0"/>
              <a:pPr/>
              <a:t>August 22,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CC64-D2ED-4588-B9CA-7ED6A4ED6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99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552A-DADA-4692-ACDF-758CD6C18EA0}" type="datetime4">
              <a:rPr lang="en-US" smtClean="0"/>
              <a:pPr/>
              <a:t>August 22,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CC64-D2ED-4588-B9CA-7ED6A4ED6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8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A59-2D16-4E2D-8AB6-6D54A7B41B8A}" type="datetime4">
              <a:rPr lang="en-US" smtClean="0"/>
              <a:pPr/>
              <a:t>August 22,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CC64-D2ED-4588-B9CA-7ED6A4ED6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99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FD29-C344-4447-AE39-FDC2CDE4CE87}" type="datetime4">
              <a:rPr lang="en-US" smtClean="0"/>
              <a:pPr/>
              <a:t>August 22,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CC64-D2ED-4588-B9CA-7ED6A4ED6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25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41AE4-E844-4CBC-89FB-6A672A8A9699}" type="datetime4">
              <a:rPr lang="en-US" smtClean="0"/>
              <a:pPr/>
              <a:t>August 22, 2012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7805-02BB-4430-9742-2E6EF5712E0D}" type="slidenum">
              <a:rPr lang="en-US" smtClean="0">
                <a:solidFill>
                  <a:schemeClr val="tx1">
                    <a:shade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7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33400" y="4724400"/>
            <a:ext cx="8229600" cy="1828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Green Scene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447800" y="4419600"/>
            <a:ext cx="6400800" cy="706437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Student Name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43200"/>
            <a:ext cx="2240280" cy="150018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Green Scene Services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438400" y="1905000"/>
            <a:ext cx="6705600" cy="2209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Lawn Mowing, </a:t>
            </a:r>
            <a:r>
              <a:rPr lang="en-US" dirty="0" err="1" smtClean="0">
                <a:solidFill>
                  <a:schemeClr val="tx1">
                    <a:tint val="75000"/>
                  </a:schemeClr>
                </a:solidFill>
              </a:rPr>
              <a:t>Triming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&amp; 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edging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Aeration, 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fertilization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weed control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We also do Spring 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and Fall Clean-up</a:t>
            </a:r>
          </a:p>
          <a:p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Tree, shrub, </a:t>
            </a:r>
            <a:r>
              <a:rPr lang="en-US" smtClean="0">
                <a:solidFill>
                  <a:schemeClr val="tx1">
                    <a:tint val="75000"/>
                  </a:schemeClr>
                </a:solidFill>
              </a:rPr>
              <a:t>and Flower 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service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26" name="Picture 2" descr="C:\Users\Cyndi Krebs\AppData\Local\Microsoft\Windows\Temporary Internet Files\Content.IE5\FP40VT9K\MP90043874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1075373" cy="160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Lawn Mowing, Trimming &amp; Edging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895600" y="1447800"/>
            <a:ext cx="5638800" cy="4708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Mowing</a:t>
            </a:r>
          </a:p>
          <a:p>
            <a:pPr lvl="1"/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Once a week</a:t>
            </a:r>
          </a:p>
          <a:p>
            <a:pPr lvl="1"/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One-third  the length at a time</a:t>
            </a:r>
          </a:p>
          <a:p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Trimming and Edging</a:t>
            </a:r>
          </a:p>
          <a:p>
            <a:pPr lvl="1"/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Along foundation and fence line</a:t>
            </a:r>
          </a:p>
          <a:p>
            <a:pPr lvl="1"/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Blowing to remove debris</a:t>
            </a: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029200"/>
            <a:ext cx="1905000" cy="125759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Aeration, Fertilization, Weed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Aeration</a:t>
            </a:r>
          </a:p>
          <a:p>
            <a:pPr lvl="1"/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It relieves 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soil compaction</a:t>
            </a:r>
          </a:p>
          <a:p>
            <a:pPr lvl="1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Increase water infiltration</a:t>
            </a:r>
          </a:p>
          <a:p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Fertilization</a:t>
            </a:r>
          </a:p>
          <a:p>
            <a:pPr lvl="1"/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I use Natural 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based, granular fertilizers</a:t>
            </a:r>
          </a:p>
          <a:p>
            <a:pPr lvl="1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Includes lawn, trees, shrubs</a:t>
            </a:r>
          </a:p>
          <a:p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Weed Control</a:t>
            </a:r>
          </a:p>
          <a:p>
            <a:pPr lvl="1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Apply broadleaf weed control</a:t>
            </a:r>
          </a:p>
          <a:p>
            <a:pPr lvl="1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Includes surface insect control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057400"/>
            <a:ext cx="2637086" cy="35814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Spring and Fall Clean-Up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Spring Clean-Up</a:t>
            </a:r>
          </a:p>
          <a:p>
            <a:pPr lvl="1"/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Remove winter debris</a:t>
            </a:r>
          </a:p>
          <a:p>
            <a:pPr lvl="1"/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De-thatch lawn</a:t>
            </a:r>
          </a:p>
          <a:p>
            <a:pPr lvl="1"/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Restock mulch beds</a:t>
            </a:r>
          </a:p>
          <a:p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Fall Clean-Up</a:t>
            </a:r>
          </a:p>
          <a:p>
            <a:pPr lvl="1"/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I can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emove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fall leaves</a:t>
            </a:r>
          </a:p>
          <a:p>
            <a:pPr lvl="1"/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Seed and mulch bare soil patches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304800"/>
            <a:ext cx="1295400" cy="135487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Tree and Shrub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Let me Trim 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or remove trees and shrubs</a:t>
            </a:r>
          </a:p>
          <a:p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Treat or protect from disease</a:t>
            </a:r>
          </a:p>
          <a:p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Remove tree stumps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00200"/>
            <a:ext cx="2099292" cy="139541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029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Call today for a free estimate!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 Name</a:t>
            </a:r>
            <a:endParaRPr lang="en-US" dirty="0"/>
          </a:p>
          <a:p>
            <a:r>
              <a:rPr lang="en-US" dirty="0" smtClean="0"/>
              <a:t>Student Telephone Number</a:t>
            </a:r>
            <a:endParaRPr lang="en-US" dirty="0"/>
          </a:p>
        </p:txBody>
      </p:sp>
      <p:pic>
        <p:nvPicPr>
          <p:cNvPr id="2052" name="Picture 4" descr="C:\Users\Cyndi Krebs\AppData\Local\Microsoft\Windows\Temporary Internet Files\Content.IE5\GPHLTQV3\MP90030945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"/>
            <a:ext cx="240792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</Words>
  <Application>Microsoft Office PowerPoint</Application>
  <PresentationFormat>On-screen Show (4:3)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Green Scene</vt:lpstr>
      <vt:lpstr>Green Scene Services</vt:lpstr>
      <vt:lpstr>Lawn Mowing, Trimming &amp; Edging</vt:lpstr>
      <vt:lpstr>Aeration, Fertilization, Weed Control</vt:lpstr>
      <vt:lpstr>Spring and Fall Clean-Up</vt:lpstr>
      <vt:lpstr>Tree and Shrub Service</vt:lpstr>
      <vt:lpstr>Call today for a free estimate!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2009-12-18T04:53:31Z</dcterms:created>
  <dcterms:modified xsi:type="dcterms:W3CDTF">2012-08-22T18:04:43Z</dcterms:modified>
</cp:coreProperties>
</file>