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59" r:id="rId6"/>
    <p:sldId id="261" r:id="rId7"/>
    <p:sldId id="260" r:id="rId8"/>
    <p:sldId id="263" r:id="rId9"/>
    <p:sldId id="268" r:id="rId10"/>
    <p:sldId id="267" r:id="rId11"/>
    <p:sldId id="269" r:id="rId12"/>
    <p:sldId id="270" r:id="rId13"/>
    <p:sldId id="271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6BED63-3D14-48D1-9C2A-E73151FC822A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5CE48C6-31A2-4FE1-A74F-30E2F202FF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BFF5-516F-4C58-ACEE-5B5CA61605D4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910D-A11B-4E5F-BC0F-C4589FE22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BFF5-516F-4C58-ACEE-5B5CA61605D4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910D-A11B-4E5F-BC0F-C4589FE22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BFF5-516F-4C58-ACEE-5B5CA61605D4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910D-A11B-4E5F-BC0F-C4589FE22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BFF5-516F-4C58-ACEE-5B5CA61605D4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910D-A11B-4E5F-BC0F-C4589FE22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BFF5-516F-4C58-ACEE-5B5CA61605D4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910D-A11B-4E5F-BC0F-C4589FE22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BFF5-516F-4C58-ACEE-5B5CA61605D4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910D-A11B-4E5F-BC0F-C4589FE22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BFF5-516F-4C58-ACEE-5B5CA61605D4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910D-A11B-4E5F-BC0F-C4589FE22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BFF5-516F-4C58-ACEE-5B5CA61605D4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910D-A11B-4E5F-BC0F-C4589FE22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BFF5-516F-4C58-ACEE-5B5CA61605D4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910D-A11B-4E5F-BC0F-C4589FE22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BFF5-516F-4C58-ACEE-5B5CA61605D4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910D-A11B-4E5F-BC0F-C4589FE22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erce.state.ak.us/ded/dev/student_info/learn/statesong.htm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WMF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erce.state.ak.us/ded/dev/student_info/student.htm" TargetMode="External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533651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92D050"/>
                </a:solidFill>
              </a:rPr>
              <a:t>My</a:t>
            </a:r>
            <a:r>
              <a:rPr lang="en-US" sz="9600" dirty="0" smtClean="0"/>
              <a:t> </a:t>
            </a:r>
            <a:r>
              <a:rPr lang="en-US" sz="9600" dirty="0" smtClean="0">
                <a:solidFill>
                  <a:srgbClr val="FF0000"/>
                </a:solidFill>
              </a:rPr>
              <a:t>State:</a:t>
            </a:r>
            <a:r>
              <a:rPr lang="en-US" sz="9600" dirty="0" smtClean="0"/>
              <a:t> </a:t>
            </a:r>
            <a:r>
              <a:rPr lang="en-US" sz="9600" dirty="0" smtClean="0">
                <a:solidFill>
                  <a:srgbClr val="0070C0"/>
                </a:solidFill>
              </a:rPr>
              <a:t>Michigan</a:t>
            </a:r>
            <a:endParaRPr lang="en-US" sz="9600" dirty="0">
              <a:solidFill>
                <a:srgbClr val="0070C0"/>
              </a:solidFill>
            </a:endParaRPr>
          </a:p>
        </p:txBody>
      </p:sp>
      <p:pic>
        <p:nvPicPr>
          <p:cNvPr id="1029" name="Picture 5" descr="C:\Users\Dan\AppData\Local\Microsoft\Windows\Temporary Internet Files\Content.IE5\GTOZULT0\MC90043698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9698"/>
            <a:ext cx="3124200" cy="31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History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French voyageurs and </a:t>
            </a:r>
            <a:r>
              <a:rPr lang="en-US" dirty="0" err="1"/>
              <a:t>coureurs</a:t>
            </a:r>
            <a:r>
              <a:rPr lang="en-US" dirty="0"/>
              <a:t> des bois explored and settled in Michigan in the 17th century. The first Europeans to reach what later became Michigan were those of Étienne </a:t>
            </a:r>
            <a:r>
              <a:rPr lang="en-US" dirty="0" err="1"/>
              <a:t>Brûlé's</a:t>
            </a:r>
            <a:r>
              <a:rPr lang="en-US" dirty="0"/>
              <a:t> expedition in 1622. The first permanent European settlement was founded in 1668 on the site where </a:t>
            </a:r>
            <a:r>
              <a:rPr lang="en-US" dirty="0" err="1"/>
              <a:t>Père</a:t>
            </a:r>
            <a:r>
              <a:rPr lang="en-US" dirty="0"/>
              <a:t> Jacques Marquette established Sault Ste. Marie, Michigan as a base for Catholic </a:t>
            </a:r>
            <a:r>
              <a:rPr lang="en-US" dirty="0" smtClean="0"/>
              <a:t>missions. </a:t>
            </a:r>
            <a:r>
              <a:rPr lang="en-US" dirty="0"/>
              <a:t>Missionaries in 1671–75 founded outlying stations at Saint </a:t>
            </a:r>
            <a:r>
              <a:rPr lang="en-US" dirty="0" err="1"/>
              <a:t>Ignace</a:t>
            </a:r>
            <a:r>
              <a:rPr lang="en-US" dirty="0"/>
              <a:t> and Marquette. Jesuit missionaries were well received by the Indian populations in the area, with relatively few difficulties or hostilities. In 1679, Robert </a:t>
            </a:r>
            <a:r>
              <a:rPr lang="en-US" dirty="0" err="1"/>
              <a:t>Cavelier</a:t>
            </a:r>
            <a:r>
              <a:rPr lang="en-US" dirty="0"/>
              <a:t>, </a:t>
            </a:r>
            <a:r>
              <a:rPr lang="en-US" dirty="0" err="1"/>
              <a:t>Sieur</a:t>
            </a:r>
            <a:r>
              <a:rPr lang="en-US" dirty="0"/>
              <a:t> de la Salle built Fort Miami at present-day St. </a:t>
            </a:r>
            <a:r>
              <a:rPr lang="en-US" dirty="0" smtClean="0"/>
              <a:t>Joseph.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1667013" cy="16544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0" y="5181600"/>
            <a:ext cx="8229600" cy="1143000"/>
          </a:xfrm>
        </p:spPr>
        <p:txBody>
          <a:bodyPr/>
          <a:lstStyle/>
          <a:p>
            <a:r>
              <a:rPr lang="en-US" dirty="0" smtClean="0"/>
              <a:t>My Capital is Lansing</a:t>
            </a:r>
            <a:endParaRPr lang="en-US" dirty="0"/>
          </a:p>
        </p:txBody>
      </p:sp>
      <p:pic>
        <p:nvPicPr>
          <p:cNvPr id="3074" name="Picture 2" descr="C:\Users\Dan\AppData\Local\Microsoft\Windows\Temporary Internet Files\Content.IE5\S1O6VWO6\MC90018960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68" y="457200"/>
            <a:ext cx="6225632" cy="488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257800" y="4343400"/>
            <a:ext cx="8382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"/>
          <p:cNvSpPr>
            <a:spLocks noGrp="1"/>
          </p:cNvSpPr>
          <p:nvPr>
            <p:ph type="title"/>
          </p:nvPr>
        </p:nvSpPr>
        <p:spPr>
          <a:xfrm>
            <a:off x="0" y="228600"/>
            <a:ext cx="7162800" cy="1143000"/>
          </a:xfrm>
        </p:spPr>
        <p:txBody>
          <a:bodyPr/>
          <a:lstStyle/>
          <a:p>
            <a:r>
              <a:rPr lang="en-US" dirty="0" smtClean="0"/>
              <a:t>Michigan: Our Size &amp; Location</a:t>
            </a:r>
            <a:endParaRPr lang="en-US" dirty="0"/>
          </a:p>
        </p:txBody>
      </p:sp>
      <p:sp>
        <p:nvSpPr>
          <p:cNvPr id="1092" name="Rectangle 1"/>
          <p:cNvSpPr txBox="1">
            <a:spLocks/>
          </p:cNvSpPr>
          <p:nvPr/>
        </p:nvSpPr>
        <p:spPr>
          <a:xfrm>
            <a:off x="5105400" y="3962400"/>
            <a:ext cx="4495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latinLnBrk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096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 txBox="1"/>
          <p:nvPr/>
        </p:nvSpPr>
        <p:spPr>
          <a:xfrm>
            <a:off x="1600200" y="3810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       Our </a:t>
            </a:r>
            <a:r>
              <a:rPr lang="en-US" sz="4400" dirty="0"/>
              <a:t>S</a:t>
            </a:r>
            <a:r>
              <a:rPr lang="en-US" sz="4400" dirty="0" smtClean="0"/>
              <a:t>tate </a:t>
            </a:r>
            <a:r>
              <a:rPr lang="en-US" sz="4400" dirty="0"/>
              <a:t>S</a:t>
            </a:r>
            <a:r>
              <a:rPr lang="en-US" sz="4400" dirty="0" smtClean="0"/>
              <a:t>ong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381000" y="115044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Michigan</a:t>
            </a:r>
            <a:r>
              <a:rPr lang="en-US" dirty="0"/>
              <a:t>, My Michigan </a:t>
            </a:r>
          </a:p>
          <a:p>
            <a:pPr algn="ctr"/>
            <a:r>
              <a:rPr lang="en-US" dirty="0"/>
              <a:t>Written by: William Otto </a:t>
            </a:r>
            <a:r>
              <a:rPr lang="en-US" dirty="0" err="1"/>
              <a:t>Miessner</a:t>
            </a:r>
            <a:r>
              <a:rPr lang="en-US" dirty="0"/>
              <a:t> &amp; Douglas M. </a:t>
            </a:r>
            <a:r>
              <a:rPr lang="en-US" dirty="0" err="1"/>
              <a:t>Malloch</a:t>
            </a:r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 song to thee, fair State of </a:t>
            </a:r>
            <a:r>
              <a:rPr lang="en-US" dirty="0" smtClean="0"/>
              <a:t>mine, Michigan</a:t>
            </a:r>
            <a:r>
              <a:rPr lang="en-US" dirty="0"/>
              <a:t>, my Michigan;</a:t>
            </a:r>
          </a:p>
          <a:p>
            <a:pPr algn="ctr"/>
            <a:r>
              <a:rPr lang="en-US" dirty="0"/>
              <a:t> But greater song than this is </a:t>
            </a:r>
            <a:r>
              <a:rPr lang="en-US" dirty="0" err="1" smtClean="0"/>
              <a:t>thine</a:t>
            </a:r>
            <a:r>
              <a:rPr lang="en-US" dirty="0" smtClean="0"/>
              <a:t>, Michigan</a:t>
            </a:r>
            <a:r>
              <a:rPr lang="en-US" dirty="0"/>
              <a:t>, my Michigan;</a:t>
            </a:r>
          </a:p>
          <a:p>
            <a:pPr algn="ctr"/>
            <a:r>
              <a:rPr lang="en-US" dirty="0"/>
              <a:t> The whisper of the forest </a:t>
            </a:r>
            <a:r>
              <a:rPr lang="en-US" dirty="0" smtClean="0"/>
              <a:t>tree, The </a:t>
            </a:r>
            <a:r>
              <a:rPr lang="en-US" dirty="0"/>
              <a:t>thunder of the inland sea;</a:t>
            </a:r>
          </a:p>
          <a:p>
            <a:pPr algn="ctr"/>
            <a:r>
              <a:rPr lang="en-US" dirty="0"/>
              <a:t> Unite in one grand </a:t>
            </a:r>
            <a:r>
              <a:rPr lang="en-US" dirty="0" smtClean="0"/>
              <a:t>symphony Of </a:t>
            </a:r>
            <a:r>
              <a:rPr lang="en-US" dirty="0"/>
              <a:t>Michigan, my Michigan.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sing a State of all the </a:t>
            </a:r>
            <a:r>
              <a:rPr lang="en-US" dirty="0" smtClean="0"/>
              <a:t>best,  </a:t>
            </a:r>
            <a:r>
              <a:rPr lang="en-US" dirty="0"/>
              <a:t>Michigan, my Michigan;</a:t>
            </a:r>
          </a:p>
          <a:p>
            <a:pPr algn="ctr"/>
            <a:r>
              <a:rPr lang="en-US" dirty="0"/>
              <a:t> I sing a State with riches blest</a:t>
            </a:r>
            <a:r>
              <a:rPr lang="en-US" dirty="0" smtClean="0"/>
              <a:t>,  </a:t>
            </a:r>
            <a:r>
              <a:rPr lang="en-US" dirty="0"/>
              <a:t>Michigan, my Michigan;</a:t>
            </a:r>
          </a:p>
          <a:p>
            <a:pPr algn="ctr"/>
            <a:r>
              <a:rPr lang="en-US" dirty="0"/>
              <a:t> Thy mines unmask a hidden </a:t>
            </a:r>
            <a:r>
              <a:rPr lang="en-US" dirty="0" smtClean="0"/>
              <a:t>store, But </a:t>
            </a:r>
            <a:r>
              <a:rPr lang="en-US" dirty="0"/>
              <a:t>richer thy historic lore,</a:t>
            </a:r>
          </a:p>
          <a:p>
            <a:pPr algn="ctr"/>
            <a:r>
              <a:rPr lang="en-US" dirty="0"/>
              <a:t> More great the love thy builders </a:t>
            </a:r>
            <a:r>
              <a:rPr lang="en-US" dirty="0" smtClean="0"/>
              <a:t>bore, Oh</a:t>
            </a:r>
            <a:r>
              <a:rPr lang="en-US" dirty="0"/>
              <a:t>, Michigan, my Michigan.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Favorite Michigan Stuff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349420"/>
            <a:ext cx="261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Climbing </a:t>
            </a:r>
          </a:p>
          <a:p>
            <a:r>
              <a:rPr lang="en-US" dirty="0" smtClean="0"/>
              <a:t>   Sleeping Bear Dunes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289560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Traverse City         Cherry Pie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9336" y="3349420"/>
            <a:ext cx="290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Hiking and Camping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945794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Swimming 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 Lake Michigan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611436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Fishing in the lakes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4468" y="5791200"/>
            <a:ext cx="12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golfing</a:t>
            </a:r>
            <a:endParaRPr lang="en-US" dirty="0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23" y="3995751"/>
            <a:ext cx="1252078" cy="179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144164"/>
            <a:ext cx="16192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06" y="1155739"/>
            <a:ext cx="1366128" cy="21742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72" y="1661059"/>
            <a:ext cx="1819656" cy="1264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1" y="1214950"/>
            <a:ext cx="2541895" cy="2070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" y="4056372"/>
            <a:ext cx="1219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Cyndi Krebs\AppData\Local\Microsoft\Windows\Temporary Internet Files\Content.IE5\T6NWVBFL\MC9001240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84" y="0"/>
            <a:ext cx="64772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hlinkClick r:id="rId3"/>
          </p:cNvPr>
          <p:cNvSpPr txBox="1"/>
          <p:nvPr/>
        </p:nvSpPr>
        <p:spPr>
          <a:xfrm>
            <a:off x="2286000" y="4343400"/>
            <a:ext cx="242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 </a:t>
            </a:r>
            <a:r>
              <a:rPr lang="en-US" u="sng" dirty="0" smtClean="0"/>
              <a:t>www.michigan.gov</a:t>
            </a:r>
            <a:endParaRPr lang="en-US" u="sn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239" y="5105400"/>
            <a:ext cx="2074902" cy="13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62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51816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My state Nickname is</a:t>
            </a:r>
            <a:br>
              <a:rPr lang="en-US" dirty="0" smtClean="0"/>
            </a:br>
            <a:r>
              <a:rPr lang="en-US" dirty="0" smtClean="0"/>
              <a:t> The Great Lake State</a:t>
            </a:r>
            <a:endParaRPr lang="en-US" dirty="0"/>
          </a:p>
        </p:txBody>
      </p:sp>
      <p:sp>
        <p:nvSpPr>
          <p:cNvPr id="58" name="Rectangle 1"/>
          <p:cNvSpPr txBox="1">
            <a:spLocks/>
          </p:cNvSpPr>
          <p:nvPr/>
        </p:nvSpPr>
        <p:spPr>
          <a:xfrm>
            <a:off x="838200" y="2743200"/>
            <a:ext cx="8229600" cy="1981200"/>
          </a:xfrm>
          <a:prstGeom prst="rect">
            <a:avLst/>
          </a:prstGeom>
        </p:spPr>
        <p:txBody>
          <a:bodyPr vert="horz" rtlCol="0" anchor="ctr">
            <a:normAutofit fontScale="90000"/>
          </a:bodyPr>
          <a:lstStyle>
            <a:lvl1pPr algn="ctr" rtl="0" latinLnBrk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name Michigan is the French form of the Ojibwa word </a:t>
            </a:r>
            <a:r>
              <a:rPr lang="en-US" dirty="0" err="1"/>
              <a:t>mishigamaa</a:t>
            </a:r>
            <a:r>
              <a:rPr lang="en-US" dirty="0"/>
              <a:t>, meaning "large water" or "</a:t>
            </a:r>
            <a:r>
              <a:rPr lang="en-US" dirty="0" smtClean="0"/>
              <a:t>large</a:t>
            </a:r>
            <a:r>
              <a:rPr lang="en-US" dirty="0"/>
              <a:t> </a:t>
            </a:r>
            <a:r>
              <a:rPr lang="en-US" dirty="0" smtClean="0"/>
              <a:t>lake.”</a:t>
            </a:r>
            <a:endParaRPr lang="en-US" dirty="0"/>
          </a:p>
        </p:txBody>
      </p:sp>
      <p:pic>
        <p:nvPicPr>
          <p:cNvPr id="2050" name="Picture 2" descr="C:\Users\Dan\AppData\Local\Microsoft\Windows\Temporary Internet Files\Content.IE5\MGIEZILV\MC9004367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622300"/>
            <a:ext cx="274637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13315" name="Picture 3" descr="C:\Users\Cyndi Krebs\AppData\Local\Microsoft\Windows\Temporary Internet Files\Content.IE5\P9PW00P8\MC9000301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209801"/>
            <a:ext cx="287839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5638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sz="3600" dirty="0" smtClean="0"/>
              <a:t>White Pine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state bird</a:t>
            </a:r>
            <a:endParaRPr lang="en-US" dirty="0"/>
          </a:p>
        </p:txBody>
      </p:sp>
      <p:pic>
        <p:nvPicPr>
          <p:cNvPr id="4098" name="Picture 2" descr="C:\Users\Dan\AppData\Local\Microsoft\Windows\Temporary Internet Files\Content.IE5\S1O6VWO6\MC9001277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3696843" cy="43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Flpwer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799" y="5257800"/>
            <a:ext cx="487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Apple Blossom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2124075"/>
            <a:ext cx="33337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state animal is a </a:t>
            </a:r>
            <a:br>
              <a:rPr lang="en-US" dirty="0" smtClean="0"/>
            </a:br>
            <a:r>
              <a:rPr lang="en-US" dirty="0" smtClean="0"/>
              <a:t>wolverine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94" y="2362200"/>
            <a:ext cx="67903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685800"/>
            <a:ext cx="9372600" cy="6015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ichigans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lag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133600"/>
            <a:ext cx="4239699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State Fish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3733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Brook Trout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63561"/>
            <a:ext cx="4671588" cy="1883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7400" y="4335605"/>
            <a:ext cx="4671588" cy="18831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Early </a:t>
            </a:r>
            <a:r>
              <a:rPr lang="en-US" dirty="0" err="1" smtClean="0"/>
              <a:t>Michiganians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95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133600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Algonquian peoples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752600"/>
            <a:ext cx="1600199" cy="164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2999" y="3244334"/>
            <a:ext cx="445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Ottawa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785946"/>
            <a:ext cx="2209800" cy="231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67554"/>
            <a:ext cx="2057400" cy="240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62800" y="4572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Ojibwa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357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My State: Michigan</vt:lpstr>
      <vt:lpstr>My state Nickname is  The Great Lake State</vt:lpstr>
      <vt:lpstr>tree</vt:lpstr>
      <vt:lpstr>My state bird</vt:lpstr>
      <vt:lpstr>My Flpwer</vt:lpstr>
      <vt:lpstr>My state animal is a  wolverine</vt:lpstr>
      <vt:lpstr>michigans Flag</vt:lpstr>
      <vt:lpstr>My State Fish</vt:lpstr>
      <vt:lpstr>Our Early Michiganians</vt:lpstr>
      <vt:lpstr>State History</vt:lpstr>
      <vt:lpstr>My Capital is Lansing</vt:lpstr>
      <vt:lpstr>Michigan: Our Size &amp; Location</vt:lpstr>
      <vt:lpstr>PowerPoint Presentation</vt:lpstr>
      <vt:lpstr>My Favorite Michigan Stuff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Exploring Series</dc:creator>
  <cp:lastModifiedBy>Amy</cp:lastModifiedBy>
  <cp:revision>11</cp:revision>
  <dcterms:created xsi:type="dcterms:W3CDTF">2006-06-22T16:55:39Z</dcterms:created>
  <dcterms:modified xsi:type="dcterms:W3CDTF">2012-09-20T13:23:52Z</dcterms:modified>
</cp:coreProperties>
</file>