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6" r:id="rId3"/>
    <p:sldId id="263" r:id="rId4"/>
    <p:sldId id="265" r:id="rId5"/>
    <p:sldId id="267" r:id="rId6"/>
    <p:sldId id="268" r:id="rId7"/>
    <p:sldId id="262" r:id="rId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6" d="100"/>
          <a:sy n="76" d="100"/>
        </p:scale>
        <p:origin x="1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r>
              <a:rPr lang="en-US" smtClean="0"/>
              <a:t>Your name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5940B96-2EDF-42A7-8E16-AAAA0A1D43BC}" type="datetime1">
              <a:rPr lang="en-US" smtClean="0"/>
              <a:t>12/9/2012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r>
              <a:rPr lang="en-US" smtClean="0"/>
              <a:t>Your instructor’s name and your class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373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r>
              <a:rPr lang="en-US" smtClean="0"/>
              <a:t>Your name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71865CA7-D810-4619-80ED-8C243413719C}" type="datetime1">
              <a:rPr lang="en-US" smtClean="0"/>
              <a:t>12/9/2012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r>
              <a:rPr lang="en-US" smtClean="0"/>
              <a:t>Your instructor’s name and your class</a:t>
            </a: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053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369A90F-51EA-4B65-AD2C-CA2BD7FEDC9D}" type="datetime1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instructor’s name and your class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Your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3D8C55-E919-4F29-8993-24D3482011C0}" type="datetime1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instructor’s name and your class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Your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87EE760-3CE4-4A2E-A5E7-EB1D421AEE53}" type="datetime1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instructor’s name and your class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Your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6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7BCE3E2-C96E-4DF3-913C-F4D862C02449}" type="datetime1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instructor’s name and your class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Your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 eaLnBrk="1" latinLnBrk="0" hangingPunct="1">
              <a:buFontTx/>
              <a:buNone/>
              <a:defRPr kumimoji="0"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photo album title</a:t>
            </a:r>
            <a:endParaRPr kumimoji="0"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chemeClr val="bg1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 eaLnBrk="1" latinLnBrk="0" hangingPunct="1">
              <a:buNone/>
              <a:defRPr kumimoji="0" sz="2000">
                <a:solidFill>
                  <a:srgbClr val="FFFFFF"/>
                </a:solidFill>
              </a:defRPr>
            </a:lvl1pPr>
          </a:lstStyle>
          <a:p>
            <a:pPr lvl="0"/>
            <a:r>
              <a:rPr kumimoji="0"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8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2400" i="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kumimoji="0" lang="en-US" smtClean="0"/>
              <a:pPr/>
              <a:t>12/9/2012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kumimoji="0" lang="en-US" smtClean="0"/>
              <a:pPr/>
              <a:t>12/9/2012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 smtClean="0"/>
              <a:t>Click icon to add full page picture</a:t>
            </a:r>
            <a:endParaRPr kumimoji="0"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subtitle</a:t>
            </a:r>
            <a:endParaRPr kumimoji="0"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section title</a:t>
            </a:r>
            <a:endParaRPr kumimoji="0"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sz="18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sz="18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sz="18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sz="18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sz="20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sz="20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sz="2000" baseline="0"/>
            </a:lvl1pPr>
            <a:extLst/>
          </a:lstStyle>
          <a:p>
            <a:pPr lvl="0"/>
            <a:r>
              <a:rPr kumimoji="0" lang="en-US" dirty="0" smtClean="0"/>
              <a:t>Click to add caption</a:t>
            </a:r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12/9/2012</a:t>
            </a:fld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kumimoji="0" lang="en-US" smtClean="0">
                <a:solidFill>
                  <a:schemeClr val="bg1"/>
                </a:solidFill>
              </a:rPr>
              <a:pPr/>
              <a:t>‹#›</a:t>
            </a:fld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extLst/>
          </a:lstStyle>
          <a:p>
            <a:r>
              <a:rPr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Wellness Education Center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j0178459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6255" r="6255"/>
          <a:stretch>
            <a:fillRect/>
          </a:stretch>
        </p:blipFill>
        <p:spPr/>
      </p:pic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Dedicated to Promoting Healthy Lifestyles!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321055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4310" b="14310"/>
          <a:stretch>
            <a:fillRect/>
          </a:stretch>
        </p:blipFill>
        <p:spPr>
          <a:xfrm>
            <a:off x="2133600" y="1676400"/>
            <a:ext cx="4873334" cy="4876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3" name="Rectangle 3"/>
          <p:cNvSpPr>
            <a:spLocks noGrp="1"/>
          </p:cNvSpPr>
          <p:nvPr>
            <p:ph type="body" sz="quarter" idx="15"/>
          </p:nvPr>
        </p:nvSpPr>
        <p:spPr>
          <a:xfrm>
            <a:off x="2133600" y="762000"/>
            <a:ext cx="4876800" cy="838200"/>
          </a:xfrm>
        </p:spPr>
        <p:txBody>
          <a:bodyPr/>
          <a:lstStyle>
            <a:extLst/>
          </a:lstStyle>
          <a:p>
            <a:r>
              <a:rPr lang="en-US" dirty="0" smtClean="0"/>
              <a:t>Health services include physician care, lab tests, immunizations, and patient counseling.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848600" cy="4525963"/>
          </a:xfrm>
        </p:spPr>
        <p:txBody>
          <a:bodyPr/>
          <a:lstStyle/>
          <a:p>
            <a:r>
              <a:rPr lang="en-US" dirty="0" smtClean="0"/>
              <a:t>Monthly Health Checks</a:t>
            </a:r>
          </a:p>
          <a:p>
            <a:pPr lvl="1"/>
            <a:r>
              <a:rPr lang="en-US" dirty="0" smtClean="0"/>
              <a:t>Blood pressure and lung capacity checks</a:t>
            </a:r>
          </a:p>
          <a:p>
            <a:pPr lvl="1"/>
            <a:r>
              <a:rPr lang="en-US" dirty="0" smtClean="0"/>
              <a:t>Health Hut and Student </a:t>
            </a:r>
            <a:r>
              <a:rPr lang="en-US" dirty="0"/>
              <a:t>C</a:t>
            </a:r>
            <a:r>
              <a:rPr lang="en-US" dirty="0" smtClean="0"/>
              <a:t>enter locations</a:t>
            </a:r>
          </a:p>
          <a:p>
            <a:r>
              <a:rPr lang="en-US" dirty="0" smtClean="0"/>
              <a:t>Semester events</a:t>
            </a:r>
          </a:p>
          <a:p>
            <a:pPr lvl="1"/>
            <a:r>
              <a:rPr lang="en-US" dirty="0" smtClean="0"/>
              <a:t>Health fair</a:t>
            </a:r>
          </a:p>
          <a:p>
            <a:pPr lvl="1"/>
            <a:r>
              <a:rPr lang="en-US" dirty="0" smtClean="0"/>
              <a:t>Final exam stress busters</a:t>
            </a:r>
          </a:p>
          <a:p>
            <a:pPr lvl="1"/>
            <a:r>
              <a:rPr lang="en-US" dirty="0" smtClean="0"/>
              <a:t>Educational 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52400" y="4267200"/>
            <a:ext cx="8229600" cy="1066800"/>
          </a:xfrm>
        </p:spPr>
        <p:txBody>
          <a:bodyPr/>
          <a:lstStyle/>
          <a:p>
            <a:r>
              <a:rPr lang="en-US" dirty="0" smtClean="0"/>
              <a:t>You will find up-to-date facilities and confidential services at the Campus Wellness Clinic. Our staff, health educators, and medical practitioners are here to help you stay physically and emotionally healthy. 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085850"/>
            <a:ext cx="3028950" cy="3028950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085850"/>
            <a:ext cx="3028950" cy="3028950"/>
          </a:xfrm>
        </p:spPr>
      </p:pic>
    </p:spTree>
    <p:extLst>
      <p:ext uri="{BB962C8B-B14F-4D97-AF65-F5344CB8AC3E}">
        <p14:creationId xmlns:p14="http://schemas.microsoft.com/office/powerpoint/2010/main" val="3356018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Photo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42D160-7931-4D5E-A35B-EF7771E30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Contemporary photo album</Template>
  <TotalTime>0</TotalTime>
  <Words>124</Words>
  <Application>Microsoft Office PowerPoint</Application>
  <PresentationFormat>On-screen Show (4:3)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ContemporaryPhotoAlbum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2012-09-05T19:43:17Z</dcterms:created>
  <dcterms:modified xsi:type="dcterms:W3CDTF">2012-12-09T19:19:55Z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TC101769259990</vt:lpwstr>
  </property>
</Properties>
</file>