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76" r:id="rId3"/>
  </p:sldMasterIdLst>
  <p:notesMasterIdLst>
    <p:notesMasterId r:id="rId12"/>
  </p:notesMasterIdLst>
  <p:handoutMasterIdLst>
    <p:handoutMasterId r:id="rId13"/>
  </p:handoutMasterIdLst>
  <p:sldIdLst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09" autoAdjust="0"/>
  </p:normalViewPr>
  <p:slideViewPr>
    <p:cSldViewPr snapToGrid="0">
      <p:cViewPr varScale="1">
        <p:scale>
          <a:sx n="47" d="100"/>
          <a:sy n="47" d="100"/>
        </p:scale>
        <p:origin x="66" y="450"/>
      </p:cViewPr>
      <p:guideLst/>
    </p:cSldViewPr>
  </p:slideViewPr>
  <p:outlineViewPr>
    <p:cViewPr>
      <p:scale>
        <a:sx n="33" d="100"/>
        <a:sy n="33" d="100"/>
      </p:scale>
      <p:origin x="0" y="-6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Student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F136-2F46-480E-A824-CE8906E608C9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Instructor Name Class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600C1-B3DD-4B86-A729-8A165974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39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Student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68CCF-11DC-4080-9195-9542C21A776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Instructor Name Class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8078A-3A6A-4C0D-A434-C9FDE2F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836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8078A-3A6A-4C0D-A434-C9FDE2FF01F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 Name Class 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Student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8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4B0-2E00-42AA-9F09-6A8A72962AA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7329-6E28-41DB-B871-4ED870EF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0"/>
            <a:ext cx="12192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>
                <a:solidFill>
                  <a:prstClr val="black">
                    <a:lumMod val="90000"/>
                    <a:lumOff val="1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0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0"/>
            <a:ext cx="12192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>
                <a:solidFill>
                  <a:prstClr val="black">
                    <a:lumMod val="90000"/>
                    <a:lumOff val="1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4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5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8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3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BAE919-B30A-494E-B0BC-236CBE33051B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498B93-B733-42A5-A940-C70F649D7C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5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2286000"/>
            <a:ext cx="9905999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516D55-1011-4216-BBC7-B3DCEAE3AFCD}" type="slidenum">
              <a:rPr lang="en-US" smtClean="0">
                <a:solidFill>
                  <a:prstClr val="black">
                    <a:lumMod val="90000"/>
                    <a:lumOff val="10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1" y="-1"/>
            <a:ext cx="3263899" cy="132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5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2286000"/>
            <a:ext cx="9905999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516D55-1011-4216-BBC7-B3DCEAE3AFCD}" type="slidenum">
              <a:rPr lang="en-US" smtClean="0">
                <a:solidFill>
                  <a:prstClr val="black">
                    <a:lumMod val="90000"/>
                    <a:lumOff val="10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lumMod val="90000"/>
                  <a:lumOff val="1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1" y="-1"/>
            <a:ext cx="3263899" cy="132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5013960"/>
            <a:ext cx="5829300" cy="1463040"/>
          </a:xfrm>
        </p:spPr>
        <p:txBody>
          <a:bodyPr/>
          <a:lstStyle/>
          <a:p>
            <a:r>
              <a:rPr lang="en-US" dirty="0" smtClean="0"/>
              <a:t> Campus Wellness Center</a:t>
            </a:r>
            <a:endParaRPr lang="en-US" dirty="0"/>
          </a:p>
        </p:txBody>
      </p:sp>
      <p:sp>
        <p:nvSpPr>
          <p:cNvPr id="4" name="Rectang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Dedicated to Promoting Healthy Lifestyles!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18" y="594360"/>
            <a:ext cx="2946400" cy="441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MISSION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To provide prevention and education services for the purpose of creating awareness, influencing attitudes, and impacting behavior change among students and employees to improve overall wellness.</a:t>
            </a:r>
          </a:p>
        </p:txBody>
      </p:sp>
    </p:spTree>
    <p:extLst>
      <p:ext uri="{BB962C8B-B14F-4D97-AF65-F5344CB8AC3E}">
        <p14:creationId xmlns:p14="http://schemas.microsoft.com/office/powerpoint/2010/main" val="24860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MEDICAL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Allergy and Flu Immunizations</a:t>
            </a:r>
          </a:p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Antibiotic Injections</a:t>
            </a:r>
          </a:p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Athletic Physicals</a:t>
            </a:r>
          </a:p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Basic Exams</a:t>
            </a:r>
          </a:p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Medication Refills</a:t>
            </a:r>
          </a:p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Lab Work</a:t>
            </a:r>
          </a:p>
        </p:txBody>
      </p:sp>
    </p:spTree>
    <p:extLst>
      <p:ext uri="{BB962C8B-B14F-4D97-AF65-F5344CB8AC3E}">
        <p14:creationId xmlns:p14="http://schemas.microsoft.com/office/powerpoint/2010/main" val="240921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MENTAL HEALTH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Therapy</a:t>
            </a:r>
          </a:p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ADHD/PAI Evaluation</a:t>
            </a:r>
          </a:p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Learning Assessment</a:t>
            </a:r>
          </a:p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MMPI II Personality Test</a:t>
            </a:r>
          </a:p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Grief Counseling</a:t>
            </a:r>
          </a:p>
        </p:txBody>
      </p:sp>
    </p:spTree>
    <p:extLst>
      <p:ext uri="{BB962C8B-B14F-4D97-AF65-F5344CB8AC3E}">
        <p14:creationId xmlns:p14="http://schemas.microsoft.com/office/powerpoint/2010/main" val="403113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CLASSROOM LECTURE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Health and Fitness</a:t>
            </a:r>
          </a:p>
          <a:p>
            <a:pPr marR="0" lvl="0" rtl="0"/>
            <a:r>
              <a:rPr lang="en-US" b="0" i="0" u="none" strike="noStrike" baseline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Alcohol Use and Misuse</a:t>
            </a:r>
          </a:p>
          <a:p>
            <a:pPr marR="0" lvl="0" rtl="0"/>
            <a:r>
              <a:rPr lang="en-US" b="0" i="0" u="none" strike="noStrike" baseline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Substance/Drug Abuse</a:t>
            </a:r>
          </a:p>
        </p:txBody>
      </p:sp>
    </p:spTree>
    <p:extLst>
      <p:ext uri="{BB962C8B-B14F-4D97-AF65-F5344CB8AC3E}">
        <p14:creationId xmlns:p14="http://schemas.microsoft.com/office/powerpoint/2010/main" val="7585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LENDING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Books and Pamphlets</a:t>
            </a:r>
          </a:p>
          <a:p>
            <a:pPr marR="0" lvl="0" rtl="0"/>
            <a:r>
              <a:rPr lang="en-US" b="0" i="0" u="none" strike="noStrike" baseline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DVDs/CD-Roms</a:t>
            </a:r>
          </a:p>
        </p:txBody>
      </p:sp>
    </p:spTree>
    <p:extLst>
      <p:ext uri="{BB962C8B-B14F-4D97-AF65-F5344CB8AC3E}">
        <p14:creationId xmlns:p14="http://schemas.microsoft.com/office/powerpoint/2010/main" val="362455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BE A HEALTHY SUCCESS 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solidFill>
                  <a:prstClr val="black"/>
                </a:solidFill>
                <a:latin typeface="Tw Cen MT Condensed" panose="020B0606020104020203" pitchFamily="34" charset="0"/>
              </a:rPr>
              <a:t>We strive to create a campus community comprised of healthy individuals.</a:t>
            </a:r>
          </a:p>
        </p:txBody>
      </p:sp>
    </p:spTree>
    <p:extLst>
      <p:ext uri="{BB962C8B-B14F-4D97-AF65-F5344CB8AC3E}">
        <p14:creationId xmlns:p14="http://schemas.microsoft.com/office/powerpoint/2010/main" val="201247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 us at 555-8281 to sign up for our programs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4800" y="5257800"/>
            <a:ext cx="7290054" cy="101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>
                    <a:lumMod val="90000"/>
                    <a:lumOff val="10000"/>
                  </a:prstClr>
                </a:solidFill>
              </a:rPr>
              <a:t>VISIT THE CENTER </a:t>
            </a:r>
          </a:p>
          <a:p>
            <a:r>
              <a:rPr lang="en-US" dirty="0">
                <a:solidFill>
                  <a:prstClr val="black">
                    <a:lumMod val="90000"/>
                    <a:lumOff val="10000"/>
                  </a:prstClr>
                </a:solidFill>
              </a:rPr>
              <a:t>FOR A HEALTHIER YOU!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1" r="17128"/>
          <a:stretch/>
        </p:blipFill>
        <p:spPr>
          <a:xfrm>
            <a:off x="6343046" y="685800"/>
            <a:ext cx="2890715" cy="4385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Integral">
  <a:themeElements>
    <a:clrScheme name="IntegralV7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V7">
      <a:majorFont>
        <a:latin typeface="Tw Cen MT Condensed" panose="020B0606020104020203"/>
        <a:ea typeface=""/>
        <a:cs typeface=""/>
      </a:majorFont>
      <a:minorFont>
        <a:latin typeface="Tw Cen MT" panose="020B0602020104020603"/>
        <a:ea typeface=""/>
        <a:cs typeface=""/>
      </a:minorFont>
    </a:fontScheme>
    <a:fmtScheme name="IntegralV7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2448713-48CF-40FF-A256-E269CDCF5842}"/>
    </a:ext>
  </a:extLst>
</a:theme>
</file>

<file path=ppt/theme/theme3.xml><?xml version="1.0" encoding="utf-8"?>
<a:theme xmlns:a="http://schemas.openxmlformats.org/drawingml/2006/main" name="2_Integral">
  <a:themeElements>
    <a:clrScheme name="IntegralV7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V7">
      <a:majorFont>
        <a:latin typeface="Tw Cen MT Condensed" panose="020B0606020104020203"/>
        <a:ea typeface=""/>
        <a:cs typeface=""/>
      </a:majorFont>
      <a:minorFont>
        <a:latin typeface="Tw Cen MT" panose="020B0602020104020603"/>
        <a:ea typeface=""/>
        <a:cs typeface=""/>
      </a:minorFont>
    </a:fontScheme>
    <a:fmtScheme name="IntegralV7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2448713-48CF-40FF-A256-E269CDCF584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130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Tw Cen MT</vt:lpstr>
      <vt:lpstr>Tw Cen MT Condensed</vt:lpstr>
      <vt:lpstr>Wingdings</vt:lpstr>
      <vt:lpstr>Wingdings 3</vt:lpstr>
      <vt:lpstr>Integral</vt:lpstr>
      <vt:lpstr>1_Integral</vt:lpstr>
      <vt:lpstr>2_Integral</vt:lpstr>
      <vt:lpstr> Campus Wellness Center</vt:lpstr>
      <vt:lpstr>MISSION STATEMENT</vt:lpstr>
      <vt:lpstr>MEDICAL SERVICES</vt:lpstr>
      <vt:lpstr>MENTAL HEALTH SERVICES</vt:lpstr>
      <vt:lpstr>CLASSROOM LECTURE SUPPORT</vt:lpstr>
      <vt:lpstr>LENDING LIBRARY</vt:lpstr>
      <vt:lpstr>BE A HEALTHY SUCCESS STORY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Exploring Series</dc:creator>
  <cp:lastModifiedBy>Exploring Series</cp:lastModifiedBy>
  <cp:revision>3</cp:revision>
  <dcterms:created xsi:type="dcterms:W3CDTF">2012-12-09T20:26:11Z</dcterms:created>
  <dcterms:modified xsi:type="dcterms:W3CDTF">2012-12-09T20:41:49Z</dcterms:modified>
</cp:coreProperties>
</file>