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1EE95-FE44-4E73-B11E-8E8DCE6E723B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2F7D0-A063-4200-991F-A0EC71B732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6B79-5FF7-4EA2-84E5-70E091808AE9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100BF-FCF7-4AF1-9688-FA04233A2A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0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A1A20-89BF-4F56-A837-738765A0349F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5AB3B-ECD4-4F81-A025-1E38EE1B8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BBC26-87A4-4CCB-B66D-1A3A052467D7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D043C-BFF1-48BD-B431-D9AB4FDAF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654DE-2FC3-4987-BBEB-C662C32EF5EE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CC604-BA1D-40F1-ADF8-9DB81CA928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42A18-7B89-4422-9487-0A11EA5ABA98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3F5D3-C2AE-4B14-9C5A-3D095CBFF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3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BD6EB-C8E2-4390-90A7-B48CFD53D519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4E6F5-3AFB-45D7-AD0F-43D262020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31821-3468-42F0-B4DF-40DE2DB6DA21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C4BCD-E8D8-45DB-BD5B-1622C91E6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47E6-20FF-4832-A5C0-AF2D42E4697D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41480-DD07-4AC1-B9B4-2B3F5023F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7A66-D1A6-4236-B7B6-F631C4A1B385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77B27-1B67-4B46-8BB6-FE2EE704E4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FC341-0A62-4F5E-95FA-D6748E959300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32946-4A12-4C45-99ED-C0EBDCC54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6BBB8C-7099-4346-A757-7216B6636439}" type="datetimeFigureOut">
              <a:rPr lang="en-US"/>
              <a:pPr>
                <a:defRPr/>
              </a:pPr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936CA71-08BD-4BB7-855A-FCF0F0B3F0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Great Grains!</a:t>
            </a:r>
          </a:p>
        </p:txBody>
      </p:sp>
      <p:sp>
        <p:nvSpPr>
          <p:cNvPr id="133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Whole-wheat flour</a:t>
            </a:r>
          </a:p>
          <a:p>
            <a:r>
              <a:rPr lang="en-US" smtClean="0"/>
              <a:t>Cracked wheat</a:t>
            </a:r>
          </a:p>
          <a:p>
            <a:r>
              <a:rPr lang="en-US" smtClean="0"/>
              <a:t>Oatmeal</a:t>
            </a:r>
          </a:p>
          <a:p>
            <a:r>
              <a:rPr lang="en-US" smtClean="0"/>
              <a:t>Whole cornmeal</a:t>
            </a:r>
          </a:p>
          <a:p>
            <a:r>
              <a:rPr lang="en-US" smtClean="0"/>
              <a:t>Brown 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Very Cool Veggies!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Broccoli</a:t>
            </a:r>
          </a:p>
          <a:p>
            <a:r>
              <a:rPr lang="en-US" smtClean="0"/>
              <a:t>Spinach</a:t>
            </a:r>
          </a:p>
          <a:p>
            <a:r>
              <a:rPr lang="en-US" smtClean="0"/>
              <a:t>Carrots</a:t>
            </a:r>
          </a:p>
          <a:p>
            <a:r>
              <a:rPr lang="en-US" smtClean="0"/>
              <a:t>Cauliflower</a:t>
            </a:r>
          </a:p>
          <a:p>
            <a:r>
              <a:rPr lang="en-US" smtClean="0"/>
              <a:t>Mushrooms</a:t>
            </a:r>
          </a:p>
          <a:p>
            <a:r>
              <a:rPr lang="en-US" smtClean="0"/>
              <a:t>Green beans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Fresh Fruit!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Bananas</a:t>
            </a:r>
          </a:p>
          <a:p>
            <a:r>
              <a:rPr lang="en-US" dirty="0" smtClean="0"/>
              <a:t>Grapes </a:t>
            </a:r>
          </a:p>
          <a:p>
            <a:r>
              <a:rPr lang="en-US" dirty="0" smtClean="0"/>
              <a:t>Peaches</a:t>
            </a:r>
          </a:p>
          <a:p>
            <a:r>
              <a:rPr lang="en-US" dirty="0"/>
              <a:t>O</a:t>
            </a:r>
            <a:r>
              <a:rPr lang="en-US" dirty="0" smtClean="0"/>
              <a:t>ranges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Only a Little Oil!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Olive oil</a:t>
            </a:r>
          </a:p>
          <a:p>
            <a:r>
              <a:rPr lang="en-US" smtClean="0"/>
              <a:t>Canola oil</a:t>
            </a:r>
          </a:p>
          <a:p>
            <a:r>
              <a:rPr lang="en-US" smtClean="0"/>
              <a:t>Sunflower oil</a:t>
            </a:r>
          </a:p>
          <a:p>
            <a:r>
              <a:rPr lang="en-US" smtClean="0"/>
              <a:t>Margarine</a:t>
            </a:r>
          </a:p>
          <a:p>
            <a:r>
              <a:rPr lang="en-US" smtClean="0"/>
              <a:t>Butter</a:t>
            </a:r>
          </a:p>
          <a:p>
            <a:r>
              <a:rPr lang="en-US" smtClean="0"/>
              <a:t>Mayonnaise (food containing oil)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Magnificent Milk!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Milk</a:t>
            </a:r>
          </a:p>
          <a:p>
            <a:r>
              <a:rPr lang="en-US" smtClean="0"/>
              <a:t>Cheese</a:t>
            </a:r>
          </a:p>
          <a:p>
            <a:r>
              <a:rPr lang="en-US" smtClean="0"/>
              <a:t>Yogurt</a:t>
            </a:r>
          </a:p>
          <a:p>
            <a:r>
              <a:rPr lang="en-US" smtClean="0"/>
              <a:t>Pudding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Mighty Meats and Beans!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Chicken</a:t>
            </a:r>
          </a:p>
          <a:p>
            <a:r>
              <a:rPr lang="en-US" smtClean="0"/>
              <a:t>Turkey</a:t>
            </a:r>
          </a:p>
          <a:p>
            <a:r>
              <a:rPr lang="en-US" smtClean="0"/>
              <a:t>Beef</a:t>
            </a:r>
          </a:p>
          <a:p>
            <a:r>
              <a:rPr lang="en-US" smtClean="0"/>
              <a:t>Pork</a:t>
            </a:r>
          </a:p>
          <a:p>
            <a:r>
              <a:rPr lang="en-US" smtClean="0"/>
              <a:t>Fish </a:t>
            </a:r>
          </a:p>
          <a:p>
            <a:r>
              <a:rPr lang="en-US" smtClean="0"/>
              <a:t>Beans and nuts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Bonus calories give you energy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for:</a:t>
            </a:r>
          </a:p>
          <a:p>
            <a:pPr lvl="1"/>
            <a:r>
              <a:rPr lang="en-US" smtClean="0"/>
              <a:t>Eating more of the foods on the list</a:t>
            </a:r>
          </a:p>
          <a:p>
            <a:pPr lvl="1"/>
            <a:r>
              <a:rPr lang="en-US" smtClean="0"/>
              <a:t>Eating higher calorie food</a:t>
            </a:r>
          </a:p>
          <a:p>
            <a:r>
              <a:rPr lang="en-US" smtClean="0"/>
              <a:t>Eat more than advised, and you will gain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Great Grains!</vt:lpstr>
      <vt:lpstr>Very Cool Veggies!</vt:lpstr>
      <vt:lpstr>Fresh Fruit!</vt:lpstr>
      <vt:lpstr>Only a Little Oil!</vt:lpstr>
      <vt:lpstr>Magnificent Milk!</vt:lpstr>
      <vt:lpstr>Mighty Meats and Beans!</vt:lpstr>
      <vt:lpstr>Bonus calories give you energy</vt:lpstr>
    </vt:vector>
  </TitlesOfParts>
  <Company>Oakland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Grains!</dc:title>
  <dc:creator>Amy</dc:creator>
  <cp:lastModifiedBy>Exploring Series</cp:lastModifiedBy>
  <cp:revision>3</cp:revision>
  <dcterms:created xsi:type="dcterms:W3CDTF">2012-09-14T18:35:27Z</dcterms:created>
  <dcterms:modified xsi:type="dcterms:W3CDTF">2012-12-10T00:56:10Z</dcterms:modified>
</cp:coreProperties>
</file>