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5"/>
  </p:notesMasterIdLst>
  <p:handoutMasterIdLst>
    <p:handoutMasterId r:id="rId6"/>
  </p:handout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0CCA28-91DB-4236-B3DD-85249845834D}">
          <p14:sldIdLst/>
        </p14:section>
        <p14:section name="Create" id="{8F85D3B5-FAD3-4DEA-BA98-DDC24D0032FB}">
          <p14:sldIdLst/>
        </p14:section>
        <p14:section name="Deliver" id="{5F60B900-D6BA-4B74-8E3F-887FACBD179F}">
          <p14:sldIdLst>
            <p14:sldId id="259"/>
          </p14:sldIdLst>
        </p14:section>
        <p14:section name="Refine" id="{4DCE17AA-4238-4A38-AF60-628C50834CEC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8" autoAdjust="0"/>
    <p:restoredTop sz="86409" autoAdjust="0"/>
  </p:normalViewPr>
  <p:slideViewPr>
    <p:cSldViewPr>
      <p:cViewPr varScale="1">
        <p:scale>
          <a:sx n="59" d="100"/>
          <a:sy n="59" d="100"/>
        </p:scale>
        <p:origin x="-30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Student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FA5C1-6BDD-46ED-8AB2-E77FD4426E00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Instructor name, Class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FA719-F46D-4EFB-8F5E-830D0F029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3906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Student name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3CD1C-3485-442E-8C94-00B36D8535E1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Instructor name, Class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A80F2-E05A-446B-90AB-2CEB7C36A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3893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3F45AB5-BD5F-4B48-A434-6F4E29FB02CF}" type="datetime1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759-EFE0-4A7C-8271-9635CC1EB54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061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56B6-BF40-40F7-9340-31B2A3F0AF58}" type="datetime1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759-EFE0-4A7C-8271-9635CC1EB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7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0FE2-F3DC-4074-BFE9-4E05FEEF6F55}" type="datetime1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759-EFE0-4A7C-8271-9635CC1EB54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14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B2D5-555B-4F66-8C09-59A1CFAD734C}" type="datetimeFigureOut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8F10-D9D0-4665-9224-B1811EB52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9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41535-3C58-4751-B2E5-B8B34DA353E7}" type="datetime1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759-EFE0-4A7C-8271-9635CC1EB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6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089F-3C24-45E2-9348-AC04E67545E9}" type="datetime1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759-EFE0-4A7C-8271-9635CC1EB54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19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AF8E-F5CB-4C41-9530-B57461C00137}" type="datetime1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759-EFE0-4A7C-8271-9635CC1EB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5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B147-D82F-4E2C-8397-975AB611A3C3}" type="datetime1">
              <a:rPr lang="en-US" smtClean="0"/>
              <a:t>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759-EFE0-4A7C-8271-9635CC1EB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9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67AA-82FA-4C34-9611-FD33F0352D77}" type="datetime1">
              <a:rPr lang="en-US" smtClean="0"/>
              <a:t>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759-EFE0-4A7C-8271-9635CC1EB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9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D4C01-E613-4D82-9B3C-E8CE552C9D91}" type="datetime1">
              <a:rPr lang="en-US" smtClean="0"/>
              <a:t>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759-EFE0-4A7C-8271-9635CC1EB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6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9A55C-9028-401A-A30A-98D41A85C12D}" type="datetime1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759-EFE0-4A7C-8271-9635CC1EB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6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0A9-84D5-487D-AEE5-DBAFCA1F85BC}" type="datetime1">
              <a:rPr lang="en-US" smtClean="0"/>
              <a:t>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8759-EFE0-4A7C-8271-9635CC1EB54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1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09F1779-4D28-4F63-92F5-D96D85FA78EC}" type="datetime1">
              <a:rPr lang="en-US" smtClean="0"/>
              <a:t>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42E8759-EFE0-4A7C-8271-9635CC1EB54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16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 smtClean="0">
                <a:latin typeface="+mn-lt"/>
              </a:rPr>
              <a:t>Delivery Tips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baseline="0" dirty="0" smtClean="0">
                <a:latin typeface="+mn-lt"/>
              </a:rPr>
              <a:t>Rehearse timings </a:t>
            </a:r>
          </a:p>
          <a:p>
            <a:r>
              <a:rPr lang="en-US" b="0" i="0" u="none" strike="noStrike" baseline="0" dirty="0" smtClean="0">
                <a:latin typeface="+mn-lt"/>
              </a:rPr>
              <a:t>Arrive early</a:t>
            </a:r>
          </a:p>
          <a:p>
            <a:r>
              <a:rPr lang="en-US" b="0" i="0" u="none" strike="noStrike" baseline="0" dirty="0" smtClean="0">
                <a:latin typeface="+mn-lt"/>
              </a:rPr>
              <a:t>Know your audience </a:t>
            </a:r>
          </a:p>
          <a:p>
            <a:r>
              <a:rPr lang="en-US" b="0" i="0" u="none" strike="noStrike" baseline="0" dirty="0" smtClean="0">
                <a:latin typeface="+mn-lt"/>
              </a:rPr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48935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Format the Presentation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Choose a design theme or template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Customize the theme or template</a:t>
            </a:r>
          </a:p>
          <a:p>
            <a:r>
              <a:rPr lang="en-US" dirty="0" smtClean="0">
                <a:latin typeface="+mn-lt"/>
              </a:rPr>
              <a:t>Modify the slide masters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Animate the Presentation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Transitions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Animations</a:t>
            </a:r>
          </a:p>
          <a:p>
            <a:r>
              <a:rPr lang="en-US" dirty="0" smtClean="0">
                <a:latin typeface="+mn-lt"/>
              </a:rPr>
              <a:t>Hidden Slides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1228</TotalTime>
  <Words>37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Integral</vt:lpstr>
      <vt:lpstr>Delivery Tips</vt:lpstr>
      <vt:lpstr>Format the Presentation</vt:lpstr>
      <vt:lpstr>Animate the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Exploring Series</dc:creator>
  <cp:lastModifiedBy>Amy M. Rutledge</cp:lastModifiedBy>
  <cp:revision>4</cp:revision>
  <dcterms:created xsi:type="dcterms:W3CDTF">2009-12-30T23:16:32Z</dcterms:created>
  <dcterms:modified xsi:type="dcterms:W3CDTF">2013-01-13T14:33:54Z</dcterms:modified>
</cp:coreProperties>
</file>