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1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4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53BC-2DAE-49EA-8094-6BF2960644DD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BD25-27CC-48A7-8D9B-D5BBB336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Sample File </a:t>
            </a:r>
            <a:r>
              <a:rPr lang="en-US" smtClean="0"/>
              <a:t>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File 3</vt:lpstr>
    </vt:vector>
  </TitlesOfParts>
  <Company>Camosun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Allen</dc:creator>
  <cp:lastModifiedBy>Glen Allen</cp:lastModifiedBy>
  <cp:revision>3</cp:revision>
  <dcterms:created xsi:type="dcterms:W3CDTF">2016-01-10T22:16:02Z</dcterms:created>
  <dcterms:modified xsi:type="dcterms:W3CDTF">2016-05-01T01:12:52Z</dcterms:modified>
</cp:coreProperties>
</file>