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SDGR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22 August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</a:p>
          <a:p>
            <a:pPr marL="0" lvl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6"/>
              </a:buClr>
              <a:buSzPts val="1800"/>
              <a:buFont typeface="+mj-lt"/>
              <a:buAutoNum type="alphaLcParenR"/>
            </a:pPr>
            <a:r>
              <a:rPr lang="en" sz="1500" dirty="0"/>
              <a:t>Rithuraj Nambiar</a:t>
            </a:r>
          </a:p>
          <a:p>
            <a:pPr marL="0" lvl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6"/>
              </a:buClr>
              <a:buSzPts val="1800"/>
              <a:buFont typeface="+mj-lt"/>
              <a:buAutoNum type="alphaLcParenR"/>
            </a:pPr>
            <a:r>
              <a:rPr lang="en" sz="1500" dirty="0"/>
              <a:t>Saksham Gupta</a:t>
            </a:r>
          </a:p>
          <a:p>
            <a:pPr marL="0" lvl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6"/>
              </a:buClr>
              <a:buSzPts val="1800"/>
              <a:buFont typeface="+mj-lt"/>
              <a:buAutoNum type="alphaLcParenR"/>
            </a:pPr>
            <a:r>
              <a:rPr lang="en" sz="1500" dirty="0"/>
              <a:t>Garima Khare</a:t>
            </a:r>
          </a:p>
          <a:p>
            <a:pPr marL="0" lvl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6"/>
              </a:buClr>
              <a:buSzPts val="1800"/>
              <a:buFont typeface="+mj-lt"/>
              <a:buAutoNum type="alphaLcParenR"/>
            </a:pPr>
            <a:r>
              <a:rPr lang="en" sz="1500" dirty="0"/>
              <a:t>Diksha BHambri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161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Trebuchet MS</vt:lpstr>
      <vt:lpstr>Arial</vt:lpstr>
      <vt:lpstr>Lato Black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Rithuraj Nambiar</cp:lastModifiedBy>
  <cp:revision>2</cp:revision>
  <dcterms:modified xsi:type="dcterms:W3CDTF">2022-08-23T07:44:40Z</dcterms:modified>
</cp:coreProperties>
</file>