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r>
              <a:rPr lang="en" sz="29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SDGR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 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 22 August 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Team member names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153</Words>
  <Application>Microsoft Office PowerPoint</Application>
  <PresentationFormat>On-screen Show (16:9)</PresentationFormat>
  <Paragraphs>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Lato</vt:lpstr>
      <vt:lpstr>Lato Black</vt:lpstr>
      <vt:lpstr>Trebuchet MS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cp:lastModifiedBy>Rithuraj Nambiar</cp:lastModifiedBy>
  <cp:revision>1</cp:revision>
  <dcterms:modified xsi:type="dcterms:W3CDTF">2022-08-22T17:06:19Z</dcterms:modified>
</cp:coreProperties>
</file>