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6"/>
  </p:notesMasterIdLst>
  <p:sldIdLst>
    <p:sldId id="256" r:id="rId2"/>
    <p:sldId id="258"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62" r:id="rId25"/>
  </p:sldIdLst>
  <p:sldSz cx="9144000" cy="5143500" type="screen16x9"/>
  <p:notesSz cx="6858000" cy="9144000"/>
  <p:embeddedFontLst>
    <p:embeddedFont>
      <p:font typeface="Playfair Display" charset="0"/>
      <p:regular r:id="rId27"/>
      <p:bold r:id="rId28"/>
      <p:italic r:id="rId29"/>
      <p:boldItalic r:id="rId30"/>
    </p:embeddedFont>
    <p:embeddedFont>
      <p:font typeface="Raleway" charset="0"/>
      <p:regular r:id="rId31"/>
      <p:bold r:id="rId32"/>
      <p:italic r:id="rId33"/>
      <p:boldItalic r:id="rId34"/>
    </p:embeddedFont>
    <p:embeddedFont>
      <p:font typeface="Raleway Thin" charset="0"/>
      <p:regular r:id="rId35"/>
      <p:bold r:id="rId36"/>
      <p:italic r:id="rId37"/>
      <p:boldItalic r:id="rId38"/>
    </p:embeddedFont>
    <p:embeddedFont>
      <p:font typeface="Cambria Math" pitchFamily="18"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B3AD158-7B88-4EB5-A44E-251856E1FA3D}">
  <a:tblStyle styleId="{9B3AD158-7B88-4EB5-A44E-251856E1FA3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2" d="100"/>
          <a:sy n="92" d="100"/>
        </p:scale>
        <p:origin x="-450" y="-90"/>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2"/>
        </a:soli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20779"/>
          <a:stretch/>
        </p:blipFill>
        <p:spPr>
          <a:xfrm>
            <a:off x="2143025" y="2788375"/>
            <a:ext cx="4857949" cy="2355125"/>
          </a:xfrm>
          <a:prstGeom prst="rect">
            <a:avLst/>
          </a:prstGeom>
          <a:noFill/>
          <a:ln>
            <a:noFill/>
          </a:ln>
        </p:spPr>
      </p:pic>
      <p:pic>
        <p:nvPicPr>
          <p:cNvPr id="11" name="Google Shape;11;p2"/>
          <p:cNvPicPr preferRelativeResize="0"/>
          <p:nvPr/>
        </p:nvPicPr>
        <p:blipFill rotWithShape="1">
          <a:blip r:embed="rId3">
            <a:alphaModFix/>
          </a:blip>
          <a:srcRect b="37011"/>
          <a:stretch/>
        </p:blipFill>
        <p:spPr>
          <a:xfrm rot="10800000">
            <a:off x="2513351" y="-11424"/>
            <a:ext cx="4117299" cy="1872574"/>
          </a:xfrm>
          <a:prstGeom prst="rect">
            <a:avLst/>
          </a:prstGeom>
          <a:noFill/>
          <a:ln>
            <a:noFill/>
          </a:ln>
        </p:spPr>
      </p:pic>
      <p:pic>
        <p:nvPicPr>
          <p:cNvPr id="12" name="Google Shape;12;p2"/>
          <p:cNvPicPr preferRelativeResize="0"/>
          <p:nvPr/>
        </p:nvPicPr>
        <p:blipFill>
          <a:blip r:embed="rId4">
            <a:alphaModFix/>
          </a:blip>
          <a:stretch>
            <a:fillRect/>
          </a:stretch>
        </p:blipFill>
        <p:spPr>
          <a:xfrm>
            <a:off x="0" y="3654969"/>
            <a:ext cx="1912270" cy="1488530"/>
          </a:xfrm>
          <a:prstGeom prst="rect">
            <a:avLst/>
          </a:prstGeom>
          <a:noFill/>
          <a:ln>
            <a:noFill/>
          </a:ln>
        </p:spPr>
      </p:pic>
      <p:pic>
        <p:nvPicPr>
          <p:cNvPr id="13" name="Google Shape;13;p2"/>
          <p:cNvPicPr preferRelativeResize="0"/>
          <p:nvPr/>
        </p:nvPicPr>
        <p:blipFill>
          <a:blip r:embed="rId5">
            <a:alphaModFix/>
          </a:blip>
          <a:stretch>
            <a:fillRect/>
          </a:stretch>
        </p:blipFill>
        <p:spPr>
          <a:xfrm rot="5400000">
            <a:off x="7463691" y="3463200"/>
            <a:ext cx="1393364" cy="1967253"/>
          </a:xfrm>
          <a:prstGeom prst="rect">
            <a:avLst/>
          </a:prstGeom>
          <a:noFill/>
          <a:ln>
            <a:noFill/>
          </a:ln>
        </p:spPr>
      </p:pic>
      <p:sp>
        <p:nvSpPr>
          <p:cNvPr id="14" name="Google Shape;14;p2"/>
          <p:cNvSpPr txBox="1">
            <a:spLocks noGrp="1"/>
          </p:cNvSpPr>
          <p:nvPr>
            <p:ph type="ctrTitle"/>
          </p:nvPr>
        </p:nvSpPr>
        <p:spPr>
          <a:xfrm>
            <a:off x="1039100" y="1991825"/>
            <a:ext cx="7065900" cy="1159800"/>
          </a:xfrm>
          <a:prstGeom prst="rect">
            <a:avLst/>
          </a:prstGeom>
        </p:spPr>
        <p:txBody>
          <a:bodyPr spcFirstLastPara="1" wrap="square" lIns="0" tIns="0" rIns="0" bIns="0"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pic>
        <p:nvPicPr>
          <p:cNvPr id="15" name="Google Shape;15;p2"/>
          <p:cNvPicPr preferRelativeResize="0"/>
          <p:nvPr/>
        </p:nvPicPr>
        <p:blipFill>
          <a:blip r:embed="rId4">
            <a:alphaModFix/>
          </a:blip>
          <a:stretch>
            <a:fillRect/>
          </a:stretch>
        </p:blipFill>
        <p:spPr>
          <a:xfrm rot="-5400000" flipH="1">
            <a:off x="7443611" y="203467"/>
            <a:ext cx="1912270" cy="1488530"/>
          </a:xfrm>
          <a:prstGeom prst="rect">
            <a:avLst/>
          </a:prstGeom>
          <a:noFill/>
          <a:ln>
            <a:noFill/>
          </a:ln>
        </p:spPr>
      </p:pic>
      <p:pic>
        <p:nvPicPr>
          <p:cNvPr id="16" name="Google Shape;16;p2"/>
          <p:cNvPicPr preferRelativeResize="0"/>
          <p:nvPr/>
        </p:nvPicPr>
        <p:blipFill>
          <a:blip r:embed="rId5">
            <a:alphaModFix/>
          </a:blip>
          <a:stretch>
            <a:fillRect/>
          </a:stretch>
        </p:blipFill>
        <p:spPr>
          <a:xfrm flipH="1">
            <a:off x="0" y="0"/>
            <a:ext cx="1393364" cy="1967253"/>
          </a:xfrm>
          <a:prstGeom prst="rect">
            <a:avLst/>
          </a:prstGeom>
          <a:noFill/>
          <a:ln>
            <a:noFill/>
          </a:ln>
        </p:spPr>
      </p:pic>
      <p:sp>
        <p:nvSpPr>
          <p:cNvPr id="17" name="Google Shape;17;p2"/>
          <p:cNvSpPr/>
          <p:nvPr/>
        </p:nvSpPr>
        <p:spPr>
          <a:xfrm>
            <a:off x="440700" y="440700"/>
            <a:ext cx="8271000" cy="42621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2"/>
        </a:solidFill>
        <a:effectLst/>
      </p:bgPr>
    </p:bg>
    <p:spTree>
      <p:nvGrpSpPr>
        <p:cNvPr id="1" name="Shape 18"/>
        <p:cNvGrpSpPr/>
        <p:nvPr/>
      </p:nvGrpSpPr>
      <p:grpSpPr>
        <a:xfrm>
          <a:off x="0" y="0"/>
          <a:ext cx="0" cy="0"/>
          <a:chOff x="0" y="0"/>
          <a:chExt cx="0" cy="0"/>
        </a:xfrm>
      </p:grpSpPr>
      <p:pic>
        <p:nvPicPr>
          <p:cNvPr id="19" name="Google Shape;19;p3"/>
          <p:cNvPicPr preferRelativeResize="0"/>
          <p:nvPr/>
        </p:nvPicPr>
        <p:blipFill>
          <a:blip r:embed="rId2">
            <a:alphaModFix amt="25000"/>
          </a:blip>
          <a:stretch>
            <a:fillRect/>
          </a:stretch>
        </p:blipFill>
        <p:spPr>
          <a:xfrm>
            <a:off x="0" y="0"/>
            <a:ext cx="9144000" cy="5143500"/>
          </a:xfrm>
          <a:prstGeom prst="rect">
            <a:avLst/>
          </a:prstGeom>
          <a:noFill/>
          <a:ln>
            <a:noFill/>
          </a:ln>
        </p:spPr>
      </p:pic>
      <p:sp>
        <p:nvSpPr>
          <p:cNvPr id="20" name="Google Shape;20;p3"/>
          <p:cNvSpPr/>
          <p:nvPr/>
        </p:nvSpPr>
        <p:spPr>
          <a:xfrm>
            <a:off x="440700" y="440700"/>
            <a:ext cx="8271000" cy="42621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txBox="1">
            <a:spLocks noGrp="1"/>
          </p:cNvSpPr>
          <p:nvPr>
            <p:ph type="ctrTitle"/>
          </p:nvPr>
        </p:nvSpPr>
        <p:spPr>
          <a:xfrm>
            <a:off x="1039100" y="1659550"/>
            <a:ext cx="7065900" cy="11598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2" name="Google Shape;22;p3"/>
          <p:cNvSpPr txBox="1">
            <a:spLocks noGrp="1"/>
          </p:cNvSpPr>
          <p:nvPr>
            <p:ph type="subTitle" idx="1"/>
          </p:nvPr>
        </p:nvSpPr>
        <p:spPr>
          <a:xfrm>
            <a:off x="1039100" y="2916252"/>
            <a:ext cx="7065900" cy="250800"/>
          </a:xfrm>
          <a:prstGeom prst="rect">
            <a:avLst/>
          </a:prstGeom>
        </p:spPr>
        <p:txBody>
          <a:bodyPr spcFirstLastPara="1" wrap="square" lIns="0" tIns="0" rIns="0" bIns="0" anchor="t" anchorCtr="0">
            <a:noAutofit/>
          </a:bodyPr>
          <a:lstStyle>
            <a:lvl1pPr lvl="0" algn="ctr" rtl="0">
              <a:spcBef>
                <a:spcPts val="0"/>
              </a:spcBef>
              <a:spcAft>
                <a:spcPts val="0"/>
              </a:spcAft>
              <a:buClr>
                <a:schemeClr val="dk1"/>
              </a:buClr>
              <a:buSzPts val="1600"/>
              <a:buFont typeface="Raleway"/>
              <a:buNone/>
              <a:defRPr sz="1600">
                <a:latin typeface="Raleway"/>
                <a:ea typeface="Raleway"/>
                <a:cs typeface="Raleway"/>
                <a:sym typeface="Raleway"/>
              </a:defRPr>
            </a:lvl1pPr>
            <a:lvl2pPr lvl="1" algn="ctr" rtl="0">
              <a:spcBef>
                <a:spcPts val="0"/>
              </a:spcBef>
              <a:spcAft>
                <a:spcPts val="0"/>
              </a:spcAft>
              <a:buClr>
                <a:schemeClr val="dk1"/>
              </a:buClr>
              <a:buSzPts val="1600"/>
              <a:buFont typeface="Raleway"/>
              <a:buNone/>
              <a:defRPr sz="1600">
                <a:latin typeface="Raleway"/>
                <a:ea typeface="Raleway"/>
                <a:cs typeface="Raleway"/>
                <a:sym typeface="Raleway"/>
              </a:defRPr>
            </a:lvl2pPr>
            <a:lvl3pPr lvl="2" algn="ctr" rtl="0">
              <a:spcBef>
                <a:spcPts val="0"/>
              </a:spcBef>
              <a:spcAft>
                <a:spcPts val="0"/>
              </a:spcAft>
              <a:buClr>
                <a:schemeClr val="dk1"/>
              </a:buClr>
              <a:buSzPts val="1600"/>
              <a:buFont typeface="Raleway"/>
              <a:buNone/>
              <a:defRPr sz="1600">
                <a:latin typeface="Raleway"/>
                <a:ea typeface="Raleway"/>
                <a:cs typeface="Raleway"/>
                <a:sym typeface="Raleway"/>
              </a:defRPr>
            </a:lvl3pPr>
            <a:lvl4pPr lvl="3" algn="ctr" rtl="0">
              <a:spcBef>
                <a:spcPts val="0"/>
              </a:spcBef>
              <a:spcAft>
                <a:spcPts val="0"/>
              </a:spcAft>
              <a:buSzPts val="1600"/>
              <a:buFont typeface="Raleway"/>
              <a:buNone/>
              <a:defRPr sz="1600">
                <a:latin typeface="Raleway"/>
                <a:ea typeface="Raleway"/>
                <a:cs typeface="Raleway"/>
                <a:sym typeface="Raleway"/>
              </a:defRPr>
            </a:lvl4pPr>
            <a:lvl5pPr lvl="4" algn="ctr" rtl="0">
              <a:spcBef>
                <a:spcPts val="0"/>
              </a:spcBef>
              <a:spcAft>
                <a:spcPts val="0"/>
              </a:spcAft>
              <a:buSzPts val="1600"/>
              <a:buFont typeface="Raleway"/>
              <a:buNone/>
              <a:defRPr sz="1600">
                <a:latin typeface="Raleway"/>
                <a:ea typeface="Raleway"/>
                <a:cs typeface="Raleway"/>
                <a:sym typeface="Raleway"/>
              </a:defRPr>
            </a:lvl5pPr>
            <a:lvl6pPr lvl="5" algn="ctr" rtl="0">
              <a:spcBef>
                <a:spcPts val="0"/>
              </a:spcBef>
              <a:spcAft>
                <a:spcPts val="0"/>
              </a:spcAft>
              <a:buSzPts val="1600"/>
              <a:buFont typeface="Raleway"/>
              <a:buNone/>
              <a:defRPr sz="1600">
                <a:latin typeface="Raleway"/>
                <a:ea typeface="Raleway"/>
                <a:cs typeface="Raleway"/>
                <a:sym typeface="Raleway"/>
              </a:defRPr>
            </a:lvl6pPr>
            <a:lvl7pPr lvl="6" algn="ctr" rtl="0">
              <a:spcBef>
                <a:spcPts val="0"/>
              </a:spcBef>
              <a:spcAft>
                <a:spcPts val="0"/>
              </a:spcAft>
              <a:buSzPts val="1600"/>
              <a:buFont typeface="Raleway"/>
              <a:buNone/>
              <a:defRPr sz="1600">
                <a:latin typeface="Raleway"/>
                <a:ea typeface="Raleway"/>
                <a:cs typeface="Raleway"/>
                <a:sym typeface="Raleway"/>
              </a:defRPr>
            </a:lvl7pPr>
            <a:lvl8pPr lvl="7" algn="ctr" rtl="0">
              <a:spcBef>
                <a:spcPts val="0"/>
              </a:spcBef>
              <a:spcAft>
                <a:spcPts val="0"/>
              </a:spcAft>
              <a:buSzPts val="1600"/>
              <a:buFont typeface="Raleway"/>
              <a:buNone/>
              <a:defRPr sz="1600">
                <a:latin typeface="Raleway"/>
                <a:ea typeface="Raleway"/>
                <a:cs typeface="Raleway"/>
                <a:sym typeface="Raleway"/>
              </a:defRPr>
            </a:lvl8pPr>
            <a:lvl9pPr lvl="8" algn="ctr" rtl="0">
              <a:spcBef>
                <a:spcPts val="0"/>
              </a:spcBef>
              <a:spcAft>
                <a:spcPts val="0"/>
              </a:spcAft>
              <a:buSzPts val="1600"/>
              <a:buFont typeface="Raleway"/>
              <a:buNone/>
              <a:defRPr sz="1600">
                <a:latin typeface="Raleway"/>
                <a:ea typeface="Raleway"/>
                <a:cs typeface="Raleway"/>
                <a:sym typeface="Raleway"/>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8"/>
        <p:cNvGrpSpPr/>
        <p:nvPr/>
      </p:nvGrpSpPr>
      <p:grpSpPr>
        <a:xfrm>
          <a:off x="0" y="0"/>
          <a:ext cx="0" cy="0"/>
          <a:chOff x="0" y="0"/>
          <a:chExt cx="0" cy="0"/>
        </a:xfrm>
      </p:grpSpPr>
      <p:sp>
        <p:nvSpPr>
          <p:cNvPr id="29" name="Google Shape;29;p5"/>
          <p:cNvSpPr/>
          <p:nvPr/>
        </p:nvSpPr>
        <p:spPr>
          <a:xfrm rot="5400000">
            <a:off x="883569" y="1036898"/>
            <a:ext cx="358410" cy="577767"/>
          </a:xfrm>
          <a:custGeom>
            <a:avLst/>
            <a:gdLst/>
            <a:ahLst/>
            <a:cxnLst/>
            <a:rect l="l" t="t" r="r" b="b"/>
            <a:pathLst>
              <a:path w="29252" h="47155" extrusionOk="0">
                <a:moveTo>
                  <a:pt x="17692" y="8600"/>
                </a:moveTo>
                <a:lnTo>
                  <a:pt x="14872" y="9305"/>
                </a:lnTo>
                <a:lnTo>
                  <a:pt x="11771" y="10080"/>
                </a:lnTo>
                <a:lnTo>
                  <a:pt x="8811" y="10856"/>
                </a:lnTo>
                <a:lnTo>
                  <a:pt x="7542" y="11278"/>
                </a:lnTo>
                <a:lnTo>
                  <a:pt x="6485" y="11631"/>
                </a:lnTo>
                <a:lnTo>
                  <a:pt x="9234" y="10503"/>
                </a:lnTo>
                <a:lnTo>
                  <a:pt x="10573" y="10010"/>
                </a:lnTo>
                <a:lnTo>
                  <a:pt x="11983" y="9587"/>
                </a:lnTo>
                <a:lnTo>
                  <a:pt x="13392" y="9164"/>
                </a:lnTo>
                <a:lnTo>
                  <a:pt x="14802" y="8882"/>
                </a:lnTo>
                <a:lnTo>
                  <a:pt x="16282" y="8671"/>
                </a:lnTo>
                <a:lnTo>
                  <a:pt x="17692" y="8600"/>
                </a:lnTo>
                <a:close/>
                <a:moveTo>
                  <a:pt x="20652" y="3102"/>
                </a:moveTo>
                <a:lnTo>
                  <a:pt x="20934" y="3173"/>
                </a:lnTo>
                <a:lnTo>
                  <a:pt x="21709" y="3455"/>
                </a:lnTo>
                <a:lnTo>
                  <a:pt x="22414" y="3807"/>
                </a:lnTo>
                <a:lnTo>
                  <a:pt x="23049" y="4160"/>
                </a:lnTo>
                <a:lnTo>
                  <a:pt x="23683" y="4582"/>
                </a:lnTo>
                <a:lnTo>
                  <a:pt x="24247" y="5076"/>
                </a:lnTo>
                <a:lnTo>
                  <a:pt x="24740" y="5569"/>
                </a:lnTo>
                <a:lnTo>
                  <a:pt x="25234" y="6133"/>
                </a:lnTo>
                <a:lnTo>
                  <a:pt x="25656" y="6697"/>
                </a:lnTo>
                <a:lnTo>
                  <a:pt x="26079" y="7331"/>
                </a:lnTo>
                <a:lnTo>
                  <a:pt x="26432" y="7966"/>
                </a:lnTo>
                <a:lnTo>
                  <a:pt x="26714" y="8671"/>
                </a:lnTo>
                <a:lnTo>
                  <a:pt x="26996" y="9305"/>
                </a:lnTo>
                <a:lnTo>
                  <a:pt x="27278" y="10080"/>
                </a:lnTo>
                <a:lnTo>
                  <a:pt x="27489" y="10856"/>
                </a:lnTo>
                <a:lnTo>
                  <a:pt x="27771" y="12406"/>
                </a:lnTo>
                <a:lnTo>
                  <a:pt x="27348" y="11631"/>
                </a:lnTo>
                <a:lnTo>
                  <a:pt x="26996" y="10856"/>
                </a:lnTo>
                <a:lnTo>
                  <a:pt x="26502" y="10151"/>
                </a:lnTo>
                <a:lnTo>
                  <a:pt x="26009" y="9516"/>
                </a:lnTo>
                <a:lnTo>
                  <a:pt x="25022" y="8177"/>
                </a:lnTo>
                <a:lnTo>
                  <a:pt x="23894" y="6908"/>
                </a:lnTo>
                <a:lnTo>
                  <a:pt x="22837" y="5851"/>
                </a:lnTo>
                <a:lnTo>
                  <a:pt x="21850" y="4723"/>
                </a:lnTo>
                <a:lnTo>
                  <a:pt x="21427" y="4300"/>
                </a:lnTo>
                <a:lnTo>
                  <a:pt x="20864" y="3666"/>
                </a:lnTo>
                <a:lnTo>
                  <a:pt x="20652" y="3384"/>
                </a:lnTo>
                <a:lnTo>
                  <a:pt x="20511" y="3173"/>
                </a:lnTo>
                <a:lnTo>
                  <a:pt x="20582" y="3102"/>
                </a:lnTo>
                <a:close/>
                <a:moveTo>
                  <a:pt x="18185" y="9516"/>
                </a:moveTo>
                <a:lnTo>
                  <a:pt x="17480" y="10151"/>
                </a:lnTo>
                <a:lnTo>
                  <a:pt x="16776" y="10715"/>
                </a:lnTo>
                <a:lnTo>
                  <a:pt x="15930" y="11208"/>
                </a:lnTo>
                <a:lnTo>
                  <a:pt x="15084" y="11560"/>
                </a:lnTo>
                <a:lnTo>
                  <a:pt x="14238" y="11913"/>
                </a:lnTo>
                <a:lnTo>
                  <a:pt x="13322" y="12124"/>
                </a:lnTo>
                <a:lnTo>
                  <a:pt x="12406" y="12336"/>
                </a:lnTo>
                <a:lnTo>
                  <a:pt x="11489" y="12477"/>
                </a:lnTo>
                <a:lnTo>
                  <a:pt x="9586" y="12688"/>
                </a:lnTo>
                <a:lnTo>
                  <a:pt x="7754" y="12759"/>
                </a:lnTo>
                <a:lnTo>
                  <a:pt x="5851" y="12759"/>
                </a:lnTo>
                <a:lnTo>
                  <a:pt x="4018" y="12829"/>
                </a:lnTo>
                <a:lnTo>
                  <a:pt x="4582" y="12547"/>
                </a:lnTo>
                <a:lnTo>
                  <a:pt x="5287" y="12336"/>
                </a:lnTo>
                <a:lnTo>
                  <a:pt x="6062" y="12195"/>
                </a:lnTo>
                <a:lnTo>
                  <a:pt x="6978" y="12054"/>
                </a:lnTo>
                <a:lnTo>
                  <a:pt x="8670" y="11913"/>
                </a:lnTo>
                <a:lnTo>
                  <a:pt x="9445" y="11842"/>
                </a:lnTo>
                <a:lnTo>
                  <a:pt x="10150" y="11701"/>
                </a:lnTo>
                <a:lnTo>
                  <a:pt x="12124" y="11278"/>
                </a:lnTo>
                <a:lnTo>
                  <a:pt x="14168" y="10715"/>
                </a:lnTo>
                <a:lnTo>
                  <a:pt x="16212" y="10151"/>
                </a:lnTo>
                <a:lnTo>
                  <a:pt x="18185" y="9516"/>
                </a:lnTo>
                <a:close/>
                <a:moveTo>
                  <a:pt x="20511" y="3948"/>
                </a:moveTo>
                <a:lnTo>
                  <a:pt x="20864" y="4512"/>
                </a:lnTo>
                <a:lnTo>
                  <a:pt x="21216" y="5146"/>
                </a:lnTo>
                <a:lnTo>
                  <a:pt x="22062" y="6204"/>
                </a:lnTo>
                <a:lnTo>
                  <a:pt x="23824" y="8248"/>
                </a:lnTo>
                <a:lnTo>
                  <a:pt x="24881" y="9587"/>
                </a:lnTo>
                <a:lnTo>
                  <a:pt x="25797" y="10996"/>
                </a:lnTo>
                <a:lnTo>
                  <a:pt x="26220" y="11701"/>
                </a:lnTo>
                <a:lnTo>
                  <a:pt x="26573" y="12477"/>
                </a:lnTo>
                <a:lnTo>
                  <a:pt x="26925" y="13252"/>
                </a:lnTo>
                <a:lnTo>
                  <a:pt x="27207" y="14027"/>
                </a:lnTo>
                <a:lnTo>
                  <a:pt x="25022" y="11701"/>
                </a:lnTo>
                <a:lnTo>
                  <a:pt x="24035" y="10574"/>
                </a:lnTo>
                <a:lnTo>
                  <a:pt x="23119" y="9375"/>
                </a:lnTo>
                <a:lnTo>
                  <a:pt x="22344" y="8177"/>
                </a:lnTo>
                <a:lnTo>
                  <a:pt x="21568" y="6908"/>
                </a:lnTo>
                <a:lnTo>
                  <a:pt x="21286" y="6204"/>
                </a:lnTo>
                <a:lnTo>
                  <a:pt x="21005" y="5499"/>
                </a:lnTo>
                <a:lnTo>
                  <a:pt x="20723" y="4723"/>
                </a:lnTo>
                <a:lnTo>
                  <a:pt x="20511" y="3948"/>
                </a:lnTo>
                <a:close/>
                <a:moveTo>
                  <a:pt x="12194" y="25657"/>
                </a:moveTo>
                <a:lnTo>
                  <a:pt x="9375" y="26855"/>
                </a:lnTo>
                <a:lnTo>
                  <a:pt x="6485" y="28195"/>
                </a:lnTo>
                <a:lnTo>
                  <a:pt x="4441" y="29181"/>
                </a:lnTo>
                <a:lnTo>
                  <a:pt x="2467" y="30098"/>
                </a:lnTo>
                <a:lnTo>
                  <a:pt x="3525" y="29252"/>
                </a:lnTo>
                <a:lnTo>
                  <a:pt x="4582" y="28406"/>
                </a:lnTo>
                <a:lnTo>
                  <a:pt x="5780" y="27701"/>
                </a:lnTo>
                <a:lnTo>
                  <a:pt x="6978" y="26996"/>
                </a:lnTo>
                <a:lnTo>
                  <a:pt x="8177" y="26503"/>
                </a:lnTo>
                <a:lnTo>
                  <a:pt x="9516" y="26080"/>
                </a:lnTo>
                <a:lnTo>
                  <a:pt x="10855" y="25798"/>
                </a:lnTo>
                <a:lnTo>
                  <a:pt x="12194" y="25657"/>
                </a:lnTo>
                <a:close/>
                <a:moveTo>
                  <a:pt x="12194" y="26855"/>
                </a:moveTo>
                <a:lnTo>
                  <a:pt x="11207" y="27701"/>
                </a:lnTo>
                <a:lnTo>
                  <a:pt x="10221" y="28477"/>
                </a:lnTo>
                <a:lnTo>
                  <a:pt x="9234" y="29181"/>
                </a:lnTo>
                <a:lnTo>
                  <a:pt x="8106" y="29816"/>
                </a:lnTo>
                <a:lnTo>
                  <a:pt x="7260" y="30239"/>
                </a:lnTo>
                <a:lnTo>
                  <a:pt x="6414" y="30591"/>
                </a:lnTo>
                <a:lnTo>
                  <a:pt x="5498" y="30873"/>
                </a:lnTo>
                <a:lnTo>
                  <a:pt x="4582" y="31155"/>
                </a:lnTo>
                <a:lnTo>
                  <a:pt x="3666" y="31296"/>
                </a:lnTo>
                <a:lnTo>
                  <a:pt x="2679" y="31437"/>
                </a:lnTo>
                <a:lnTo>
                  <a:pt x="1763" y="31578"/>
                </a:lnTo>
                <a:lnTo>
                  <a:pt x="846" y="31578"/>
                </a:lnTo>
                <a:lnTo>
                  <a:pt x="1269" y="31296"/>
                </a:lnTo>
                <a:lnTo>
                  <a:pt x="1833" y="31014"/>
                </a:lnTo>
                <a:lnTo>
                  <a:pt x="3172" y="30521"/>
                </a:lnTo>
                <a:lnTo>
                  <a:pt x="4652" y="30027"/>
                </a:lnTo>
                <a:lnTo>
                  <a:pt x="5780" y="29675"/>
                </a:lnTo>
                <a:lnTo>
                  <a:pt x="9022" y="28265"/>
                </a:lnTo>
                <a:lnTo>
                  <a:pt x="12194" y="26855"/>
                </a:lnTo>
                <a:close/>
                <a:moveTo>
                  <a:pt x="17762" y="20300"/>
                </a:moveTo>
                <a:lnTo>
                  <a:pt x="18608" y="21851"/>
                </a:lnTo>
                <a:lnTo>
                  <a:pt x="19383" y="23402"/>
                </a:lnTo>
                <a:lnTo>
                  <a:pt x="20018" y="25023"/>
                </a:lnTo>
                <a:lnTo>
                  <a:pt x="20652" y="26644"/>
                </a:lnTo>
                <a:lnTo>
                  <a:pt x="21780" y="29886"/>
                </a:lnTo>
                <a:lnTo>
                  <a:pt x="22485" y="31507"/>
                </a:lnTo>
                <a:lnTo>
                  <a:pt x="23190" y="33129"/>
                </a:lnTo>
                <a:lnTo>
                  <a:pt x="22414" y="32565"/>
                </a:lnTo>
                <a:lnTo>
                  <a:pt x="21639" y="31930"/>
                </a:lnTo>
                <a:lnTo>
                  <a:pt x="21005" y="31296"/>
                </a:lnTo>
                <a:lnTo>
                  <a:pt x="20370" y="30662"/>
                </a:lnTo>
                <a:lnTo>
                  <a:pt x="19806" y="29957"/>
                </a:lnTo>
                <a:lnTo>
                  <a:pt x="19313" y="29322"/>
                </a:lnTo>
                <a:lnTo>
                  <a:pt x="18890" y="28547"/>
                </a:lnTo>
                <a:lnTo>
                  <a:pt x="18467" y="27842"/>
                </a:lnTo>
                <a:lnTo>
                  <a:pt x="18115" y="26996"/>
                </a:lnTo>
                <a:lnTo>
                  <a:pt x="17833" y="26221"/>
                </a:lnTo>
                <a:lnTo>
                  <a:pt x="17621" y="25375"/>
                </a:lnTo>
                <a:lnTo>
                  <a:pt x="17480" y="24529"/>
                </a:lnTo>
                <a:lnTo>
                  <a:pt x="17410" y="23613"/>
                </a:lnTo>
                <a:lnTo>
                  <a:pt x="17339" y="22697"/>
                </a:lnTo>
                <a:lnTo>
                  <a:pt x="17339" y="21710"/>
                </a:lnTo>
                <a:lnTo>
                  <a:pt x="17480" y="20723"/>
                </a:lnTo>
                <a:lnTo>
                  <a:pt x="17480" y="21569"/>
                </a:lnTo>
                <a:lnTo>
                  <a:pt x="17480" y="22415"/>
                </a:lnTo>
                <a:lnTo>
                  <a:pt x="17551" y="23190"/>
                </a:lnTo>
                <a:lnTo>
                  <a:pt x="17692" y="24036"/>
                </a:lnTo>
                <a:lnTo>
                  <a:pt x="18115" y="25587"/>
                </a:lnTo>
                <a:lnTo>
                  <a:pt x="18608" y="27137"/>
                </a:lnTo>
                <a:lnTo>
                  <a:pt x="19172" y="28618"/>
                </a:lnTo>
                <a:lnTo>
                  <a:pt x="19524" y="29393"/>
                </a:lnTo>
                <a:lnTo>
                  <a:pt x="19736" y="29675"/>
                </a:lnTo>
                <a:lnTo>
                  <a:pt x="19877" y="29745"/>
                </a:lnTo>
                <a:lnTo>
                  <a:pt x="20159" y="29816"/>
                </a:lnTo>
                <a:lnTo>
                  <a:pt x="20511" y="29886"/>
                </a:lnTo>
                <a:lnTo>
                  <a:pt x="20652" y="29886"/>
                </a:lnTo>
                <a:lnTo>
                  <a:pt x="20723" y="29745"/>
                </a:lnTo>
                <a:lnTo>
                  <a:pt x="20793" y="29604"/>
                </a:lnTo>
                <a:lnTo>
                  <a:pt x="20723" y="29393"/>
                </a:lnTo>
                <a:lnTo>
                  <a:pt x="19806" y="27137"/>
                </a:lnTo>
                <a:lnTo>
                  <a:pt x="19031" y="24882"/>
                </a:lnTo>
                <a:lnTo>
                  <a:pt x="18397" y="22626"/>
                </a:lnTo>
                <a:lnTo>
                  <a:pt x="17762" y="20300"/>
                </a:lnTo>
                <a:close/>
                <a:moveTo>
                  <a:pt x="10503" y="36723"/>
                </a:moveTo>
                <a:lnTo>
                  <a:pt x="10080" y="37569"/>
                </a:lnTo>
                <a:lnTo>
                  <a:pt x="9516" y="38697"/>
                </a:lnTo>
                <a:lnTo>
                  <a:pt x="9304" y="39261"/>
                </a:lnTo>
                <a:lnTo>
                  <a:pt x="9163" y="39825"/>
                </a:lnTo>
                <a:lnTo>
                  <a:pt x="9093" y="40036"/>
                </a:lnTo>
                <a:lnTo>
                  <a:pt x="9163" y="40248"/>
                </a:lnTo>
                <a:lnTo>
                  <a:pt x="9234" y="40388"/>
                </a:lnTo>
                <a:lnTo>
                  <a:pt x="9304" y="40529"/>
                </a:lnTo>
                <a:lnTo>
                  <a:pt x="9516" y="40600"/>
                </a:lnTo>
                <a:lnTo>
                  <a:pt x="9657" y="40529"/>
                </a:lnTo>
                <a:lnTo>
                  <a:pt x="9868" y="40459"/>
                </a:lnTo>
                <a:lnTo>
                  <a:pt x="10009" y="40248"/>
                </a:lnTo>
                <a:lnTo>
                  <a:pt x="10362" y="39754"/>
                </a:lnTo>
                <a:lnTo>
                  <a:pt x="10714" y="39120"/>
                </a:lnTo>
                <a:lnTo>
                  <a:pt x="11278" y="37851"/>
                </a:lnTo>
                <a:lnTo>
                  <a:pt x="11630" y="37005"/>
                </a:lnTo>
                <a:lnTo>
                  <a:pt x="12053" y="37569"/>
                </a:lnTo>
                <a:lnTo>
                  <a:pt x="12406" y="38274"/>
                </a:lnTo>
                <a:lnTo>
                  <a:pt x="12547" y="38626"/>
                </a:lnTo>
                <a:lnTo>
                  <a:pt x="12617" y="38979"/>
                </a:lnTo>
                <a:lnTo>
                  <a:pt x="12617" y="39331"/>
                </a:lnTo>
                <a:lnTo>
                  <a:pt x="12617" y="39684"/>
                </a:lnTo>
                <a:lnTo>
                  <a:pt x="12476" y="40248"/>
                </a:lnTo>
                <a:lnTo>
                  <a:pt x="12265" y="40741"/>
                </a:lnTo>
                <a:lnTo>
                  <a:pt x="11983" y="41305"/>
                </a:lnTo>
                <a:lnTo>
                  <a:pt x="11630" y="41869"/>
                </a:lnTo>
                <a:lnTo>
                  <a:pt x="11207" y="42433"/>
                </a:lnTo>
                <a:lnTo>
                  <a:pt x="10714" y="42996"/>
                </a:lnTo>
                <a:lnTo>
                  <a:pt x="9657" y="44054"/>
                </a:lnTo>
                <a:lnTo>
                  <a:pt x="8458" y="45040"/>
                </a:lnTo>
                <a:lnTo>
                  <a:pt x="7824" y="45463"/>
                </a:lnTo>
                <a:lnTo>
                  <a:pt x="7260" y="45816"/>
                </a:lnTo>
                <a:lnTo>
                  <a:pt x="6626" y="46098"/>
                </a:lnTo>
                <a:lnTo>
                  <a:pt x="6062" y="46380"/>
                </a:lnTo>
                <a:lnTo>
                  <a:pt x="5498" y="46521"/>
                </a:lnTo>
                <a:lnTo>
                  <a:pt x="5005" y="46591"/>
                </a:lnTo>
                <a:lnTo>
                  <a:pt x="5287" y="45181"/>
                </a:lnTo>
                <a:lnTo>
                  <a:pt x="5639" y="43772"/>
                </a:lnTo>
                <a:lnTo>
                  <a:pt x="6062" y="42292"/>
                </a:lnTo>
                <a:lnTo>
                  <a:pt x="6626" y="40952"/>
                </a:lnTo>
                <a:lnTo>
                  <a:pt x="6978" y="40248"/>
                </a:lnTo>
                <a:lnTo>
                  <a:pt x="7331" y="39613"/>
                </a:lnTo>
                <a:lnTo>
                  <a:pt x="7754" y="39049"/>
                </a:lnTo>
                <a:lnTo>
                  <a:pt x="8177" y="38485"/>
                </a:lnTo>
                <a:lnTo>
                  <a:pt x="8670" y="37992"/>
                </a:lnTo>
                <a:lnTo>
                  <a:pt x="9234" y="37499"/>
                </a:lnTo>
                <a:lnTo>
                  <a:pt x="9868" y="37076"/>
                </a:lnTo>
                <a:lnTo>
                  <a:pt x="10503" y="36723"/>
                </a:lnTo>
                <a:close/>
                <a:moveTo>
                  <a:pt x="19947" y="1"/>
                </a:moveTo>
                <a:lnTo>
                  <a:pt x="19877" y="706"/>
                </a:lnTo>
                <a:lnTo>
                  <a:pt x="19806" y="1552"/>
                </a:lnTo>
                <a:lnTo>
                  <a:pt x="19665" y="3455"/>
                </a:lnTo>
                <a:lnTo>
                  <a:pt x="19595" y="4441"/>
                </a:lnTo>
                <a:lnTo>
                  <a:pt x="19454" y="5358"/>
                </a:lnTo>
                <a:lnTo>
                  <a:pt x="19242" y="6133"/>
                </a:lnTo>
                <a:lnTo>
                  <a:pt x="19102" y="6485"/>
                </a:lnTo>
                <a:lnTo>
                  <a:pt x="18961" y="6767"/>
                </a:lnTo>
                <a:lnTo>
                  <a:pt x="18679" y="7120"/>
                </a:lnTo>
                <a:lnTo>
                  <a:pt x="18397" y="7331"/>
                </a:lnTo>
                <a:lnTo>
                  <a:pt x="18115" y="7472"/>
                </a:lnTo>
                <a:lnTo>
                  <a:pt x="17833" y="7543"/>
                </a:lnTo>
                <a:lnTo>
                  <a:pt x="16071" y="7543"/>
                </a:lnTo>
                <a:lnTo>
                  <a:pt x="15225" y="7613"/>
                </a:lnTo>
                <a:lnTo>
                  <a:pt x="14379" y="7754"/>
                </a:lnTo>
                <a:lnTo>
                  <a:pt x="12687" y="8177"/>
                </a:lnTo>
                <a:lnTo>
                  <a:pt x="10362" y="8882"/>
                </a:lnTo>
                <a:lnTo>
                  <a:pt x="8881" y="9305"/>
                </a:lnTo>
                <a:lnTo>
                  <a:pt x="7472" y="9869"/>
                </a:lnTo>
                <a:lnTo>
                  <a:pt x="6062" y="10503"/>
                </a:lnTo>
                <a:lnTo>
                  <a:pt x="5357" y="10856"/>
                </a:lnTo>
                <a:lnTo>
                  <a:pt x="4793" y="11208"/>
                </a:lnTo>
                <a:lnTo>
                  <a:pt x="4229" y="11631"/>
                </a:lnTo>
                <a:lnTo>
                  <a:pt x="3736" y="12054"/>
                </a:lnTo>
                <a:lnTo>
                  <a:pt x="3313" y="12477"/>
                </a:lnTo>
                <a:lnTo>
                  <a:pt x="3031" y="12900"/>
                </a:lnTo>
                <a:lnTo>
                  <a:pt x="2820" y="12970"/>
                </a:lnTo>
                <a:lnTo>
                  <a:pt x="2749" y="13182"/>
                </a:lnTo>
                <a:lnTo>
                  <a:pt x="2820" y="13675"/>
                </a:lnTo>
                <a:lnTo>
                  <a:pt x="3031" y="13604"/>
                </a:lnTo>
                <a:lnTo>
                  <a:pt x="5921" y="13604"/>
                </a:lnTo>
                <a:lnTo>
                  <a:pt x="9586" y="13675"/>
                </a:lnTo>
                <a:lnTo>
                  <a:pt x="10714" y="13604"/>
                </a:lnTo>
                <a:lnTo>
                  <a:pt x="11912" y="13463"/>
                </a:lnTo>
                <a:lnTo>
                  <a:pt x="13110" y="13252"/>
                </a:lnTo>
                <a:lnTo>
                  <a:pt x="14238" y="12970"/>
                </a:lnTo>
                <a:lnTo>
                  <a:pt x="15366" y="12618"/>
                </a:lnTo>
                <a:lnTo>
                  <a:pt x="16494" y="12124"/>
                </a:lnTo>
                <a:lnTo>
                  <a:pt x="17480" y="11490"/>
                </a:lnTo>
                <a:lnTo>
                  <a:pt x="17974" y="11137"/>
                </a:lnTo>
                <a:lnTo>
                  <a:pt x="18397" y="10785"/>
                </a:lnTo>
                <a:lnTo>
                  <a:pt x="17974" y="14098"/>
                </a:lnTo>
                <a:lnTo>
                  <a:pt x="17621" y="16212"/>
                </a:lnTo>
                <a:lnTo>
                  <a:pt x="17269" y="18327"/>
                </a:lnTo>
                <a:lnTo>
                  <a:pt x="16776" y="20441"/>
                </a:lnTo>
                <a:lnTo>
                  <a:pt x="16494" y="21428"/>
                </a:lnTo>
                <a:lnTo>
                  <a:pt x="16212" y="22274"/>
                </a:lnTo>
                <a:lnTo>
                  <a:pt x="15859" y="23120"/>
                </a:lnTo>
                <a:lnTo>
                  <a:pt x="15436" y="23825"/>
                </a:lnTo>
                <a:lnTo>
                  <a:pt x="15013" y="24389"/>
                </a:lnTo>
                <a:lnTo>
                  <a:pt x="14591" y="24811"/>
                </a:lnTo>
                <a:lnTo>
                  <a:pt x="14309" y="24952"/>
                </a:lnTo>
                <a:lnTo>
                  <a:pt x="14027" y="25093"/>
                </a:lnTo>
                <a:lnTo>
                  <a:pt x="13322" y="25234"/>
                </a:lnTo>
                <a:lnTo>
                  <a:pt x="12617" y="25305"/>
                </a:lnTo>
                <a:lnTo>
                  <a:pt x="10150" y="25305"/>
                </a:lnTo>
                <a:lnTo>
                  <a:pt x="9375" y="25375"/>
                </a:lnTo>
                <a:lnTo>
                  <a:pt x="8670" y="25516"/>
                </a:lnTo>
                <a:lnTo>
                  <a:pt x="7824" y="25798"/>
                </a:lnTo>
                <a:lnTo>
                  <a:pt x="6978" y="26151"/>
                </a:lnTo>
                <a:lnTo>
                  <a:pt x="6203" y="26503"/>
                </a:lnTo>
                <a:lnTo>
                  <a:pt x="5428" y="26926"/>
                </a:lnTo>
                <a:lnTo>
                  <a:pt x="4652" y="27349"/>
                </a:lnTo>
                <a:lnTo>
                  <a:pt x="3948" y="27842"/>
                </a:lnTo>
                <a:lnTo>
                  <a:pt x="2538" y="28970"/>
                </a:lnTo>
                <a:lnTo>
                  <a:pt x="1481" y="29816"/>
                </a:lnTo>
                <a:lnTo>
                  <a:pt x="705" y="30521"/>
                </a:lnTo>
                <a:lnTo>
                  <a:pt x="212" y="31085"/>
                </a:lnTo>
                <a:lnTo>
                  <a:pt x="71" y="31366"/>
                </a:lnTo>
                <a:lnTo>
                  <a:pt x="0" y="31507"/>
                </a:lnTo>
                <a:lnTo>
                  <a:pt x="0" y="31648"/>
                </a:lnTo>
                <a:lnTo>
                  <a:pt x="141" y="31789"/>
                </a:lnTo>
                <a:lnTo>
                  <a:pt x="353" y="31930"/>
                </a:lnTo>
                <a:lnTo>
                  <a:pt x="635" y="32001"/>
                </a:lnTo>
                <a:lnTo>
                  <a:pt x="1622" y="32071"/>
                </a:lnTo>
                <a:lnTo>
                  <a:pt x="2961" y="32001"/>
                </a:lnTo>
                <a:lnTo>
                  <a:pt x="3807" y="31930"/>
                </a:lnTo>
                <a:lnTo>
                  <a:pt x="4652" y="31860"/>
                </a:lnTo>
                <a:lnTo>
                  <a:pt x="5498" y="31648"/>
                </a:lnTo>
                <a:lnTo>
                  <a:pt x="6273" y="31437"/>
                </a:lnTo>
                <a:lnTo>
                  <a:pt x="7049" y="31226"/>
                </a:lnTo>
                <a:lnTo>
                  <a:pt x="7824" y="30873"/>
                </a:lnTo>
                <a:lnTo>
                  <a:pt x="9304" y="30168"/>
                </a:lnTo>
                <a:lnTo>
                  <a:pt x="10784" y="29322"/>
                </a:lnTo>
                <a:lnTo>
                  <a:pt x="12124" y="28336"/>
                </a:lnTo>
                <a:lnTo>
                  <a:pt x="13392" y="27278"/>
                </a:lnTo>
                <a:lnTo>
                  <a:pt x="14661" y="26151"/>
                </a:lnTo>
                <a:lnTo>
                  <a:pt x="13956" y="28265"/>
                </a:lnTo>
                <a:lnTo>
                  <a:pt x="13322" y="30450"/>
                </a:lnTo>
                <a:lnTo>
                  <a:pt x="12899" y="31507"/>
                </a:lnTo>
                <a:lnTo>
                  <a:pt x="12476" y="32565"/>
                </a:lnTo>
                <a:lnTo>
                  <a:pt x="12053" y="33551"/>
                </a:lnTo>
                <a:lnTo>
                  <a:pt x="11489" y="34468"/>
                </a:lnTo>
                <a:lnTo>
                  <a:pt x="11137" y="35032"/>
                </a:lnTo>
                <a:lnTo>
                  <a:pt x="10714" y="35455"/>
                </a:lnTo>
                <a:lnTo>
                  <a:pt x="10221" y="35877"/>
                </a:lnTo>
                <a:lnTo>
                  <a:pt x="9727" y="36159"/>
                </a:lnTo>
                <a:lnTo>
                  <a:pt x="8740" y="36864"/>
                </a:lnTo>
                <a:lnTo>
                  <a:pt x="8247" y="37287"/>
                </a:lnTo>
                <a:lnTo>
                  <a:pt x="7683" y="37781"/>
                </a:lnTo>
                <a:lnTo>
                  <a:pt x="7331" y="38133"/>
                </a:lnTo>
                <a:lnTo>
                  <a:pt x="6978" y="38697"/>
                </a:lnTo>
                <a:lnTo>
                  <a:pt x="6133" y="40107"/>
                </a:lnTo>
                <a:lnTo>
                  <a:pt x="5216" y="41798"/>
                </a:lnTo>
                <a:lnTo>
                  <a:pt x="4864" y="42644"/>
                </a:lnTo>
                <a:lnTo>
                  <a:pt x="4511" y="43490"/>
                </a:lnTo>
                <a:lnTo>
                  <a:pt x="4300" y="44336"/>
                </a:lnTo>
                <a:lnTo>
                  <a:pt x="4159" y="45111"/>
                </a:lnTo>
                <a:lnTo>
                  <a:pt x="4159" y="45816"/>
                </a:lnTo>
                <a:lnTo>
                  <a:pt x="4159" y="46098"/>
                </a:lnTo>
                <a:lnTo>
                  <a:pt x="4229" y="46380"/>
                </a:lnTo>
                <a:lnTo>
                  <a:pt x="4370" y="46591"/>
                </a:lnTo>
                <a:lnTo>
                  <a:pt x="4511" y="46803"/>
                </a:lnTo>
                <a:lnTo>
                  <a:pt x="4723" y="46944"/>
                </a:lnTo>
                <a:lnTo>
                  <a:pt x="4934" y="47084"/>
                </a:lnTo>
                <a:lnTo>
                  <a:pt x="5216" y="47155"/>
                </a:lnTo>
                <a:lnTo>
                  <a:pt x="5992" y="47155"/>
                </a:lnTo>
                <a:lnTo>
                  <a:pt x="6414" y="47014"/>
                </a:lnTo>
                <a:lnTo>
                  <a:pt x="7049" y="46803"/>
                </a:lnTo>
                <a:lnTo>
                  <a:pt x="7683" y="46521"/>
                </a:lnTo>
                <a:lnTo>
                  <a:pt x="8388" y="46168"/>
                </a:lnTo>
                <a:lnTo>
                  <a:pt x="9093" y="45745"/>
                </a:lnTo>
                <a:lnTo>
                  <a:pt x="9798" y="45252"/>
                </a:lnTo>
                <a:lnTo>
                  <a:pt x="10432" y="44688"/>
                </a:lnTo>
                <a:lnTo>
                  <a:pt x="11066" y="44124"/>
                </a:lnTo>
                <a:lnTo>
                  <a:pt x="11630" y="43490"/>
                </a:lnTo>
                <a:lnTo>
                  <a:pt x="12194" y="42855"/>
                </a:lnTo>
                <a:lnTo>
                  <a:pt x="12687" y="42151"/>
                </a:lnTo>
                <a:lnTo>
                  <a:pt x="13040" y="41446"/>
                </a:lnTo>
                <a:lnTo>
                  <a:pt x="13392" y="40741"/>
                </a:lnTo>
                <a:lnTo>
                  <a:pt x="13604" y="40036"/>
                </a:lnTo>
                <a:lnTo>
                  <a:pt x="13674" y="39261"/>
                </a:lnTo>
                <a:lnTo>
                  <a:pt x="13674" y="38556"/>
                </a:lnTo>
                <a:lnTo>
                  <a:pt x="13533" y="37851"/>
                </a:lnTo>
                <a:lnTo>
                  <a:pt x="13392" y="37640"/>
                </a:lnTo>
                <a:lnTo>
                  <a:pt x="13181" y="37358"/>
                </a:lnTo>
                <a:lnTo>
                  <a:pt x="12758" y="36794"/>
                </a:lnTo>
                <a:lnTo>
                  <a:pt x="12335" y="36300"/>
                </a:lnTo>
                <a:lnTo>
                  <a:pt x="12194" y="36018"/>
                </a:lnTo>
                <a:lnTo>
                  <a:pt x="12124" y="35807"/>
                </a:lnTo>
                <a:lnTo>
                  <a:pt x="12194" y="35455"/>
                </a:lnTo>
                <a:lnTo>
                  <a:pt x="12335" y="34961"/>
                </a:lnTo>
                <a:lnTo>
                  <a:pt x="12828" y="33763"/>
                </a:lnTo>
                <a:lnTo>
                  <a:pt x="13815" y="31719"/>
                </a:lnTo>
                <a:lnTo>
                  <a:pt x="14591" y="29675"/>
                </a:lnTo>
                <a:lnTo>
                  <a:pt x="15295" y="27560"/>
                </a:lnTo>
                <a:lnTo>
                  <a:pt x="16000" y="25516"/>
                </a:lnTo>
                <a:lnTo>
                  <a:pt x="16635" y="23402"/>
                </a:lnTo>
                <a:lnTo>
                  <a:pt x="16635" y="24177"/>
                </a:lnTo>
                <a:lnTo>
                  <a:pt x="16705" y="24952"/>
                </a:lnTo>
                <a:lnTo>
                  <a:pt x="16846" y="25728"/>
                </a:lnTo>
                <a:lnTo>
                  <a:pt x="16987" y="26503"/>
                </a:lnTo>
                <a:lnTo>
                  <a:pt x="17198" y="27208"/>
                </a:lnTo>
                <a:lnTo>
                  <a:pt x="17480" y="27983"/>
                </a:lnTo>
                <a:lnTo>
                  <a:pt x="17762" y="28688"/>
                </a:lnTo>
                <a:lnTo>
                  <a:pt x="18115" y="29393"/>
                </a:lnTo>
                <a:lnTo>
                  <a:pt x="18538" y="30027"/>
                </a:lnTo>
                <a:lnTo>
                  <a:pt x="18961" y="30662"/>
                </a:lnTo>
                <a:lnTo>
                  <a:pt x="19454" y="31296"/>
                </a:lnTo>
                <a:lnTo>
                  <a:pt x="20018" y="31860"/>
                </a:lnTo>
                <a:lnTo>
                  <a:pt x="20582" y="32353"/>
                </a:lnTo>
                <a:lnTo>
                  <a:pt x="21216" y="32847"/>
                </a:lnTo>
                <a:lnTo>
                  <a:pt x="21850" y="33270"/>
                </a:lnTo>
                <a:lnTo>
                  <a:pt x="22555" y="33622"/>
                </a:lnTo>
                <a:lnTo>
                  <a:pt x="23049" y="33904"/>
                </a:lnTo>
                <a:lnTo>
                  <a:pt x="23612" y="34045"/>
                </a:lnTo>
                <a:lnTo>
                  <a:pt x="23894" y="34115"/>
                </a:lnTo>
                <a:lnTo>
                  <a:pt x="24106" y="34115"/>
                </a:lnTo>
                <a:lnTo>
                  <a:pt x="24317" y="34045"/>
                </a:lnTo>
                <a:lnTo>
                  <a:pt x="24458" y="33833"/>
                </a:lnTo>
                <a:lnTo>
                  <a:pt x="24458" y="33692"/>
                </a:lnTo>
                <a:lnTo>
                  <a:pt x="24458" y="33411"/>
                </a:lnTo>
                <a:lnTo>
                  <a:pt x="24247" y="32635"/>
                </a:lnTo>
                <a:lnTo>
                  <a:pt x="23965" y="31719"/>
                </a:lnTo>
                <a:lnTo>
                  <a:pt x="23542" y="30591"/>
                </a:lnTo>
                <a:lnTo>
                  <a:pt x="22767" y="28547"/>
                </a:lnTo>
                <a:lnTo>
                  <a:pt x="22203" y="27137"/>
                </a:lnTo>
                <a:lnTo>
                  <a:pt x="21780" y="25798"/>
                </a:lnTo>
                <a:lnTo>
                  <a:pt x="21216" y="24389"/>
                </a:lnTo>
                <a:lnTo>
                  <a:pt x="20652" y="23120"/>
                </a:lnTo>
                <a:lnTo>
                  <a:pt x="19877" y="21851"/>
                </a:lnTo>
                <a:lnTo>
                  <a:pt x="19454" y="21146"/>
                </a:lnTo>
                <a:lnTo>
                  <a:pt x="19102" y="20653"/>
                </a:lnTo>
                <a:lnTo>
                  <a:pt x="18467" y="19878"/>
                </a:lnTo>
                <a:lnTo>
                  <a:pt x="18256" y="19455"/>
                </a:lnTo>
                <a:lnTo>
                  <a:pt x="18115" y="19032"/>
                </a:lnTo>
                <a:lnTo>
                  <a:pt x="18044" y="18468"/>
                </a:lnTo>
                <a:lnTo>
                  <a:pt x="18044" y="17763"/>
                </a:lnTo>
                <a:lnTo>
                  <a:pt x="18185" y="16283"/>
                </a:lnTo>
                <a:lnTo>
                  <a:pt x="18397" y="14732"/>
                </a:lnTo>
                <a:lnTo>
                  <a:pt x="19031" y="11701"/>
                </a:lnTo>
                <a:lnTo>
                  <a:pt x="19595" y="8671"/>
                </a:lnTo>
                <a:lnTo>
                  <a:pt x="19877" y="7120"/>
                </a:lnTo>
                <a:lnTo>
                  <a:pt x="20018" y="5640"/>
                </a:lnTo>
                <a:lnTo>
                  <a:pt x="20370" y="6767"/>
                </a:lnTo>
                <a:lnTo>
                  <a:pt x="20793" y="7825"/>
                </a:lnTo>
                <a:lnTo>
                  <a:pt x="21286" y="8741"/>
                </a:lnTo>
                <a:lnTo>
                  <a:pt x="21921" y="9587"/>
                </a:lnTo>
                <a:lnTo>
                  <a:pt x="22555" y="10433"/>
                </a:lnTo>
                <a:lnTo>
                  <a:pt x="23331" y="11278"/>
                </a:lnTo>
                <a:lnTo>
                  <a:pt x="24811" y="12900"/>
                </a:lnTo>
                <a:lnTo>
                  <a:pt x="25868" y="14239"/>
                </a:lnTo>
                <a:lnTo>
                  <a:pt x="26432" y="14944"/>
                </a:lnTo>
                <a:lnTo>
                  <a:pt x="27066" y="15507"/>
                </a:lnTo>
                <a:lnTo>
                  <a:pt x="27348" y="15789"/>
                </a:lnTo>
                <a:lnTo>
                  <a:pt x="27701" y="15930"/>
                </a:lnTo>
                <a:lnTo>
                  <a:pt x="27982" y="16001"/>
                </a:lnTo>
                <a:lnTo>
                  <a:pt x="28194" y="15930"/>
                </a:lnTo>
                <a:lnTo>
                  <a:pt x="28476" y="15860"/>
                </a:lnTo>
                <a:lnTo>
                  <a:pt x="28687" y="15578"/>
                </a:lnTo>
                <a:lnTo>
                  <a:pt x="28899" y="15226"/>
                </a:lnTo>
                <a:lnTo>
                  <a:pt x="29110" y="14662"/>
                </a:lnTo>
                <a:lnTo>
                  <a:pt x="29181" y="14168"/>
                </a:lnTo>
                <a:lnTo>
                  <a:pt x="29251" y="13675"/>
                </a:lnTo>
                <a:lnTo>
                  <a:pt x="29251" y="13111"/>
                </a:lnTo>
                <a:lnTo>
                  <a:pt x="29181" y="12477"/>
                </a:lnTo>
                <a:lnTo>
                  <a:pt x="28969" y="11278"/>
                </a:lnTo>
                <a:lnTo>
                  <a:pt x="28617" y="10080"/>
                </a:lnTo>
                <a:lnTo>
                  <a:pt x="28123" y="8811"/>
                </a:lnTo>
                <a:lnTo>
                  <a:pt x="27630" y="7684"/>
                </a:lnTo>
                <a:lnTo>
                  <a:pt x="27066" y="6626"/>
                </a:lnTo>
                <a:lnTo>
                  <a:pt x="26573" y="5781"/>
                </a:lnTo>
                <a:lnTo>
                  <a:pt x="26150" y="5217"/>
                </a:lnTo>
                <a:lnTo>
                  <a:pt x="25516" y="4512"/>
                </a:lnTo>
                <a:lnTo>
                  <a:pt x="24670" y="3807"/>
                </a:lnTo>
                <a:lnTo>
                  <a:pt x="23753" y="3102"/>
                </a:lnTo>
                <a:lnTo>
                  <a:pt x="22767" y="2538"/>
                </a:lnTo>
                <a:lnTo>
                  <a:pt x="22273" y="2256"/>
                </a:lnTo>
                <a:lnTo>
                  <a:pt x="21780" y="2115"/>
                </a:lnTo>
                <a:lnTo>
                  <a:pt x="21357" y="2045"/>
                </a:lnTo>
                <a:lnTo>
                  <a:pt x="20934" y="2045"/>
                </a:lnTo>
                <a:lnTo>
                  <a:pt x="20511" y="2186"/>
                </a:lnTo>
                <a:lnTo>
                  <a:pt x="20229" y="2397"/>
                </a:lnTo>
                <a:lnTo>
                  <a:pt x="20088" y="1129"/>
                </a:lnTo>
                <a:lnTo>
                  <a:pt x="199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 name="Google Shape;30;p5"/>
          <p:cNvPicPr preferRelativeResize="0"/>
          <p:nvPr/>
        </p:nvPicPr>
        <p:blipFill>
          <a:blip r:embed="rId2">
            <a:alphaModFix/>
          </a:blip>
          <a:stretch>
            <a:fillRect/>
          </a:stretch>
        </p:blipFill>
        <p:spPr>
          <a:xfrm>
            <a:off x="0" y="2568150"/>
            <a:ext cx="3308475" cy="2575349"/>
          </a:xfrm>
          <a:prstGeom prst="rect">
            <a:avLst/>
          </a:prstGeom>
          <a:noFill/>
          <a:ln>
            <a:noFill/>
          </a:ln>
        </p:spPr>
      </p:pic>
      <p:pic>
        <p:nvPicPr>
          <p:cNvPr id="31" name="Google Shape;31;p5"/>
          <p:cNvPicPr preferRelativeResize="0"/>
          <p:nvPr/>
        </p:nvPicPr>
        <p:blipFill>
          <a:blip r:embed="rId3">
            <a:alphaModFix/>
          </a:blip>
          <a:stretch>
            <a:fillRect/>
          </a:stretch>
        </p:blipFill>
        <p:spPr>
          <a:xfrm>
            <a:off x="6733300" y="0"/>
            <a:ext cx="2410700" cy="3403600"/>
          </a:xfrm>
          <a:prstGeom prst="rect">
            <a:avLst/>
          </a:prstGeom>
          <a:noFill/>
          <a:ln>
            <a:noFill/>
          </a:ln>
        </p:spPr>
      </p:pic>
      <p:sp>
        <p:nvSpPr>
          <p:cNvPr id="32" name="Google Shape;32;p5"/>
          <p:cNvSpPr txBox="1">
            <a:spLocks noGrp="1"/>
          </p:cNvSpPr>
          <p:nvPr>
            <p:ph type="title"/>
          </p:nvPr>
        </p:nvSpPr>
        <p:spPr>
          <a:xfrm>
            <a:off x="1039100" y="780625"/>
            <a:ext cx="7065900" cy="6486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3" name="Google Shape;33;p5"/>
          <p:cNvSpPr txBox="1">
            <a:spLocks noGrp="1"/>
          </p:cNvSpPr>
          <p:nvPr>
            <p:ph type="body" idx="1"/>
          </p:nvPr>
        </p:nvSpPr>
        <p:spPr>
          <a:xfrm>
            <a:off x="1039100" y="1732675"/>
            <a:ext cx="7065900" cy="2418600"/>
          </a:xfrm>
          <a:prstGeom prst="rect">
            <a:avLst/>
          </a:prstGeom>
        </p:spPr>
        <p:txBody>
          <a:bodyPr spcFirstLastPara="1" wrap="square" lIns="0" tIns="0" rIns="0" bIns="0" anchor="t" anchorCtr="0">
            <a:noAutofit/>
          </a:bodyPr>
          <a:lstStyle>
            <a:lvl1pPr marL="457200" lvl="0" indent="-368300" rtl="0">
              <a:spcBef>
                <a:spcPts val="600"/>
              </a:spcBef>
              <a:spcAft>
                <a:spcPts val="0"/>
              </a:spcAft>
              <a:buSzPts val="2200"/>
              <a:buChar char="⬩"/>
              <a:defRPr/>
            </a:lvl1pPr>
            <a:lvl2pPr marL="914400" lvl="1" indent="-368300" rtl="0">
              <a:spcBef>
                <a:spcPts val="0"/>
              </a:spcBef>
              <a:spcAft>
                <a:spcPts val="0"/>
              </a:spcAft>
              <a:buSzPts val="2200"/>
              <a:buChar char="▫"/>
              <a:defRPr/>
            </a:lvl2pPr>
            <a:lvl3pPr marL="1371600" lvl="2" indent="-368300" rtl="0">
              <a:spcBef>
                <a:spcPts val="0"/>
              </a:spcBef>
              <a:spcAft>
                <a:spcPts val="0"/>
              </a:spcAft>
              <a:buSzPts val="2200"/>
              <a:buChar char="▫"/>
              <a:defRPr/>
            </a:lvl3pPr>
            <a:lvl4pPr marL="1828800" lvl="3" indent="-368300" rtl="0">
              <a:spcBef>
                <a:spcPts val="0"/>
              </a:spcBef>
              <a:spcAft>
                <a:spcPts val="0"/>
              </a:spcAft>
              <a:buSzPts val="2200"/>
              <a:buChar char="●"/>
              <a:defRPr/>
            </a:lvl4pPr>
            <a:lvl5pPr marL="2286000" lvl="4" indent="-368300" rtl="0">
              <a:spcBef>
                <a:spcPts val="0"/>
              </a:spcBef>
              <a:spcAft>
                <a:spcPts val="0"/>
              </a:spcAft>
              <a:buSzPts val="2200"/>
              <a:buChar char="○"/>
              <a:defRPr/>
            </a:lvl5pPr>
            <a:lvl6pPr marL="2743200" lvl="5" indent="-368300" rtl="0">
              <a:spcBef>
                <a:spcPts val="0"/>
              </a:spcBef>
              <a:spcAft>
                <a:spcPts val="0"/>
              </a:spcAft>
              <a:buSzPts val="2200"/>
              <a:buChar char="■"/>
              <a:defRPr/>
            </a:lvl6pPr>
            <a:lvl7pPr marL="3200400" lvl="6" indent="-368300" rtl="0">
              <a:spcBef>
                <a:spcPts val="0"/>
              </a:spcBef>
              <a:spcAft>
                <a:spcPts val="0"/>
              </a:spcAft>
              <a:buSzPts val="2200"/>
              <a:buChar char="●"/>
              <a:defRPr/>
            </a:lvl7pPr>
            <a:lvl8pPr marL="3657600" lvl="7" indent="-368300" rtl="0">
              <a:spcBef>
                <a:spcPts val="0"/>
              </a:spcBef>
              <a:spcAft>
                <a:spcPts val="0"/>
              </a:spcAft>
              <a:buSzPts val="2200"/>
              <a:buChar char="○"/>
              <a:defRPr/>
            </a:lvl8pPr>
            <a:lvl9pPr marL="4114800" lvl="8" indent="-368300" rtl="0">
              <a:spcBef>
                <a:spcPts val="0"/>
              </a:spcBef>
              <a:spcAft>
                <a:spcPts val="0"/>
              </a:spcAft>
              <a:buSzPts val="2200"/>
              <a:buChar char="■"/>
              <a:defRPr/>
            </a:lvl9pPr>
          </a:lstStyle>
          <a:p>
            <a:endParaRPr/>
          </a:p>
        </p:txBody>
      </p:sp>
      <p:sp>
        <p:nvSpPr>
          <p:cNvPr id="34" name="Google Shape;34;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35"/>
        <p:cNvGrpSpPr/>
        <p:nvPr/>
      </p:nvGrpSpPr>
      <p:grpSpPr>
        <a:xfrm>
          <a:off x="0" y="0"/>
          <a:ext cx="0" cy="0"/>
          <a:chOff x="0" y="0"/>
          <a:chExt cx="0" cy="0"/>
        </a:xfrm>
      </p:grpSpPr>
      <p:pic>
        <p:nvPicPr>
          <p:cNvPr id="36" name="Google Shape;36;p6"/>
          <p:cNvPicPr preferRelativeResize="0"/>
          <p:nvPr/>
        </p:nvPicPr>
        <p:blipFill>
          <a:blip r:embed="rId2">
            <a:alphaModFix/>
          </a:blip>
          <a:stretch>
            <a:fillRect/>
          </a:stretch>
        </p:blipFill>
        <p:spPr>
          <a:xfrm>
            <a:off x="0" y="2568150"/>
            <a:ext cx="3308475" cy="2575349"/>
          </a:xfrm>
          <a:prstGeom prst="rect">
            <a:avLst/>
          </a:prstGeom>
          <a:noFill/>
          <a:ln>
            <a:noFill/>
          </a:ln>
        </p:spPr>
      </p:pic>
      <p:pic>
        <p:nvPicPr>
          <p:cNvPr id="37" name="Google Shape;37;p6"/>
          <p:cNvPicPr preferRelativeResize="0"/>
          <p:nvPr/>
        </p:nvPicPr>
        <p:blipFill>
          <a:blip r:embed="rId3">
            <a:alphaModFix/>
          </a:blip>
          <a:stretch>
            <a:fillRect/>
          </a:stretch>
        </p:blipFill>
        <p:spPr>
          <a:xfrm>
            <a:off x="6733300" y="0"/>
            <a:ext cx="2410700" cy="3403600"/>
          </a:xfrm>
          <a:prstGeom prst="rect">
            <a:avLst/>
          </a:prstGeom>
          <a:noFill/>
          <a:ln>
            <a:noFill/>
          </a:ln>
        </p:spPr>
      </p:pic>
      <p:sp>
        <p:nvSpPr>
          <p:cNvPr id="38" name="Google Shape;38;p6"/>
          <p:cNvSpPr/>
          <p:nvPr/>
        </p:nvSpPr>
        <p:spPr>
          <a:xfrm>
            <a:off x="440700" y="440700"/>
            <a:ext cx="8271000" cy="42621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rot="5400000">
            <a:off x="883569" y="1494098"/>
            <a:ext cx="358410" cy="577767"/>
          </a:xfrm>
          <a:custGeom>
            <a:avLst/>
            <a:gdLst/>
            <a:ahLst/>
            <a:cxnLst/>
            <a:rect l="l" t="t" r="r" b="b"/>
            <a:pathLst>
              <a:path w="29252" h="47155" extrusionOk="0">
                <a:moveTo>
                  <a:pt x="17692" y="8600"/>
                </a:moveTo>
                <a:lnTo>
                  <a:pt x="14872" y="9305"/>
                </a:lnTo>
                <a:lnTo>
                  <a:pt x="11771" y="10080"/>
                </a:lnTo>
                <a:lnTo>
                  <a:pt x="8811" y="10856"/>
                </a:lnTo>
                <a:lnTo>
                  <a:pt x="7542" y="11278"/>
                </a:lnTo>
                <a:lnTo>
                  <a:pt x="6485" y="11631"/>
                </a:lnTo>
                <a:lnTo>
                  <a:pt x="9234" y="10503"/>
                </a:lnTo>
                <a:lnTo>
                  <a:pt x="10573" y="10010"/>
                </a:lnTo>
                <a:lnTo>
                  <a:pt x="11983" y="9587"/>
                </a:lnTo>
                <a:lnTo>
                  <a:pt x="13392" y="9164"/>
                </a:lnTo>
                <a:lnTo>
                  <a:pt x="14802" y="8882"/>
                </a:lnTo>
                <a:lnTo>
                  <a:pt x="16282" y="8671"/>
                </a:lnTo>
                <a:lnTo>
                  <a:pt x="17692" y="8600"/>
                </a:lnTo>
                <a:close/>
                <a:moveTo>
                  <a:pt x="20652" y="3102"/>
                </a:moveTo>
                <a:lnTo>
                  <a:pt x="20934" y="3173"/>
                </a:lnTo>
                <a:lnTo>
                  <a:pt x="21709" y="3455"/>
                </a:lnTo>
                <a:lnTo>
                  <a:pt x="22414" y="3807"/>
                </a:lnTo>
                <a:lnTo>
                  <a:pt x="23049" y="4160"/>
                </a:lnTo>
                <a:lnTo>
                  <a:pt x="23683" y="4582"/>
                </a:lnTo>
                <a:lnTo>
                  <a:pt x="24247" y="5076"/>
                </a:lnTo>
                <a:lnTo>
                  <a:pt x="24740" y="5569"/>
                </a:lnTo>
                <a:lnTo>
                  <a:pt x="25234" y="6133"/>
                </a:lnTo>
                <a:lnTo>
                  <a:pt x="25656" y="6697"/>
                </a:lnTo>
                <a:lnTo>
                  <a:pt x="26079" y="7331"/>
                </a:lnTo>
                <a:lnTo>
                  <a:pt x="26432" y="7966"/>
                </a:lnTo>
                <a:lnTo>
                  <a:pt x="26714" y="8671"/>
                </a:lnTo>
                <a:lnTo>
                  <a:pt x="26996" y="9305"/>
                </a:lnTo>
                <a:lnTo>
                  <a:pt x="27278" y="10080"/>
                </a:lnTo>
                <a:lnTo>
                  <a:pt x="27489" y="10856"/>
                </a:lnTo>
                <a:lnTo>
                  <a:pt x="27771" y="12406"/>
                </a:lnTo>
                <a:lnTo>
                  <a:pt x="27348" y="11631"/>
                </a:lnTo>
                <a:lnTo>
                  <a:pt x="26996" y="10856"/>
                </a:lnTo>
                <a:lnTo>
                  <a:pt x="26502" y="10151"/>
                </a:lnTo>
                <a:lnTo>
                  <a:pt x="26009" y="9516"/>
                </a:lnTo>
                <a:lnTo>
                  <a:pt x="25022" y="8177"/>
                </a:lnTo>
                <a:lnTo>
                  <a:pt x="23894" y="6908"/>
                </a:lnTo>
                <a:lnTo>
                  <a:pt x="22837" y="5851"/>
                </a:lnTo>
                <a:lnTo>
                  <a:pt x="21850" y="4723"/>
                </a:lnTo>
                <a:lnTo>
                  <a:pt x="21427" y="4300"/>
                </a:lnTo>
                <a:lnTo>
                  <a:pt x="20864" y="3666"/>
                </a:lnTo>
                <a:lnTo>
                  <a:pt x="20652" y="3384"/>
                </a:lnTo>
                <a:lnTo>
                  <a:pt x="20511" y="3173"/>
                </a:lnTo>
                <a:lnTo>
                  <a:pt x="20582" y="3102"/>
                </a:lnTo>
                <a:close/>
                <a:moveTo>
                  <a:pt x="18185" y="9516"/>
                </a:moveTo>
                <a:lnTo>
                  <a:pt x="17480" y="10151"/>
                </a:lnTo>
                <a:lnTo>
                  <a:pt x="16776" y="10715"/>
                </a:lnTo>
                <a:lnTo>
                  <a:pt x="15930" y="11208"/>
                </a:lnTo>
                <a:lnTo>
                  <a:pt x="15084" y="11560"/>
                </a:lnTo>
                <a:lnTo>
                  <a:pt x="14238" y="11913"/>
                </a:lnTo>
                <a:lnTo>
                  <a:pt x="13322" y="12124"/>
                </a:lnTo>
                <a:lnTo>
                  <a:pt x="12406" y="12336"/>
                </a:lnTo>
                <a:lnTo>
                  <a:pt x="11489" y="12477"/>
                </a:lnTo>
                <a:lnTo>
                  <a:pt x="9586" y="12688"/>
                </a:lnTo>
                <a:lnTo>
                  <a:pt x="7754" y="12759"/>
                </a:lnTo>
                <a:lnTo>
                  <a:pt x="5851" y="12759"/>
                </a:lnTo>
                <a:lnTo>
                  <a:pt x="4018" y="12829"/>
                </a:lnTo>
                <a:lnTo>
                  <a:pt x="4582" y="12547"/>
                </a:lnTo>
                <a:lnTo>
                  <a:pt x="5287" y="12336"/>
                </a:lnTo>
                <a:lnTo>
                  <a:pt x="6062" y="12195"/>
                </a:lnTo>
                <a:lnTo>
                  <a:pt x="6978" y="12054"/>
                </a:lnTo>
                <a:lnTo>
                  <a:pt x="8670" y="11913"/>
                </a:lnTo>
                <a:lnTo>
                  <a:pt x="9445" y="11842"/>
                </a:lnTo>
                <a:lnTo>
                  <a:pt x="10150" y="11701"/>
                </a:lnTo>
                <a:lnTo>
                  <a:pt x="12124" y="11278"/>
                </a:lnTo>
                <a:lnTo>
                  <a:pt x="14168" y="10715"/>
                </a:lnTo>
                <a:lnTo>
                  <a:pt x="16212" y="10151"/>
                </a:lnTo>
                <a:lnTo>
                  <a:pt x="18185" y="9516"/>
                </a:lnTo>
                <a:close/>
                <a:moveTo>
                  <a:pt x="20511" y="3948"/>
                </a:moveTo>
                <a:lnTo>
                  <a:pt x="20864" y="4512"/>
                </a:lnTo>
                <a:lnTo>
                  <a:pt x="21216" y="5146"/>
                </a:lnTo>
                <a:lnTo>
                  <a:pt x="22062" y="6204"/>
                </a:lnTo>
                <a:lnTo>
                  <a:pt x="23824" y="8248"/>
                </a:lnTo>
                <a:lnTo>
                  <a:pt x="24881" y="9587"/>
                </a:lnTo>
                <a:lnTo>
                  <a:pt x="25797" y="10996"/>
                </a:lnTo>
                <a:lnTo>
                  <a:pt x="26220" y="11701"/>
                </a:lnTo>
                <a:lnTo>
                  <a:pt x="26573" y="12477"/>
                </a:lnTo>
                <a:lnTo>
                  <a:pt x="26925" y="13252"/>
                </a:lnTo>
                <a:lnTo>
                  <a:pt x="27207" y="14027"/>
                </a:lnTo>
                <a:lnTo>
                  <a:pt x="25022" y="11701"/>
                </a:lnTo>
                <a:lnTo>
                  <a:pt x="24035" y="10574"/>
                </a:lnTo>
                <a:lnTo>
                  <a:pt x="23119" y="9375"/>
                </a:lnTo>
                <a:lnTo>
                  <a:pt x="22344" y="8177"/>
                </a:lnTo>
                <a:lnTo>
                  <a:pt x="21568" y="6908"/>
                </a:lnTo>
                <a:lnTo>
                  <a:pt x="21286" y="6204"/>
                </a:lnTo>
                <a:lnTo>
                  <a:pt x="21005" y="5499"/>
                </a:lnTo>
                <a:lnTo>
                  <a:pt x="20723" y="4723"/>
                </a:lnTo>
                <a:lnTo>
                  <a:pt x="20511" y="3948"/>
                </a:lnTo>
                <a:close/>
                <a:moveTo>
                  <a:pt x="12194" y="25657"/>
                </a:moveTo>
                <a:lnTo>
                  <a:pt x="9375" y="26855"/>
                </a:lnTo>
                <a:lnTo>
                  <a:pt x="6485" y="28195"/>
                </a:lnTo>
                <a:lnTo>
                  <a:pt x="4441" y="29181"/>
                </a:lnTo>
                <a:lnTo>
                  <a:pt x="2467" y="30098"/>
                </a:lnTo>
                <a:lnTo>
                  <a:pt x="3525" y="29252"/>
                </a:lnTo>
                <a:lnTo>
                  <a:pt x="4582" y="28406"/>
                </a:lnTo>
                <a:lnTo>
                  <a:pt x="5780" y="27701"/>
                </a:lnTo>
                <a:lnTo>
                  <a:pt x="6978" y="26996"/>
                </a:lnTo>
                <a:lnTo>
                  <a:pt x="8177" y="26503"/>
                </a:lnTo>
                <a:lnTo>
                  <a:pt x="9516" y="26080"/>
                </a:lnTo>
                <a:lnTo>
                  <a:pt x="10855" y="25798"/>
                </a:lnTo>
                <a:lnTo>
                  <a:pt x="12194" y="25657"/>
                </a:lnTo>
                <a:close/>
                <a:moveTo>
                  <a:pt x="12194" y="26855"/>
                </a:moveTo>
                <a:lnTo>
                  <a:pt x="11207" y="27701"/>
                </a:lnTo>
                <a:lnTo>
                  <a:pt x="10221" y="28477"/>
                </a:lnTo>
                <a:lnTo>
                  <a:pt x="9234" y="29181"/>
                </a:lnTo>
                <a:lnTo>
                  <a:pt x="8106" y="29816"/>
                </a:lnTo>
                <a:lnTo>
                  <a:pt x="7260" y="30239"/>
                </a:lnTo>
                <a:lnTo>
                  <a:pt x="6414" y="30591"/>
                </a:lnTo>
                <a:lnTo>
                  <a:pt x="5498" y="30873"/>
                </a:lnTo>
                <a:lnTo>
                  <a:pt x="4582" y="31155"/>
                </a:lnTo>
                <a:lnTo>
                  <a:pt x="3666" y="31296"/>
                </a:lnTo>
                <a:lnTo>
                  <a:pt x="2679" y="31437"/>
                </a:lnTo>
                <a:lnTo>
                  <a:pt x="1763" y="31578"/>
                </a:lnTo>
                <a:lnTo>
                  <a:pt x="846" y="31578"/>
                </a:lnTo>
                <a:lnTo>
                  <a:pt x="1269" y="31296"/>
                </a:lnTo>
                <a:lnTo>
                  <a:pt x="1833" y="31014"/>
                </a:lnTo>
                <a:lnTo>
                  <a:pt x="3172" y="30521"/>
                </a:lnTo>
                <a:lnTo>
                  <a:pt x="4652" y="30027"/>
                </a:lnTo>
                <a:lnTo>
                  <a:pt x="5780" y="29675"/>
                </a:lnTo>
                <a:lnTo>
                  <a:pt x="9022" y="28265"/>
                </a:lnTo>
                <a:lnTo>
                  <a:pt x="12194" y="26855"/>
                </a:lnTo>
                <a:close/>
                <a:moveTo>
                  <a:pt x="17762" y="20300"/>
                </a:moveTo>
                <a:lnTo>
                  <a:pt x="18608" y="21851"/>
                </a:lnTo>
                <a:lnTo>
                  <a:pt x="19383" y="23402"/>
                </a:lnTo>
                <a:lnTo>
                  <a:pt x="20018" y="25023"/>
                </a:lnTo>
                <a:lnTo>
                  <a:pt x="20652" y="26644"/>
                </a:lnTo>
                <a:lnTo>
                  <a:pt x="21780" y="29886"/>
                </a:lnTo>
                <a:lnTo>
                  <a:pt x="22485" y="31507"/>
                </a:lnTo>
                <a:lnTo>
                  <a:pt x="23190" y="33129"/>
                </a:lnTo>
                <a:lnTo>
                  <a:pt x="22414" y="32565"/>
                </a:lnTo>
                <a:lnTo>
                  <a:pt x="21639" y="31930"/>
                </a:lnTo>
                <a:lnTo>
                  <a:pt x="21005" y="31296"/>
                </a:lnTo>
                <a:lnTo>
                  <a:pt x="20370" y="30662"/>
                </a:lnTo>
                <a:lnTo>
                  <a:pt x="19806" y="29957"/>
                </a:lnTo>
                <a:lnTo>
                  <a:pt x="19313" y="29322"/>
                </a:lnTo>
                <a:lnTo>
                  <a:pt x="18890" y="28547"/>
                </a:lnTo>
                <a:lnTo>
                  <a:pt x="18467" y="27842"/>
                </a:lnTo>
                <a:lnTo>
                  <a:pt x="18115" y="26996"/>
                </a:lnTo>
                <a:lnTo>
                  <a:pt x="17833" y="26221"/>
                </a:lnTo>
                <a:lnTo>
                  <a:pt x="17621" y="25375"/>
                </a:lnTo>
                <a:lnTo>
                  <a:pt x="17480" y="24529"/>
                </a:lnTo>
                <a:lnTo>
                  <a:pt x="17410" y="23613"/>
                </a:lnTo>
                <a:lnTo>
                  <a:pt x="17339" y="22697"/>
                </a:lnTo>
                <a:lnTo>
                  <a:pt x="17339" y="21710"/>
                </a:lnTo>
                <a:lnTo>
                  <a:pt x="17480" y="20723"/>
                </a:lnTo>
                <a:lnTo>
                  <a:pt x="17480" y="21569"/>
                </a:lnTo>
                <a:lnTo>
                  <a:pt x="17480" y="22415"/>
                </a:lnTo>
                <a:lnTo>
                  <a:pt x="17551" y="23190"/>
                </a:lnTo>
                <a:lnTo>
                  <a:pt x="17692" y="24036"/>
                </a:lnTo>
                <a:lnTo>
                  <a:pt x="18115" y="25587"/>
                </a:lnTo>
                <a:lnTo>
                  <a:pt x="18608" y="27137"/>
                </a:lnTo>
                <a:lnTo>
                  <a:pt x="19172" y="28618"/>
                </a:lnTo>
                <a:lnTo>
                  <a:pt x="19524" y="29393"/>
                </a:lnTo>
                <a:lnTo>
                  <a:pt x="19736" y="29675"/>
                </a:lnTo>
                <a:lnTo>
                  <a:pt x="19877" y="29745"/>
                </a:lnTo>
                <a:lnTo>
                  <a:pt x="20159" y="29816"/>
                </a:lnTo>
                <a:lnTo>
                  <a:pt x="20511" y="29886"/>
                </a:lnTo>
                <a:lnTo>
                  <a:pt x="20652" y="29886"/>
                </a:lnTo>
                <a:lnTo>
                  <a:pt x="20723" y="29745"/>
                </a:lnTo>
                <a:lnTo>
                  <a:pt x="20793" y="29604"/>
                </a:lnTo>
                <a:lnTo>
                  <a:pt x="20723" y="29393"/>
                </a:lnTo>
                <a:lnTo>
                  <a:pt x="19806" y="27137"/>
                </a:lnTo>
                <a:lnTo>
                  <a:pt x="19031" y="24882"/>
                </a:lnTo>
                <a:lnTo>
                  <a:pt x="18397" y="22626"/>
                </a:lnTo>
                <a:lnTo>
                  <a:pt x="17762" y="20300"/>
                </a:lnTo>
                <a:close/>
                <a:moveTo>
                  <a:pt x="10503" y="36723"/>
                </a:moveTo>
                <a:lnTo>
                  <a:pt x="10080" y="37569"/>
                </a:lnTo>
                <a:lnTo>
                  <a:pt x="9516" y="38697"/>
                </a:lnTo>
                <a:lnTo>
                  <a:pt x="9304" y="39261"/>
                </a:lnTo>
                <a:lnTo>
                  <a:pt x="9163" y="39825"/>
                </a:lnTo>
                <a:lnTo>
                  <a:pt x="9093" y="40036"/>
                </a:lnTo>
                <a:lnTo>
                  <a:pt x="9163" y="40248"/>
                </a:lnTo>
                <a:lnTo>
                  <a:pt x="9234" y="40388"/>
                </a:lnTo>
                <a:lnTo>
                  <a:pt x="9304" y="40529"/>
                </a:lnTo>
                <a:lnTo>
                  <a:pt x="9516" y="40600"/>
                </a:lnTo>
                <a:lnTo>
                  <a:pt x="9657" y="40529"/>
                </a:lnTo>
                <a:lnTo>
                  <a:pt x="9868" y="40459"/>
                </a:lnTo>
                <a:lnTo>
                  <a:pt x="10009" y="40248"/>
                </a:lnTo>
                <a:lnTo>
                  <a:pt x="10362" y="39754"/>
                </a:lnTo>
                <a:lnTo>
                  <a:pt x="10714" y="39120"/>
                </a:lnTo>
                <a:lnTo>
                  <a:pt x="11278" y="37851"/>
                </a:lnTo>
                <a:lnTo>
                  <a:pt x="11630" y="37005"/>
                </a:lnTo>
                <a:lnTo>
                  <a:pt x="12053" y="37569"/>
                </a:lnTo>
                <a:lnTo>
                  <a:pt x="12406" y="38274"/>
                </a:lnTo>
                <a:lnTo>
                  <a:pt x="12547" y="38626"/>
                </a:lnTo>
                <a:lnTo>
                  <a:pt x="12617" y="38979"/>
                </a:lnTo>
                <a:lnTo>
                  <a:pt x="12617" y="39331"/>
                </a:lnTo>
                <a:lnTo>
                  <a:pt x="12617" y="39684"/>
                </a:lnTo>
                <a:lnTo>
                  <a:pt x="12476" y="40248"/>
                </a:lnTo>
                <a:lnTo>
                  <a:pt x="12265" y="40741"/>
                </a:lnTo>
                <a:lnTo>
                  <a:pt x="11983" y="41305"/>
                </a:lnTo>
                <a:lnTo>
                  <a:pt x="11630" y="41869"/>
                </a:lnTo>
                <a:lnTo>
                  <a:pt x="11207" y="42433"/>
                </a:lnTo>
                <a:lnTo>
                  <a:pt x="10714" y="42996"/>
                </a:lnTo>
                <a:lnTo>
                  <a:pt x="9657" y="44054"/>
                </a:lnTo>
                <a:lnTo>
                  <a:pt x="8458" y="45040"/>
                </a:lnTo>
                <a:lnTo>
                  <a:pt x="7824" y="45463"/>
                </a:lnTo>
                <a:lnTo>
                  <a:pt x="7260" y="45816"/>
                </a:lnTo>
                <a:lnTo>
                  <a:pt x="6626" y="46098"/>
                </a:lnTo>
                <a:lnTo>
                  <a:pt x="6062" y="46380"/>
                </a:lnTo>
                <a:lnTo>
                  <a:pt x="5498" y="46521"/>
                </a:lnTo>
                <a:lnTo>
                  <a:pt x="5005" y="46591"/>
                </a:lnTo>
                <a:lnTo>
                  <a:pt x="5287" y="45181"/>
                </a:lnTo>
                <a:lnTo>
                  <a:pt x="5639" y="43772"/>
                </a:lnTo>
                <a:lnTo>
                  <a:pt x="6062" y="42292"/>
                </a:lnTo>
                <a:lnTo>
                  <a:pt x="6626" y="40952"/>
                </a:lnTo>
                <a:lnTo>
                  <a:pt x="6978" y="40248"/>
                </a:lnTo>
                <a:lnTo>
                  <a:pt x="7331" y="39613"/>
                </a:lnTo>
                <a:lnTo>
                  <a:pt x="7754" y="39049"/>
                </a:lnTo>
                <a:lnTo>
                  <a:pt x="8177" y="38485"/>
                </a:lnTo>
                <a:lnTo>
                  <a:pt x="8670" y="37992"/>
                </a:lnTo>
                <a:lnTo>
                  <a:pt x="9234" y="37499"/>
                </a:lnTo>
                <a:lnTo>
                  <a:pt x="9868" y="37076"/>
                </a:lnTo>
                <a:lnTo>
                  <a:pt x="10503" y="36723"/>
                </a:lnTo>
                <a:close/>
                <a:moveTo>
                  <a:pt x="19947" y="1"/>
                </a:moveTo>
                <a:lnTo>
                  <a:pt x="19877" y="706"/>
                </a:lnTo>
                <a:lnTo>
                  <a:pt x="19806" y="1552"/>
                </a:lnTo>
                <a:lnTo>
                  <a:pt x="19665" y="3455"/>
                </a:lnTo>
                <a:lnTo>
                  <a:pt x="19595" y="4441"/>
                </a:lnTo>
                <a:lnTo>
                  <a:pt x="19454" y="5358"/>
                </a:lnTo>
                <a:lnTo>
                  <a:pt x="19242" y="6133"/>
                </a:lnTo>
                <a:lnTo>
                  <a:pt x="19102" y="6485"/>
                </a:lnTo>
                <a:lnTo>
                  <a:pt x="18961" y="6767"/>
                </a:lnTo>
                <a:lnTo>
                  <a:pt x="18679" y="7120"/>
                </a:lnTo>
                <a:lnTo>
                  <a:pt x="18397" y="7331"/>
                </a:lnTo>
                <a:lnTo>
                  <a:pt x="18115" y="7472"/>
                </a:lnTo>
                <a:lnTo>
                  <a:pt x="17833" y="7543"/>
                </a:lnTo>
                <a:lnTo>
                  <a:pt x="16071" y="7543"/>
                </a:lnTo>
                <a:lnTo>
                  <a:pt x="15225" y="7613"/>
                </a:lnTo>
                <a:lnTo>
                  <a:pt x="14379" y="7754"/>
                </a:lnTo>
                <a:lnTo>
                  <a:pt x="12687" y="8177"/>
                </a:lnTo>
                <a:lnTo>
                  <a:pt x="10362" y="8882"/>
                </a:lnTo>
                <a:lnTo>
                  <a:pt x="8881" y="9305"/>
                </a:lnTo>
                <a:lnTo>
                  <a:pt x="7472" y="9869"/>
                </a:lnTo>
                <a:lnTo>
                  <a:pt x="6062" y="10503"/>
                </a:lnTo>
                <a:lnTo>
                  <a:pt x="5357" y="10856"/>
                </a:lnTo>
                <a:lnTo>
                  <a:pt x="4793" y="11208"/>
                </a:lnTo>
                <a:lnTo>
                  <a:pt x="4229" y="11631"/>
                </a:lnTo>
                <a:lnTo>
                  <a:pt x="3736" y="12054"/>
                </a:lnTo>
                <a:lnTo>
                  <a:pt x="3313" y="12477"/>
                </a:lnTo>
                <a:lnTo>
                  <a:pt x="3031" y="12900"/>
                </a:lnTo>
                <a:lnTo>
                  <a:pt x="2820" y="12970"/>
                </a:lnTo>
                <a:lnTo>
                  <a:pt x="2749" y="13182"/>
                </a:lnTo>
                <a:lnTo>
                  <a:pt x="2820" y="13675"/>
                </a:lnTo>
                <a:lnTo>
                  <a:pt x="3031" y="13604"/>
                </a:lnTo>
                <a:lnTo>
                  <a:pt x="5921" y="13604"/>
                </a:lnTo>
                <a:lnTo>
                  <a:pt x="9586" y="13675"/>
                </a:lnTo>
                <a:lnTo>
                  <a:pt x="10714" y="13604"/>
                </a:lnTo>
                <a:lnTo>
                  <a:pt x="11912" y="13463"/>
                </a:lnTo>
                <a:lnTo>
                  <a:pt x="13110" y="13252"/>
                </a:lnTo>
                <a:lnTo>
                  <a:pt x="14238" y="12970"/>
                </a:lnTo>
                <a:lnTo>
                  <a:pt x="15366" y="12618"/>
                </a:lnTo>
                <a:lnTo>
                  <a:pt x="16494" y="12124"/>
                </a:lnTo>
                <a:lnTo>
                  <a:pt x="17480" y="11490"/>
                </a:lnTo>
                <a:lnTo>
                  <a:pt x="17974" y="11137"/>
                </a:lnTo>
                <a:lnTo>
                  <a:pt x="18397" y="10785"/>
                </a:lnTo>
                <a:lnTo>
                  <a:pt x="17974" y="14098"/>
                </a:lnTo>
                <a:lnTo>
                  <a:pt x="17621" y="16212"/>
                </a:lnTo>
                <a:lnTo>
                  <a:pt x="17269" y="18327"/>
                </a:lnTo>
                <a:lnTo>
                  <a:pt x="16776" y="20441"/>
                </a:lnTo>
                <a:lnTo>
                  <a:pt x="16494" y="21428"/>
                </a:lnTo>
                <a:lnTo>
                  <a:pt x="16212" y="22274"/>
                </a:lnTo>
                <a:lnTo>
                  <a:pt x="15859" y="23120"/>
                </a:lnTo>
                <a:lnTo>
                  <a:pt x="15436" y="23825"/>
                </a:lnTo>
                <a:lnTo>
                  <a:pt x="15013" y="24389"/>
                </a:lnTo>
                <a:lnTo>
                  <a:pt x="14591" y="24811"/>
                </a:lnTo>
                <a:lnTo>
                  <a:pt x="14309" y="24952"/>
                </a:lnTo>
                <a:lnTo>
                  <a:pt x="14027" y="25093"/>
                </a:lnTo>
                <a:lnTo>
                  <a:pt x="13322" y="25234"/>
                </a:lnTo>
                <a:lnTo>
                  <a:pt x="12617" y="25305"/>
                </a:lnTo>
                <a:lnTo>
                  <a:pt x="10150" y="25305"/>
                </a:lnTo>
                <a:lnTo>
                  <a:pt x="9375" y="25375"/>
                </a:lnTo>
                <a:lnTo>
                  <a:pt x="8670" y="25516"/>
                </a:lnTo>
                <a:lnTo>
                  <a:pt x="7824" y="25798"/>
                </a:lnTo>
                <a:lnTo>
                  <a:pt x="6978" y="26151"/>
                </a:lnTo>
                <a:lnTo>
                  <a:pt x="6203" y="26503"/>
                </a:lnTo>
                <a:lnTo>
                  <a:pt x="5428" y="26926"/>
                </a:lnTo>
                <a:lnTo>
                  <a:pt x="4652" y="27349"/>
                </a:lnTo>
                <a:lnTo>
                  <a:pt x="3948" y="27842"/>
                </a:lnTo>
                <a:lnTo>
                  <a:pt x="2538" y="28970"/>
                </a:lnTo>
                <a:lnTo>
                  <a:pt x="1481" y="29816"/>
                </a:lnTo>
                <a:lnTo>
                  <a:pt x="705" y="30521"/>
                </a:lnTo>
                <a:lnTo>
                  <a:pt x="212" y="31085"/>
                </a:lnTo>
                <a:lnTo>
                  <a:pt x="71" y="31366"/>
                </a:lnTo>
                <a:lnTo>
                  <a:pt x="0" y="31507"/>
                </a:lnTo>
                <a:lnTo>
                  <a:pt x="0" y="31648"/>
                </a:lnTo>
                <a:lnTo>
                  <a:pt x="141" y="31789"/>
                </a:lnTo>
                <a:lnTo>
                  <a:pt x="353" y="31930"/>
                </a:lnTo>
                <a:lnTo>
                  <a:pt x="635" y="32001"/>
                </a:lnTo>
                <a:lnTo>
                  <a:pt x="1622" y="32071"/>
                </a:lnTo>
                <a:lnTo>
                  <a:pt x="2961" y="32001"/>
                </a:lnTo>
                <a:lnTo>
                  <a:pt x="3807" y="31930"/>
                </a:lnTo>
                <a:lnTo>
                  <a:pt x="4652" y="31860"/>
                </a:lnTo>
                <a:lnTo>
                  <a:pt x="5498" y="31648"/>
                </a:lnTo>
                <a:lnTo>
                  <a:pt x="6273" y="31437"/>
                </a:lnTo>
                <a:lnTo>
                  <a:pt x="7049" y="31226"/>
                </a:lnTo>
                <a:lnTo>
                  <a:pt x="7824" y="30873"/>
                </a:lnTo>
                <a:lnTo>
                  <a:pt x="9304" y="30168"/>
                </a:lnTo>
                <a:lnTo>
                  <a:pt x="10784" y="29322"/>
                </a:lnTo>
                <a:lnTo>
                  <a:pt x="12124" y="28336"/>
                </a:lnTo>
                <a:lnTo>
                  <a:pt x="13392" y="27278"/>
                </a:lnTo>
                <a:lnTo>
                  <a:pt x="14661" y="26151"/>
                </a:lnTo>
                <a:lnTo>
                  <a:pt x="13956" y="28265"/>
                </a:lnTo>
                <a:lnTo>
                  <a:pt x="13322" y="30450"/>
                </a:lnTo>
                <a:lnTo>
                  <a:pt x="12899" y="31507"/>
                </a:lnTo>
                <a:lnTo>
                  <a:pt x="12476" y="32565"/>
                </a:lnTo>
                <a:lnTo>
                  <a:pt x="12053" y="33551"/>
                </a:lnTo>
                <a:lnTo>
                  <a:pt x="11489" y="34468"/>
                </a:lnTo>
                <a:lnTo>
                  <a:pt x="11137" y="35032"/>
                </a:lnTo>
                <a:lnTo>
                  <a:pt x="10714" y="35455"/>
                </a:lnTo>
                <a:lnTo>
                  <a:pt x="10221" y="35877"/>
                </a:lnTo>
                <a:lnTo>
                  <a:pt x="9727" y="36159"/>
                </a:lnTo>
                <a:lnTo>
                  <a:pt x="8740" y="36864"/>
                </a:lnTo>
                <a:lnTo>
                  <a:pt x="8247" y="37287"/>
                </a:lnTo>
                <a:lnTo>
                  <a:pt x="7683" y="37781"/>
                </a:lnTo>
                <a:lnTo>
                  <a:pt x="7331" y="38133"/>
                </a:lnTo>
                <a:lnTo>
                  <a:pt x="6978" y="38697"/>
                </a:lnTo>
                <a:lnTo>
                  <a:pt x="6133" y="40107"/>
                </a:lnTo>
                <a:lnTo>
                  <a:pt x="5216" y="41798"/>
                </a:lnTo>
                <a:lnTo>
                  <a:pt x="4864" y="42644"/>
                </a:lnTo>
                <a:lnTo>
                  <a:pt x="4511" y="43490"/>
                </a:lnTo>
                <a:lnTo>
                  <a:pt x="4300" y="44336"/>
                </a:lnTo>
                <a:lnTo>
                  <a:pt x="4159" y="45111"/>
                </a:lnTo>
                <a:lnTo>
                  <a:pt x="4159" y="45816"/>
                </a:lnTo>
                <a:lnTo>
                  <a:pt x="4159" y="46098"/>
                </a:lnTo>
                <a:lnTo>
                  <a:pt x="4229" y="46380"/>
                </a:lnTo>
                <a:lnTo>
                  <a:pt x="4370" y="46591"/>
                </a:lnTo>
                <a:lnTo>
                  <a:pt x="4511" y="46803"/>
                </a:lnTo>
                <a:lnTo>
                  <a:pt x="4723" y="46944"/>
                </a:lnTo>
                <a:lnTo>
                  <a:pt x="4934" y="47084"/>
                </a:lnTo>
                <a:lnTo>
                  <a:pt x="5216" y="47155"/>
                </a:lnTo>
                <a:lnTo>
                  <a:pt x="5992" y="47155"/>
                </a:lnTo>
                <a:lnTo>
                  <a:pt x="6414" y="47014"/>
                </a:lnTo>
                <a:lnTo>
                  <a:pt x="7049" y="46803"/>
                </a:lnTo>
                <a:lnTo>
                  <a:pt x="7683" y="46521"/>
                </a:lnTo>
                <a:lnTo>
                  <a:pt x="8388" y="46168"/>
                </a:lnTo>
                <a:lnTo>
                  <a:pt x="9093" y="45745"/>
                </a:lnTo>
                <a:lnTo>
                  <a:pt x="9798" y="45252"/>
                </a:lnTo>
                <a:lnTo>
                  <a:pt x="10432" y="44688"/>
                </a:lnTo>
                <a:lnTo>
                  <a:pt x="11066" y="44124"/>
                </a:lnTo>
                <a:lnTo>
                  <a:pt x="11630" y="43490"/>
                </a:lnTo>
                <a:lnTo>
                  <a:pt x="12194" y="42855"/>
                </a:lnTo>
                <a:lnTo>
                  <a:pt x="12687" y="42151"/>
                </a:lnTo>
                <a:lnTo>
                  <a:pt x="13040" y="41446"/>
                </a:lnTo>
                <a:lnTo>
                  <a:pt x="13392" y="40741"/>
                </a:lnTo>
                <a:lnTo>
                  <a:pt x="13604" y="40036"/>
                </a:lnTo>
                <a:lnTo>
                  <a:pt x="13674" y="39261"/>
                </a:lnTo>
                <a:lnTo>
                  <a:pt x="13674" y="38556"/>
                </a:lnTo>
                <a:lnTo>
                  <a:pt x="13533" y="37851"/>
                </a:lnTo>
                <a:lnTo>
                  <a:pt x="13392" y="37640"/>
                </a:lnTo>
                <a:lnTo>
                  <a:pt x="13181" y="37358"/>
                </a:lnTo>
                <a:lnTo>
                  <a:pt x="12758" y="36794"/>
                </a:lnTo>
                <a:lnTo>
                  <a:pt x="12335" y="36300"/>
                </a:lnTo>
                <a:lnTo>
                  <a:pt x="12194" y="36018"/>
                </a:lnTo>
                <a:lnTo>
                  <a:pt x="12124" y="35807"/>
                </a:lnTo>
                <a:lnTo>
                  <a:pt x="12194" y="35455"/>
                </a:lnTo>
                <a:lnTo>
                  <a:pt x="12335" y="34961"/>
                </a:lnTo>
                <a:lnTo>
                  <a:pt x="12828" y="33763"/>
                </a:lnTo>
                <a:lnTo>
                  <a:pt x="13815" y="31719"/>
                </a:lnTo>
                <a:lnTo>
                  <a:pt x="14591" y="29675"/>
                </a:lnTo>
                <a:lnTo>
                  <a:pt x="15295" y="27560"/>
                </a:lnTo>
                <a:lnTo>
                  <a:pt x="16000" y="25516"/>
                </a:lnTo>
                <a:lnTo>
                  <a:pt x="16635" y="23402"/>
                </a:lnTo>
                <a:lnTo>
                  <a:pt x="16635" y="24177"/>
                </a:lnTo>
                <a:lnTo>
                  <a:pt x="16705" y="24952"/>
                </a:lnTo>
                <a:lnTo>
                  <a:pt x="16846" y="25728"/>
                </a:lnTo>
                <a:lnTo>
                  <a:pt x="16987" y="26503"/>
                </a:lnTo>
                <a:lnTo>
                  <a:pt x="17198" y="27208"/>
                </a:lnTo>
                <a:lnTo>
                  <a:pt x="17480" y="27983"/>
                </a:lnTo>
                <a:lnTo>
                  <a:pt x="17762" y="28688"/>
                </a:lnTo>
                <a:lnTo>
                  <a:pt x="18115" y="29393"/>
                </a:lnTo>
                <a:lnTo>
                  <a:pt x="18538" y="30027"/>
                </a:lnTo>
                <a:lnTo>
                  <a:pt x="18961" y="30662"/>
                </a:lnTo>
                <a:lnTo>
                  <a:pt x="19454" y="31296"/>
                </a:lnTo>
                <a:lnTo>
                  <a:pt x="20018" y="31860"/>
                </a:lnTo>
                <a:lnTo>
                  <a:pt x="20582" y="32353"/>
                </a:lnTo>
                <a:lnTo>
                  <a:pt x="21216" y="32847"/>
                </a:lnTo>
                <a:lnTo>
                  <a:pt x="21850" y="33270"/>
                </a:lnTo>
                <a:lnTo>
                  <a:pt x="22555" y="33622"/>
                </a:lnTo>
                <a:lnTo>
                  <a:pt x="23049" y="33904"/>
                </a:lnTo>
                <a:lnTo>
                  <a:pt x="23612" y="34045"/>
                </a:lnTo>
                <a:lnTo>
                  <a:pt x="23894" y="34115"/>
                </a:lnTo>
                <a:lnTo>
                  <a:pt x="24106" y="34115"/>
                </a:lnTo>
                <a:lnTo>
                  <a:pt x="24317" y="34045"/>
                </a:lnTo>
                <a:lnTo>
                  <a:pt x="24458" y="33833"/>
                </a:lnTo>
                <a:lnTo>
                  <a:pt x="24458" y="33692"/>
                </a:lnTo>
                <a:lnTo>
                  <a:pt x="24458" y="33411"/>
                </a:lnTo>
                <a:lnTo>
                  <a:pt x="24247" y="32635"/>
                </a:lnTo>
                <a:lnTo>
                  <a:pt x="23965" y="31719"/>
                </a:lnTo>
                <a:lnTo>
                  <a:pt x="23542" y="30591"/>
                </a:lnTo>
                <a:lnTo>
                  <a:pt x="22767" y="28547"/>
                </a:lnTo>
                <a:lnTo>
                  <a:pt x="22203" y="27137"/>
                </a:lnTo>
                <a:lnTo>
                  <a:pt x="21780" y="25798"/>
                </a:lnTo>
                <a:lnTo>
                  <a:pt x="21216" y="24389"/>
                </a:lnTo>
                <a:lnTo>
                  <a:pt x="20652" y="23120"/>
                </a:lnTo>
                <a:lnTo>
                  <a:pt x="19877" y="21851"/>
                </a:lnTo>
                <a:lnTo>
                  <a:pt x="19454" y="21146"/>
                </a:lnTo>
                <a:lnTo>
                  <a:pt x="19102" y="20653"/>
                </a:lnTo>
                <a:lnTo>
                  <a:pt x="18467" y="19878"/>
                </a:lnTo>
                <a:lnTo>
                  <a:pt x="18256" y="19455"/>
                </a:lnTo>
                <a:lnTo>
                  <a:pt x="18115" y="19032"/>
                </a:lnTo>
                <a:lnTo>
                  <a:pt x="18044" y="18468"/>
                </a:lnTo>
                <a:lnTo>
                  <a:pt x="18044" y="17763"/>
                </a:lnTo>
                <a:lnTo>
                  <a:pt x="18185" y="16283"/>
                </a:lnTo>
                <a:lnTo>
                  <a:pt x="18397" y="14732"/>
                </a:lnTo>
                <a:lnTo>
                  <a:pt x="19031" y="11701"/>
                </a:lnTo>
                <a:lnTo>
                  <a:pt x="19595" y="8671"/>
                </a:lnTo>
                <a:lnTo>
                  <a:pt x="19877" y="7120"/>
                </a:lnTo>
                <a:lnTo>
                  <a:pt x="20018" y="5640"/>
                </a:lnTo>
                <a:lnTo>
                  <a:pt x="20370" y="6767"/>
                </a:lnTo>
                <a:lnTo>
                  <a:pt x="20793" y="7825"/>
                </a:lnTo>
                <a:lnTo>
                  <a:pt x="21286" y="8741"/>
                </a:lnTo>
                <a:lnTo>
                  <a:pt x="21921" y="9587"/>
                </a:lnTo>
                <a:lnTo>
                  <a:pt x="22555" y="10433"/>
                </a:lnTo>
                <a:lnTo>
                  <a:pt x="23331" y="11278"/>
                </a:lnTo>
                <a:lnTo>
                  <a:pt x="24811" y="12900"/>
                </a:lnTo>
                <a:lnTo>
                  <a:pt x="25868" y="14239"/>
                </a:lnTo>
                <a:lnTo>
                  <a:pt x="26432" y="14944"/>
                </a:lnTo>
                <a:lnTo>
                  <a:pt x="27066" y="15507"/>
                </a:lnTo>
                <a:lnTo>
                  <a:pt x="27348" y="15789"/>
                </a:lnTo>
                <a:lnTo>
                  <a:pt x="27701" y="15930"/>
                </a:lnTo>
                <a:lnTo>
                  <a:pt x="27982" y="16001"/>
                </a:lnTo>
                <a:lnTo>
                  <a:pt x="28194" y="15930"/>
                </a:lnTo>
                <a:lnTo>
                  <a:pt x="28476" y="15860"/>
                </a:lnTo>
                <a:lnTo>
                  <a:pt x="28687" y="15578"/>
                </a:lnTo>
                <a:lnTo>
                  <a:pt x="28899" y="15226"/>
                </a:lnTo>
                <a:lnTo>
                  <a:pt x="29110" y="14662"/>
                </a:lnTo>
                <a:lnTo>
                  <a:pt x="29181" y="14168"/>
                </a:lnTo>
                <a:lnTo>
                  <a:pt x="29251" y="13675"/>
                </a:lnTo>
                <a:lnTo>
                  <a:pt x="29251" y="13111"/>
                </a:lnTo>
                <a:lnTo>
                  <a:pt x="29181" y="12477"/>
                </a:lnTo>
                <a:lnTo>
                  <a:pt x="28969" y="11278"/>
                </a:lnTo>
                <a:lnTo>
                  <a:pt x="28617" y="10080"/>
                </a:lnTo>
                <a:lnTo>
                  <a:pt x="28123" y="8811"/>
                </a:lnTo>
                <a:lnTo>
                  <a:pt x="27630" y="7684"/>
                </a:lnTo>
                <a:lnTo>
                  <a:pt x="27066" y="6626"/>
                </a:lnTo>
                <a:lnTo>
                  <a:pt x="26573" y="5781"/>
                </a:lnTo>
                <a:lnTo>
                  <a:pt x="26150" y="5217"/>
                </a:lnTo>
                <a:lnTo>
                  <a:pt x="25516" y="4512"/>
                </a:lnTo>
                <a:lnTo>
                  <a:pt x="24670" y="3807"/>
                </a:lnTo>
                <a:lnTo>
                  <a:pt x="23753" y="3102"/>
                </a:lnTo>
                <a:lnTo>
                  <a:pt x="22767" y="2538"/>
                </a:lnTo>
                <a:lnTo>
                  <a:pt x="22273" y="2256"/>
                </a:lnTo>
                <a:lnTo>
                  <a:pt x="21780" y="2115"/>
                </a:lnTo>
                <a:lnTo>
                  <a:pt x="21357" y="2045"/>
                </a:lnTo>
                <a:lnTo>
                  <a:pt x="20934" y="2045"/>
                </a:lnTo>
                <a:lnTo>
                  <a:pt x="20511" y="2186"/>
                </a:lnTo>
                <a:lnTo>
                  <a:pt x="20229" y="2397"/>
                </a:lnTo>
                <a:lnTo>
                  <a:pt x="20088" y="1129"/>
                </a:lnTo>
                <a:lnTo>
                  <a:pt x="199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1039100" y="1237825"/>
            <a:ext cx="3532800" cy="648600"/>
          </a:xfrm>
          <a:prstGeom prst="rect">
            <a:avLst/>
          </a:prstGeom>
        </p:spPr>
        <p:txBody>
          <a:bodyPr spcFirstLastPara="1" wrap="square" lIns="0" tIns="0" rIns="0" bIns="0" anchor="b" anchorCtr="0">
            <a:no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41" name="Google Shape;41;p6"/>
          <p:cNvSpPr txBox="1">
            <a:spLocks noGrp="1"/>
          </p:cNvSpPr>
          <p:nvPr>
            <p:ph type="body" idx="1"/>
          </p:nvPr>
        </p:nvSpPr>
        <p:spPr>
          <a:xfrm>
            <a:off x="1039100" y="2189875"/>
            <a:ext cx="3532800" cy="1945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2" name="Google Shape;4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pic>
        <p:nvPicPr>
          <p:cNvPr id="67" name="Google Shape;67;p10"/>
          <p:cNvPicPr preferRelativeResize="0"/>
          <p:nvPr/>
        </p:nvPicPr>
        <p:blipFill>
          <a:blip r:embed="rId2">
            <a:alphaModFix/>
          </a:blip>
          <a:stretch>
            <a:fillRect/>
          </a:stretch>
        </p:blipFill>
        <p:spPr>
          <a:xfrm>
            <a:off x="0" y="3292736"/>
            <a:ext cx="2377614" cy="1850764"/>
          </a:xfrm>
          <a:prstGeom prst="rect">
            <a:avLst/>
          </a:prstGeom>
          <a:noFill/>
          <a:ln>
            <a:noFill/>
          </a:ln>
        </p:spPr>
      </p:pic>
      <p:pic>
        <p:nvPicPr>
          <p:cNvPr id="68" name="Google Shape;68;p10"/>
          <p:cNvPicPr preferRelativeResize="0"/>
          <p:nvPr/>
        </p:nvPicPr>
        <p:blipFill>
          <a:blip r:embed="rId3">
            <a:alphaModFix/>
          </a:blip>
          <a:stretch>
            <a:fillRect/>
          </a:stretch>
        </p:blipFill>
        <p:spPr>
          <a:xfrm>
            <a:off x="7411566" y="0"/>
            <a:ext cx="1732434" cy="2445982"/>
          </a:xfrm>
          <a:prstGeom prst="rect">
            <a:avLst/>
          </a:prstGeom>
          <a:noFill/>
          <a:ln>
            <a:noFill/>
          </a:ln>
        </p:spPr>
      </p:pic>
      <p:sp>
        <p:nvSpPr>
          <p:cNvPr id="69" name="Google Shape;69;p10"/>
          <p:cNvSpPr/>
          <p:nvPr/>
        </p:nvSpPr>
        <p:spPr>
          <a:xfrm>
            <a:off x="440700" y="440700"/>
            <a:ext cx="8271000" cy="42621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71" name="Google Shape;71;p10"/>
          <p:cNvSpPr txBox="1">
            <a:spLocks noGrp="1"/>
          </p:cNvSpPr>
          <p:nvPr>
            <p:ph type="body" idx="1"/>
          </p:nvPr>
        </p:nvSpPr>
        <p:spPr>
          <a:xfrm>
            <a:off x="1039100" y="4101500"/>
            <a:ext cx="7065900" cy="296400"/>
          </a:xfrm>
          <a:prstGeom prst="rect">
            <a:avLst/>
          </a:prstGeom>
        </p:spPr>
        <p:txBody>
          <a:bodyPr spcFirstLastPara="1" wrap="square" lIns="0" tIns="0" rIns="0" bIns="0" anchor="t" anchorCtr="0">
            <a:noAutofit/>
          </a:bodyPr>
          <a:lstStyle>
            <a:lvl1pPr marL="457200" lvl="0" indent="-228600" algn="ctr" rtl="0">
              <a:spcBef>
                <a:spcPts val="360"/>
              </a:spcBef>
              <a:spcAft>
                <a:spcPts val="0"/>
              </a:spcAft>
              <a:buClr>
                <a:schemeClr val="dk2"/>
              </a:buClr>
              <a:buSzPts val="1400"/>
              <a:buNone/>
              <a:defRPr sz="1400">
                <a:solidFill>
                  <a:schemeClr val="dk2"/>
                </a:solidFill>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Roses">
  <p:cSld name="BLANK_2">
    <p:bg>
      <p:bgPr>
        <a:solidFill>
          <a:schemeClr val="accent5"/>
        </a:solidFill>
        <a:effectLst/>
      </p:bgPr>
    </p:bg>
    <p:spTree>
      <p:nvGrpSpPr>
        <p:cNvPr id="1" name="Shape 75"/>
        <p:cNvGrpSpPr/>
        <p:nvPr/>
      </p:nvGrpSpPr>
      <p:grpSpPr>
        <a:xfrm>
          <a:off x="0" y="0"/>
          <a:ext cx="0" cy="0"/>
          <a:chOff x="0" y="0"/>
          <a:chExt cx="0" cy="0"/>
        </a:xfrm>
      </p:grpSpPr>
      <p:sp>
        <p:nvSpPr>
          <p:cNvPr id="76" name="Google Shape;76;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77" name="Google Shape;77;p12"/>
          <p:cNvPicPr preferRelativeResize="0"/>
          <p:nvPr/>
        </p:nvPicPr>
        <p:blipFill rotWithShape="1">
          <a:blip r:embed="rId2">
            <a:alphaModFix amt="25000"/>
          </a:blip>
          <a:srcRect/>
          <a:stretch/>
        </p:blipFill>
        <p:spPr>
          <a:xfrm>
            <a:off x="0" y="0"/>
            <a:ext cx="9144000"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9100" y="780625"/>
            <a:ext cx="7065900" cy="6486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2"/>
              </a:buClr>
              <a:buSzPts val="3600"/>
              <a:buFont typeface="Playfair Display"/>
              <a:buNone/>
              <a:defRPr sz="3600" b="1" i="1">
                <a:solidFill>
                  <a:schemeClr val="dk2"/>
                </a:solidFill>
                <a:latin typeface="Playfair Display"/>
                <a:ea typeface="Playfair Display"/>
                <a:cs typeface="Playfair Display"/>
                <a:sym typeface="Playfair Display"/>
              </a:defRPr>
            </a:lvl1pPr>
            <a:lvl2pPr lvl="1" rtl="0">
              <a:lnSpc>
                <a:spcPct val="90000"/>
              </a:lnSpc>
              <a:spcBef>
                <a:spcPts val="0"/>
              </a:spcBef>
              <a:spcAft>
                <a:spcPts val="0"/>
              </a:spcAft>
              <a:buClr>
                <a:schemeClr val="dk2"/>
              </a:buClr>
              <a:buSzPts val="3600"/>
              <a:buFont typeface="Playfair Display"/>
              <a:buNone/>
              <a:defRPr sz="3600" b="1" i="1">
                <a:solidFill>
                  <a:schemeClr val="dk2"/>
                </a:solidFill>
                <a:latin typeface="Playfair Display"/>
                <a:ea typeface="Playfair Display"/>
                <a:cs typeface="Playfair Display"/>
                <a:sym typeface="Playfair Display"/>
              </a:defRPr>
            </a:lvl2pPr>
            <a:lvl3pPr lvl="2" rtl="0">
              <a:lnSpc>
                <a:spcPct val="90000"/>
              </a:lnSpc>
              <a:spcBef>
                <a:spcPts val="0"/>
              </a:spcBef>
              <a:spcAft>
                <a:spcPts val="0"/>
              </a:spcAft>
              <a:buClr>
                <a:schemeClr val="dk2"/>
              </a:buClr>
              <a:buSzPts val="3600"/>
              <a:buFont typeface="Playfair Display"/>
              <a:buNone/>
              <a:defRPr sz="3600" b="1" i="1">
                <a:solidFill>
                  <a:schemeClr val="dk2"/>
                </a:solidFill>
                <a:latin typeface="Playfair Display"/>
                <a:ea typeface="Playfair Display"/>
                <a:cs typeface="Playfair Display"/>
                <a:sym typeface="Playfair Display"/>
              </a:defRPr>
            </a:lvl3pPr>
            <a:lvl4pPr lvl="3" rtl="0">
              <a:lnSpc>
                <a:spcPct val="90000"/>
              </a:lnSpc>
              <a:spcBef>
                <a:spcPts val="0"/>
              </a:spcBef>
              <a:spcAft>
                <a:spcPts val="0"/>
              </a:spcAft>
              <a:buClr>
                <a:schemeClr val="dk2"/>
              </a:buClr>
              <a:buSzPts val="3600"/>
              <a:buFont typeface="Playfair Display"/>
              <a:buNone/>
              <a:defRPr sz="3600" b="1" i="1">
                <a:solidFill>
                  <a:schemeClr val="dk2"/>
                </a:solidFill>
                <a:latin typeface="Playfair Display"/>
                <a:ea typeface="Playfair Display"/>
                <a:cs typeface="Playfair Display"/>
                <a:sym typeface="Playfair Display"/>
              </a:defRPr>
            </a:lvl4pPr>
            <a:lvl5pPr lvl="4" rtl="0">
              <a:lnSpc>
                <a:spcPct val="90000"/>
              </a:lnSpc>
              <a:spcBef>
                <a:spcPts val="0"/>
              </a:spcBef>
              <a:spcAft>
                <a:spcPts val="0"/>
              </a:spcAft>
              <a:buClr>
                <a:schemeClr val="dk2"/>
              </a:buClr>
              <a:buSzPts val="3600"/>
              <a:buFont typeface="Playfair Display"/>
              <a:buNone/>
              <a:defRPr sz="3600" b="1" i="1">
                <a:solidFill>
                  <a:schemeClr val="dk2"/>
                </a:solidFill>
                <a:latin typeface="Playfair Display"/>
                <a:ea typeface="Playfair Display"/>
                <a:cs typeface="Playfair Display"/>
                <a:sym typeface="Playfair Display"/>
              </a:defRPr>
            </a:lvl5pPr>
            <a:lvl6pPr lvl="5" rtl="0">
              <a:lnSpc>
                <a:spcPct val="90000"/>
              </a:lnSpc>
              <a:spcBef>
                <a:spcPts val="0"/>
              </a:spcBef>
              <a:spcAft>
                <a:spcPts val="0"/>
              </a:spcAft>
              <a:buClr>
                <a:schemeClr val="dk2"/>
              </a:buClr>
              <a:buSzPts val="3600"/>
              <a:buFont typeface="Playfair Display"/>
              <a:buNone/>
              <a:defRPr sz="3600" b="1" i="1">
                <a:solidFill>
                  <a:schemeClr val="dk2"/>
                </a:solidFill>
                <a:latin typeface="Playfair Display"/>
                <a:ea typeface="Playfair Display"/>
                <a:cs typeface="Playfair Display"/>
                <a:sym typeface="Playfair Display"/>
              </a:defRPr>
            </a:lvl6pPr>
            <a:lvl7pPr lvl="6" rtl="0">
              <a:lnSpc>
                <a:spcPct val="90000"/>
              </a:lnSpc>
              <a:spcBef>
                <a:spcPts val="0"/>
              </a:spcBef>
              <a:spcAft>
                <a:spcPts val="0"/>
              </a:spcAft>
              <a:buClr>
                <a:schemeClr val="dk2"/>
              </a:buClr>
              <a:buSzPts val="3600"/>
              <a:buFont typeface="Playfair Display"/>
              <a:buNone/>
              <a:defRPr sz="3600" b="1" i="1">
                <a:solidFill>
                  <a:schemeClr val="dk2"/>
                </a:solidFill>
                <a:latin typeface="Playfair Display"/>
                <a:ea typeface="Playfair Display"/>
                <a:cs typeface="Playfair Display"/>
                <a:sym typeface="Playfair Display"/>
              </a:defRPr>
            </a:lvl7pPr>
            <a:lvl8pPr lvl="7" rtl="0">
              <a:lnSpc>
                <a:spcPct val="90000"/>
              </a:lnSpc>
              <a:spcBef>
                <a:spcPts val="0"/>
              </a:spcBef>
              <a:spcAft>
                <a:spcPts val="0"/>
              </a:spcAft>
              <a:buClr>
                <a:schemeClr val="dk2"/>
              </a:buClr>
              <a:buSzPts val="3600"/>
              <a:buFont typeface="Playfair Display"/>
              <a:buNone/>
              <a:defRPr sz="3600" b="1" i="1">
                <a:solidFill>
                  <a:schemeClr val="dk2"/>
                </a:solidFill>
                <a:latin typeface="Playfair Display"/>
                <a:ea typeface="Playfair Display"/>
                <a:cs typeface="Playfair Display"/>
                <a:sym typeface="Playfair Display"/>
              </a:defRPr>
            </a:lvl8pPr>
            <a:lvl9pPr lvl="8" rtl="0">
              <a:lnSpc>
                <a:spcPct val="90000"/>
              </a:lnSpc>
              <a:spcBef>
                <a:spcPts val="0"/>
              </a:spcBef>
              <a:spcAft>
                <a:spcPts val="0"/>
              </a:spcAft>
              <a:buClr>
                <a:schemeClr val="dk2"/>
              </a:buClr>
              <a:buSzPts val="3600"/>
              <a:buFont typeface="Playfair Display"/>
              <a:buNone/>
              <a:defRPr sz="3600" b="1" i="1">
                <a:solidFill>
                  <a:schemeClr val="dk2"/>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1039100" y="1732675"/>
            <a:ext cx="7065900" cy="2418600"/>
          </a:xfrm>
          <a:prstGeom prst="rect">
            <a:avLst/>
          </a:prstGeom>
          <a:noFill/>
          <a:ln>
            <a:noFill/>
          </a:ln>
        </p:spPr>
        <p:txBody>
          <a:bodyPr spcFirstLastPara="1" wrap="square" lIns="0" tIns="0" rIns="0" bIns="0" anchor="t" anchorCtr="0">
            <a:noAutofit/>
          </a:bodyPr>
          <a:lstStyle>
            <a:lvl1pPr marL="457200" lvl="0" indent="-368300" rtl="0">
              <a:lnSpc>
                <a:spcPct val="115000"/>
              </a:lnSpc>
              <a:spcBef>
                <a:spcPts val="600"/>
              </a:spcBef>
              <a:spcAft>
                <a:spcPts val="0"/>
              </a:spcAft>
              <a:buClr>
                <a:schemeClr val="accent1"/>
              </a:buClr>
              <a:buSzPts val="2200"/>
              <a:buFont typeface="Raleway Thin"/>
              <a:buChar char="⬩"/>
              <a:defRPr sz="2200">
                <a:solidFill>
                  <a:schemeClr val="dk1"/>
                </a:solidFill>
                <a:latin typeface="Raleway Thin"/>
                <a:ea typeface="Raleway Thin"/>
                <a:cs typeface="Raleway Thin"/>
                <a:sym typeface="Raleway Thin"/>
              </a:defRPr>
            </a:lvl1pPr>
            <a:lvl2pPr marL="914400" lvl="1" indent="-368300" rtl="0">
              <a:lnSpc>
                <a:spcPct val="115000"/>
              </a:lnSpc>
              <a:spcBef>
                <a:spcPts val="0"/>
              </a:spcBef>
              <a:spcAft>
                <a:spcPts val="0"/>
              </a:spcAft>
              <a:buClr>
                <a:schemeClr val="accent1"/>
              </a:buClr>
              <a:buSzPts val="2200"/>
              <a:buFont typeface="Raleway Thin"/>
              <a:buChar char="▫"/>
              <a:defRPr sz="2200">
                <a:solidFill>
                  <a:schemeClr val="dk1"/>
                </a:solidFill>
                <a:latin typeface="Raleway Thin"/>
                <a:ea typeface="Raleway Thin"/>
                <a:cs typeface="Raleway Thin"/>
                <a:sym typeface="Raleway Thin"/>
              </a:defRPr>
            </a:lvl2pPr>
            <a:lvl3pPr marL="1371600" lvl="2" indent="-368300" rtl="0">
              <a:lnSpc>
                <a:spcPct val="115000"/>
              </a:lnSpc>
              <a:spcBef>
                <a:spcPts val="0"/>
              </a:spcBef>
              <a:spcAft>
                <a:spcPts val="0"/>
              </a:spcAft>
              <a:buClr>
                <a:schemeClr val="accent1"/>
              </a:buClr>
              <a:buSzPts val="2200"/>
              <a:buFont typeface="Raleway Thin"/>
              <a:buChar char="▫"/>
              <a:defRPr sz="2200">
                <a:solidFill>
                  <a:schemeClr val="dk1"/>
                </a:solidFill>
                <a:latin typeface="Raleway Thin"/>
                <a:ea typeface="Raleway Thin"/>
                <a:cs typeface="Raleway Thin"/>
                <a:sym typeface="Raleway Thin"/>
              </a:defRPr>
            </a:lvl3pPr>
            <a:lvl4pPr marL="1828800" lvl="3" indent="-368300" rtl="0">
              <a:lnSpc>
                <a:spcPct val="115000"/>
              </a:lnSpc>
              <a:spcBef>
                <a:spcPts val="0"/>
              </a:spcBef>
              <a:spcAft>
                <a:spcPts val="0"/>
              </a:spcAft>
              <a:buClr>
                <a:schemeClr val="dk1"/>
              </a:buClr>
              <a:buSzPts val="2200"/>
              <a:buFont typeface="Raleway Thin"/>
              <a:buChar char="●"/>
              <a:defRPr sz="2200">
                <a:solidFill>
                  <a:schemeClr val="dk1"/>
                </a:solidFill>
                <a:latin typeface="Raleway Thin"/>
                <a:ea typeface="Raleway Thin"/>
                <a:cs typeface="Raleway Thin"/>
                <a:sym typeface="Raleway Thin"/>
              </a:defRPr>
            </a:lvl4pPr>
            <a:lvl5pPr marL="2286000" lvl="4" indent="-368300" rtl="0">
              <a:lnSpc>
                <a:spcPct val="115000"/>
              </a:lnSpc>
              <a:spcBef>
                <a:spcPts val="0"/>
              </a:spcBef>
              <a:spcAft>
                <a:spcPts val="0"/>
              </a:spcAft>
              <a:buClr>
                <a:schemeClr val="dk1"/>
              </a:buClr>
              <a:buSzPts val="2200"/>
              <a:buFont typeface="Raleway Thin"/>
              <a:buChar char="○"/>
              <a:defRPr sz="2200">
                <a:solidFill>
                  <a:schemeClr val="dk1"/>
                </a:solidFill>
                <a:latin typeface="Raleway Thin"/>
                <a:ea typeface="Raleway Thin"/>
                <a:cs typeface="Raleway Thin"/>
                <a:sym typeface="Raleway Thin"/>
              </a:defRPr>
            </a:lvl5pPr>
            <a:lvl6pPr marL="2743200" lvl="5" indent="-368300" rtl="0">
              <a:lnSpc>
                <a:spcPct val="115000"/>
              </a:lnSpc>
              <a:spcBef>
                <a:spcPts val="0"/>
              </a:spcBef>
              <a:spcAft>
                <a:spcPts val="0"/>
              </a:spcAft>
              <a:buClr>
                <a:schemeClr val="dk1"/>
              </a:buClr>
              <a:buSzPts val="2200"/>
              <a:buFont typeface="Raleway Thin"/>
              <a:buChar char="■"/>
              <a:defRPr sz="2200">
                <a:solidFill>
                  <a:schemeClr val="dk1"/>
                </a:solidFill>
                <a:latin typeface="Raleway Thin"/>
                <a:ea typeface="Raleway Thin"/>
                <a:cs typeface="Raleway Thin"/>
                <a:sym typeface="Raleway Thin"/>
              </a:defRPr>
            </a:lvl6pPr>
            <a:lvl7pPr marL="3200400" lvl="6" indent="-368300" rtl="0">
              <a:lnSpc>
                <a:spcPct val="115000"/>
              </a:lnSpc>
              <a:spcBef>
                <a:spcPts val="0"/>
              </a:spcBef>
              <a:spcAft>
                <a:spcPts val="0"/>
              </a:spcAft>
              <a:buClr>
                <a:schemeClr val="dk1"/>
              </a:buClr>
              <a:buSzPts val="2200"/>
              <a:buFont typeface="Raleway Thin"/>
              <a:buChar char="●"/>
              <a:defRPr sz="2200">
                <a:solidFill>
                  <a:schemeClr val="dk1"/>
                </a:solidFill>
                <a:latin typeface="Raleway Thin"/>
                <a:ea typeface="Raleway Thin"/>
                <a:cs typeface="Raleway Thin"/>
                <a:sym typeface="Raleway Thin"/>
              </a:defRPr>
            </a:lvl7pPr>
            <a:lvl8pPr marL="3657600" lvl="7" indent="-368300" rtl="0">
              <a:lnSpc>
                <a:spcPct val="115000"/>
              </a:lnSpc>
              <a:spcBef>
                <a:spcPts val="0"/>
              </a:spcBef>
              <a:spcAft>
                <a:spcPts val="0"/>
              </a:spcAft>
              <a:buClr>
                <a:schemeClr val="dk1"/>
              </a:buClr>
              <a:buSzPts val="2200"/>
              <a:buFont typeface="Raleway Thin"/>
              <a:buChar char="○"/>
              <a:defRPr sz="2200">
                <a:solidFill>
                  <a:schemeClr val="dk1"/>
                </a:solidFill>
                <a:latin typeface="Raleway Thin"/>
                <a:ea typeface="Raleway Thin"/>
                <a:cs typeface="Raleway Thin"/>
                <a:sym typeface="Raleway Thin"/>
              </a:defRPr>
            </a:lvl8pPr>
            <a:lvl9pPr marL="4114800" lvl="8" indent="-368300" rtl="0">
              <a:lnSpc>
                <a:spcPct val="115000"/>
              </a:lnSpc>
              <a:spcBef>
                <a:spcPts val="0"/>
              </a:spcBef>
              <a:spcAft>
                <a:spcPts val="0"/>
              </a:spcAft>
              <a:buClr>
                <a:schemeClr val="dk1"/>
              </a:buClr>
              <a:buSzPts val="2200"/>
              <a:buFont typeface="Raleway Thin"/>
              <a:buChar char="■"/>
              <a:defRPr sz="2200">
                <a:solidFill>
                  <a:schemeClr val="dk1"/>
                </a:solidFill>
                <a:latin typeface="Raleway Thin"/>
                <a:ea typeface="Raleway Thin"/>
                <a:cs typeface="Raleway Thin"/>
                <a:sym typeface="Raleway Thin"/>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Playfair Display"/>
                <a:ea typeface="Playfair Display"/>
                <a:cs typeface="Playfair Display"/>
                <a:sym typeface="Playfair Display"/>
              </a:defRPr>
            </a:lvl1pPr>
            <a:lvl2pPr lvl="1" algn="r" rtl="0">
              <a:buNone/>
              <a:defRPr sz="1300">
                <a:solidFill>
                  <a:schemeClr val="accent1"/>
                </a:solidFill>
                <a:latin typeface="Playfair Display"/>
                <a:ea typeface="Playfair Display"/>
                <a:cs typeface="Playfair Display"/>
                <a:sym typeface="Playfair Display"/>
              </a:defRPr>
            </a:lvl2pPr>
            <a:lvl3pPr lvl="2" algn="r" rtl="0">
              <a:buNone/>
              <a:defRPr sz="1300">
                <a:solidFill>
                  <a:schemeClr val="accent1"/>
                </a:solidFill>
                <a:latin typeface="Playfair Display"/>
                <a:ea typeface="Playfair Display"/>
                <a:cs typeface="Playfair Display"/>
                <a:sym typeface="Playfair Display"/>
              </a:defRPr>
            </a:lvl3pPr>
            <a:lvl4pPr lvl="3" algn="r" rtl="0">
              <a:buNone/>
              <a:defRPr sz="1300">
                <a:solidFill>
                  <a:schemeClr val="accent1"/>
                </a:solidFill>
                <a:latin typeface="Playfair Display"/>
                <a:ea typeface="Playfair Display"/>
                <a:cs typeface="Playfair Display"/>
                <a:sym typeface="Playfair Display"/>
              </a:defRPr>
            </a:lvl4pPr>
            <a:lvl5pPr lvl="4" algn="r" rtl="0">
              <a:buNone/>
              <a:defRPr sz="1300">
                <a:solidFill>
                  <a:schemeClr val="accent1"/>
                </a:solidFill>
                <a:latin typeface="Playfair Display"/>
                <a:ea typeface="Playfair Display"/>
                <a:cs typeface="Playfair Display"/>
                <a:sym typeface="Playfair Display"/>
              </a:defRPr>
            </a:lvl5pPr>
            <a:lvl6pPr lvl="5" algn="r" rtl="0">
              <a:buNone/>
              <a:defRPr sz="1300">
                <a:solidFill>
                  <a:schemeClr val="accent1"/>
                </a:solidFill>
                <a:latin typeface="Playfair Display"/>
                <a:ea typeface="Playfair Display"/>
                <a:cs typeface="Playfair Display"/>
                <a:sym typeface="Playfair Display"/>
              </a:defRPr>
            </a:lvl6pPr>
            <a:lvl7pPr lvl="6" algn="r" rtl="0">
              <a:buNone/>
              <a:defRPr sz="1300">
                <a:solidFill>
                  <a:schemeClr val="accent1"/>
                </a:solidFill>
                <a:latin typeface="Playfair Display"/>
                <a:ea typeface="Playfair Display"/>
                <a:cs typeface="Playfair Display"/>
                <a:sym typeface="Playfair Display"/>
              </a:defRPr>
            </a:lvl7pPr>
            <a:lvl8pPr lvl="7" algn="r" rtl="0">
              <a:buNone/>
              <a:defRPr sz="1300">
                <a:solidFill>
                  <a:schemeClr val="accent1"/>
                </a:solidFill>
                <a:latin typeface="Playfair Display"/>
                <a:ea typeface="Playfair Display"/>
                <a:cs typeface="Playfair Display"/>
                <a:sym typeface="Playfair Display"/>
              </a:defRPr>
            </a:lvl8pPr>
            <a:lvl9pPr lvl="8" algn="r" rtl="0">
              <a:buNone/>
              <a:defRPr sz="1300">
                <a:solidFill>
                  <a:schemeClr val="accent1"/>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en.wikipedia.org/wiki/States_and_territories_of_India" TargetMode="External"/><Relationship Id="rId7" Type="http://schemas.openxmlformats.org/officeDocument/2006/relationships/hyperlink" Target="https://en.wikipedia.org/wiki/Bamboo_shoot"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hyperlink" Target="https://en.wikipedia.org/wiki/Seven_Sister_States" TargetMode="External"/><Relationship Id="rId5" Type="http://schemas.openxmlformats.org/officeDocument/2006/relationships/hyperlink" Target="https://en.wikipedia.org/wiki/Mongoloid" TargetMode="External"/><Relationship Id="rId4" Type="http://schemas.openxmlformats.org/officeDocument/2006/relationships/hyperlink" Target="https://en.wikipedia.org/wiki/Meghalaya"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Sacred_grove"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en.wikipedia.org/wiki/Sacred_groves_of_India"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Nokrek_Biosphere_Reserve" TargetMode="External"/><Relationship Id="rId7"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hyperlink" Target="https://en.wikipedia.org/wiki/Nepenthes_khasiana" TargetMode="External"/><Relationship Id="rId5" Type="http://schemas.openxmlformats.org/officeDocument/2006/relationships/hyperlink" Target="https://en.wikipedia.org/wiki/Pitcher_plant" TargetMode="External"/><Relationship Id="rId4" Type="http://schemas.openxmlformats.org/officeDocument/2006/relationships/hyperlink" Target="https://en.wikipedia.org/wiki/Balphakram_National_Park"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en.wikipedia.org/wiki/Tectona_grandis" TargetMode="External"/><Relationship Id="rId13" Type="http://schemas.openxmlformats.org/officeDocument/2006/relationships/hyperlink" Target="https://en.wikipedia.org/wiki/Weasel" TargetMode="External"/><Relationship Id="rId18" Type="http://schemas.openxmlformats.org/officeDocument/2006/relationships/hyperlink" Target="https://en.wikipedia.org/wiki/Deer" TargetMode="External"/><Relationship Id="rId3" Type="http://schemas.openxmlformats.org/officeDocument/2006/relationships/hyperlink" Target="https://en.wikipedia.org/wiki/Parasite" TargetMode="External"/><Relationship Id="rId21" Type="http://schemas.openxmlformats.org/officeDocument/2006/relationships/hyperlink" Target="https://en.wikipedia.org/wiki/Siju_Cave" TargetMode="External"/><Relationship Id="rId7" Type="http://schemas.openxmlformats.org/officeDocument/2006/relationships/hyperlink" Target="https://en.wikipedia.org/wiki/Shorea_robusta" TargetMode="External"/><Relationship Id="rId12" Type="http://schemas.openxmlformats.org/officeDocument/2006/relationships/hyperlink" Target="https://en.wikipedia.org/wiki/Mongooses" TargetMode="External"/><Relationship Id="rId17" Type="http://schemas.openxmlformats.org/officeDocument/2006/relationships/hyperlink" Target="https://en.wikipedia.org/wiki/Bat" TargetMode="External"/><Relationship Id="rId2" Type="http://schemas.openxmlformats.org/officeDocument/2006/relationships/notesSlide" Target="../notesSlides/notesSlide16.xml"/><Relationship Id="rId16" Type="http://schemas.openxmlformats.org/officeDocument/2006/relationships/hyperlink" Target="https://en.wikipedia.org/wiki/Wild_Asian_water_buffalo" TargetMode="External"/><Relationship Id="rId20" Type="http://schemas.openxmlformats.org/officeDocument/2006/relationships/hyperlink" Target="https://en.wikipedia.org/wiki/Primate" TargetMode="External"/><Relationship Id="rId1" Type="http://schemas.openxmlformats.org/officeDocument/2006/relationships/slideLayout" Target="../slideLayouts/slideLayout4.xml"/><Relationship Id="rId6" Type="http://schemas.openxmlformats.org/officeDocument/2006/relationships/hyperlink" Target="https://en.wikipedia.org/wiki/Shrub" TargetMode="External"/><Relationship Id="rId11" Type="http://schemas.openxmlformats.org/officeDocument/2006/relationships/hyperlink" Target="https://en.wikipedia.org/wiki/Red_panda" TargetMode="External"/><Relationship Id="rId5" Type="http://schemas.openxmlformats.org/officeDocument/2006/relationships/hyperlink" Target="https://en.wikipedia.org/wiki/Succulent_plant" TargetMode="External"/><Relationship Id="rId15" Type="http://schemas.openxmlformats.org/officeDocument/2006/relationships/hyperlink" Target="https://en.wikipedia.org/wiki/Gaur" TargetMode="External"/><Relationship Id="rId23" Type="http://schemas.openxmlformats.org/officeDocument/2006/relationships/image" Target="../media/image9.png"/><Relationship Id="rId10" Type="http://schemas.openxmlformats.org/officeDocument/2006/relationships/hyperlink" Target="https://en.wikipedia.org/wiki/Reptile" TargetMode="External"/><Relationship Id="rId19" Type="http://schemas.openxmlformats.org/officeDocument/2006/relationships/hyperlink" Target="https://en.wikipedia.org/wiki/Wild_boar" TargetMode="External"/><Relationship Id="rId4" Type="http://schemas.openxmlformats.org/officeDocument/2006/relationships/hyperlink" Target="https://en.wikipedia.org/wiki/Epiphyte" TargetMode="External"/><Relationship Id="rId9" Type="http://schemas.openxmlformats.org/officeDocument/2006/relationships/hyperlink" Target="https://en.wikipedia.org/wiki/Mammal" TargetMode="External"/><Relationship Id="rId14" Type="http://schemas.openxmlformats.org/officeDocument/2006/relationships/hyperlink" Target="https://en.wikipedia.org/wiki/Rodent" TargetMode="External"/><Relationship Id="rId22" Type="http://schemas.openxmlformats.org/officeDocument/2006/relationships/hyperlink" Target="https://en.wikipedia.org/wiki/Hoolock_gibbon"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a:spLocks noGrp="1"/>
          </p:cNvSpPr>
          <p:nvPr>
            <p:ph type="ctrTitle"/>
          </p:nvPr>
        </p:nvSpPr>
        <p:spPr>
          <a:xfrm>
            <a:off x="1066800" y="1809750"/>
            <a:ext cx="70659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u="sng" dirty="0" smtClean="0"/>
              <a:t>MEGHALAYA</a:t>
            </a:r>
            <a:endParaRPr u="sng"/>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24"/>
          <p:cNvSpPr txBox="1">
            <a:spLocks noGrp="1"/>
          </p:cNvSpPr>
          <p:nvPr>
            <p:ph type="body" idx="1"/>
          </p:nvPr>
        </p:nvSpPr>
        <p:spPr>
          <a:xfrm>
            <a:off x="381000" y="438150"/>
            <a:ext cx="5791200" cy="4267200"/>
          </a:xfrm>
          <a:prstGeom prst="rect">
            <a:avLst/>
          </a:prstGeom>
        </p:spPr>
        <p:txBody>
          <a:bodyPr spcFirstLastPara="1" wrap="square" lIns="0" tIns="0" rIns="0" bIns="0" anchor="t" anchorCtr="0">
            <a:noAutofit/>
          </a:bodyPr>
          <a:lstStyle/>
          <a:p>
            <a:pPr fontAlgn="base">
              <a:buFont typeface="Wingdings" pitchFamily="2" charset="2"/>
              <a:buChar char="q"/>
            </a:pPr>
            <a:r>
              <a:rPr lang="en-US" b="1" dirty="0" err="1" smtClean="0"/>
              <a:t>Wangala</a:t>
            </a:r>
            <a:r>
              <a:rPr lang="en-US" b="1" dirty="0" smtClean="0"/>
              <a:t> Festival</a:t>
            </a:r>
          </a:p>
          <a:p>
            <a:pPr algn="just" fontAlgn="base">
              <a:buNone/>
            </a:pPr>
            <a:r>
              <a:rPr lang="en-US" dirty="0" smtClean="0"/>
              <a:t>      The </a:t>
            </a:r>
            <a:r>
              <a:rPr lang="en-US" dirty="0" err="1" smtClean="0"/>
              <a:t>Wangala</a:t>
            </a:r>
            <a:r>
              <a:rPr lang="en-US" dirty="0" smtClean="0"/>
              <a:t> Festival is celebrated by the </a:t>
            </a:r>
            <a:r>
              <a:rPr lang="en-US" dirty="0" err="1" smtClean="0"/>
              <a:t>Garo</a:t>
            </a:r>
            <a:r>
              <a:rPr lang="en-US" dirty="0" smtClean="0"/>
              <a:t> people, marking the end of the agricultural year.  It is a thanksgiving festival for </a:t>
            </a:r>
            <a:r>
              <a:rPr lang="en-US" dirty="0" err="1" smtClean="0"/>
              <a:t>Misi</a:t>
            </a:r>
            <a:r>
              <a:rPr lang="en-US" dirty="0" smtClean="0"/>
              <a:t>-A-</a:t>
            </a:r>
            <a:r>
              <a:rPr lang="en-US" dirty="0" err="1" smtClean="0"/>
              <a:t>Gilpa</a:t>
            </a:r>
            <a:r>
              <a:rPr lang="en-US" dirty="0" smtClean="0"/>
              <a:t>-</a:t>
            </a:r>
            <a:r>
              <a:rPr lang="en-US" dirty="0" err="1" smtClean="0"/>
              <a:t>Saljong</a:t>
            </a:r>
            <a:r>
              <a:rPr lang="en-US" dirty="0" smtClean="0"/>
              <a:t>-</a:t>
            </a:r>
            <a:r>
              <a:rPr lang="en-US" dirty="0" err="1" smtClean="0"/>
              <a:t>Galapa</a:t>
            </a:r>
            <a:r>
              <a:rPr lang="en-US" dirty="0" smtClean="0"/>
              <a:t>, the god of fertility. This festival is now popularly known as Hundred Drums Festival.</a:t>
            </a:r>
            <a:endParaRPr/>
          </a:p>
        </p:txBody>
      </p:sp>
      <p:pic>
        <p:nvPicPr>
          <p:cNvPr id="161" name="Google Shape;161;p24"/>
          <p:cNvPicPr preferRelativeResize="0"/>
          <p:nvPr/>
        </p:nvPicPr>
        <p:blipFill rotWithShape="1">
          <a:blip r:embed="rId3">
            <a:alphaModFix/>
          </a:blip>
          <a:srcRect l="17942" r="23707"/>
          <a:stretch/>
        </p:blipFill>
        <p:spPr>
          <a:xfrm>
            <a:off x="6248400" y="440690"/>
            <a:ext cx="2454692" cy="2435859"/>
          </a:xfrm>
          <a:prstGeom prst="rect">
            <a:avLst/>
          </a:prstGeom>
          <a:noFill/>
          <a:ln>
            <a:noFill/>
          </a:ln>
        </p:spPr>
      </p:pic>
      <p:sp>
        <p:nvSpPr>
          <p:cNvPr id="162" name="Google Shape;162;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ctrTitle"/>
          </p:nvPr>
        </p:nvSpPr>
        <p:spPr>
          <a:xfrm>
            <a:off x="1039100" y="1659550"/>
            <a:ext cx="70659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i="0" dirty="0">
                <a:solidFill>
                  <a:schemeClr val="lt1"/>
                </a:solidFill>
              </a:rPr>
              <a:t>3</a:t>
            </a:r>
            <a:r>
              <a:rPr lang="en" i="0" dirty="0" smtClean="0">
                <a:solidFill>
                  <a:schemeClr val="lt1"/>
                </a:solidFill>
              </a:rPr>
              <a:t>.</a:t>
            </a:r>
          </a:p>
          <a:p>
            <a:pPr marL="0" lvl="0" indent="0" algn="ctr" rtl="0">
              <a:spcBef>
                <a:spcPts val="0"/>
              </a:spcBef>
              <a:spcAft>
                <a:spcPts val="0"/>
              </a:spcAft>
              <a:buNone/>
            </a:pPr>
            <a:r>
              <a:rPr lang="en" dirty="0" smtClean="0"/>
              <a:t>Food And Cuisines’</a:t>
            </a:r>
            <a:endParaRPr/>
          </a:p>
        </p:txBody>
      </p:sp>
      <p:sp>
        <p:nvSpPr>
          <p:cNvPr id="104" name="Google Shape;104;p17"/>
          <p:cNvSpPr txBox="1">
            <a:spLocks noGrp="1"/>
          </p:cNvSpPr>
          <p:nvPr>
            <p:ph type="subTitle" idx="1"/>
          </p:nvPr>
        </p:nvSpPr>
        <p:spPr>
          <a:xfrm>
            <a:off x="1039100" y="2916252"/>
            <a:ext cx="7065900" cy="250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t>Good Food And Good Vibes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24"/>
          <p:cNvSpPr txBox="1">
            <a:spLocks noGrp="1"/>
          </p:cNvSpPr>
          <p:nvPr>
            <p:ph type="body" idx="1"/>
          </p:nvPr>
        </p:nvSpPr>
        <p:spPr>
          <a:xfrm>
            <a:off x="457200" y="361950"/>
            <a:ext cx="5943600" cy="4343400"/>
          </a:xfrm>
          <a:prstGeom prst="rect">
            <a:avLst/>
          </a:prstGeom>
        </p:spPr>
        <p:txBody>
          <a:bodyPr spcFirstLastPara="1" wrap="square" lIns="0" tIns="0" rIns="0" bIns="0" anchor="t" anchorCtr="0">
            <a:noAutofit/>
          </a:bodyPr>
          <a:lstStyle/>
          <a:p>
            <a:pPr algn="just" fontAlgn="base">
              <a:buFont typeface="Wingdings" pitchFamily="2" charset="2"/>
              <a:buChar char="q"/>
            </a:pPr>
            <a:r>
              <a:rPr lang="en-US" sz="1700" b="1" dirty="0" err="1" smtClean="0"/>
              <a:t>Meghalayan</a:t>
            </a:r>
            <a:r>
              <a:rPr lang="en-US" sz="1700" b="1" dirty="0" smtClean="0"/>
              <a:t> cuisine</a:t>
            </a:r>
            <a:r>
              <a:rPr lang="en-US" sz="1700" dirty="0" smtClean="0"/>
              <a:t> is the local cuisine of the </a:t>
            </a:r>
            <a:r>
              <a:rPr lang="en-US" sz="1700" dirty="0" smtClean="0">
                <a:hlinkClick r:id="rId3" tooltip="States and territories of India"/>
              </a:rPr>
              <a:t>Indian state</a:t>
            </a:r>
            <a:r>
              <a:rPr lang="en-US" sz="1700" dirty="0" smtClean="0"/>
              <a:t> of </a:t>
            </a:r>
            <a:r>
              <a:rPr lang="en-US" sz="1700" dirty="0" smtClean="0">
                <a:hlinkClick r:id="rId4" tooltip="Meghalaya"/>
              </a:rPr>
              <a:t>Meghalaya</a:t>
            </a:r>
            <a:r>
              <a:rPr lang="en-US" sz="1700" dirty="0" smtClean="0"/>
              <a:t>. Meghalaya is home to three </a:t>
            </a:r>
            <a:r>
              <a:rPr lang="en-US" sz="1700" dirty="0" smtClean="0">
                <a:hlinkClick r:id="rId5" tooltip="Mongoloid"/>
              </a:rPr>
              <a:t>Mongoloid</a:t>
            </a:r>
            <a:r>
              <a:rPr lang="en-US" sz="1700" dirty="0" smtClean="0"/>
              <a:t> tribes; it has a unique cuisine, different from the other </a:t>
            </a:r>
            <a:r>
              <a:rPr lang="en-US" sz="1700" dirty="0" smtClean="0">
                <a:hlinkClick r:id="rId6" tooltip="Seven Sister States"/>
              </a:rPr>
              <a:t>Seven Sister States</a:t>
            </a:r>
            <a:r>
              <a:rPr lang="en-US" sz="1700" dirty="0" smtClean="0"/>
              <a:t> of northeast India. The staple food of the people is rice with spicy meat and fish preparations. They rear goats, pigs, fowl, ducks and cows and relish their meat.</a:t>
            </a:r>
          </a:p>
          <a:p>
            <a:pPr algn="just" fontAlgn="base">
              <a:buFont typeface="Wingdings" pitchFamily="2" charset="2"/>
              <a:buChar char="q"/>
            </a:pPr>
            <a:r>
              <a:rPr lang="en-US" sz="1700" dirty="0" smtClean="0"/>
              <a:t>The popular dishes of </a:t>
            </a:r>
            <a:r>
              <a:rPr lang="en-US" sz="1700" dirty="0" err="1" smtClean="0"/>
              <a:t>Khasis</a:t>
            </a:r>
            <a:r>
              <a:rPr lang="en-US" sz="1700" dirty="0" smtClean="0"/>
              <a:t> and </a:t>
            </a:r>
            <a:r>
              <a:rPr lang="en-US" sz="1700" dirty="0" err="1" smtClean="0"/>
              <a:t>Jaintia</a:t>
            </a:r>
            <a:r>
              <a:rPr lang="en-US" sz="1700" dirty="0" smtClean="0"/>
              <a:t> are </a:t>
            </a:r>
            <a:r>
              <a:rPr lang="en-US" sz="1700" dirty="0" err="1" smtClean="0"/>
              <a:t>Jadoh</a:t>
            </a:r>
            <a:r>
              <a:rPr lang="en-US" sz="1700" dirty="0" smtClean="0"/>
              <a:t>, </a:t>
            </a:r>
            <a:r>
              <a:rPr lang="en-US" sz="1700" dirty="0" err="1" smtClean="0"/>
              <a:t>Ki</a:t>
            </a:r>
            <a:r>
              <a:rPr lang="en-US" sz="1700" dirty="0" smtClean="0"/>
              <a:t> </a:t>
            </a:r>
            <a:r>
              <a:rPr lang="en-US" sz="1700" dirty="0" err="1" smtClean="0"/>
              <a:t>Kpu</a:t>
            </a:r>
            <a:r>
              <a:rPr lang="en-US" sz="1700" dirty="0" smtClean="0"/>
              <a:t>, Tung-</a:t>
            </a:r>
            <a:r>
              <a:rPr lang="en-US" sz="1700" dirty="0" err="1" smtClean="0"/>
              <a:t>rymbai</a:t>
            </a:r>
            <a:r>
              <a:rPr lang="en-US" sz="1700" dirty="0" smtClean="0"/>
              <a:t>, and pickled </a:t>
            </a:r>
            <a:r>
              <a:rPr lang="en-US" sz="1700" dirty="0" smtClean="0">
                <a:hlinkClick r:id="rId7" tooltip="Bamboo shoot"/>
              </a:rPr>
              <a:t>bamboo shoots</a:t>
            </a:r>
            <a:r>
              <a:rPr lang="en-US" sz="1700" dirty="0" smtClean="0"/>
              <a:t>; bamboo shoots are also a favorite dish of the </a:t>
            </a:r>
            <a:r>
              <a:rPr lang="en-US" sz="1700" dirty="0" err="1" smtClean="0"/>
              <a:t>Garos</a:t>
            </a:r>
            <a:r>
              <a:rPr lang="en-US" sz="1700" dirty="0" smtClean="0"/>
              <a:t>. </a:t>
            </a:r>
            <a:r>
              <a:rPr lang="en-US" sz="1700" dirty="0" err="1" smtClean="0"/>
              <a:t>Garos</a:t>
            </a:r>
            <a:r>
              <a:rPr lang="en-US" sz="1700" dirty="0" smtClean="0"/>
              <a:t> eat most non-domesticated animals, though their everyday staples are simple foods such as rice with </a:t>
            </a:r>
            <a:r>
              <a:rPr lang="en-US" sz="1700" i="1" dirty="0" err="1" smtClean="0"/>
              <a:t>kapa</a:t>
            </a:r>
            <a:r>
              <a:rPr lang="en-US" sz="1700" dirty="0" smtClean="0"/>
              <a:t>, cooked with a special ingredient called </a:t>
            </a:r>
            <a:r>
              <a:rPr lang="en-US" sz="1700" dirty="0" err="1" smtClean="0"/>
              <a:t>purambhi</a:t>
            </a:r>
            <a:r>
              <a:rPr lang="en-US" sz="1700" dirty="0" smtClean="0"/>
              <a:t> </a:t>
            </a:r>
            <a:r>
              <a:rPr lang="en-US" sz="1700" dirty="0" err="1" smtClean="0"/>
              <a:t>masala</a:t>
            </a:r>
            <a:r>
              <a:rPr lang="en-US" sz="1700" dirty="0" smtClean="0"/>
              <a:t>.</a:t>
            </a:r>
            <a:endParaRPr lang="en-US" sz="1700" dirty="0"/>
          </a:p>
        </p:txBody>
      </p:sp>
      <p:pic>
        <p:nvPicPr>
          <p:cNvPr id="161" name="Google Shape;161;p24"/>
          <p:cNvPicPr preferRelativeResize="0"/>
          <p:nvPr/>
        </p:nvPicPr>
        <p:blipFill rotWithShape="1">
          <a:blip r:embed="rId8">
            <a:alphaModFix/>
          </a:blip>
          <a:srcRect l="17942" r="23707"/>
          <a:stretch/>
        </p:blipFill>
        <p:spPr>
          <a:xfrm>
            <a:off x="6477000" y="440691"/>
            <a:ext cx="2226092" cy="2131060"/>
          </a:xfrm>
          <a:prstGeom prst="rect">
            <a:avLst/>
          </a:prstGeom>
          <a:noFill/>
          <a:ln>
            <a:noFill/>
          </a:ln>
        </p:spPr>
      </p:pic>
      <p:sp>
        <p:nvSpPr>
          <p:cNvPr id="162" name="Google Shape;162;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pic>
        <p:nvPicPr>
          <p:cNvPr id="7" name="Google Shape;161;p24"/>
          <p:cNvPicPr preferRelativeResize="0"/>
          <p:nvPr/>
        </p:nvPicPr>
        <p:blipFill rotWithShape="1">
          <a:blip r:embed="rId8">
            <a:alphaModFix/>
          </a:blip>
          <a:srcRect l="17942" r="23707"/>
          <a:stretch/>
        </p:blipFill>
        <p:spPr>
          <a:xfrm>
            <a:off x="6477000" y="2571750"/>
            <a:ext cx="2226092" cy="21310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ctrTitle"/>
          </p:nvPr>
        </p:nvSpPr>
        <p:spPr>
          <a:xfrm>
            <a:off x="1039100" y="1659550"/>
            <a:ext cx="70659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i="0" dirty="0" smtClean="0">
                <a:solidFill>
                  <a:schemeClr val="lt1"/>
                </a:solidFill>
              </a:rPr>
              <a:t>4.</a:t>
            </a:r>
          </a:p>
          <a:p>
            <a:pPr marL="0" lvl="0" indent="0" algn="ctr" rtl="0">
              <a:spcBef>
                <a:spcPts val="0"/>
              </a:spcBef>
              <a:spcAft>
                <a:spcPts val="0"/>
              </a:spcAft>
              <a:buNone/>
            </a:pPr>
            <a:r>
              <a:rPr lang="en" dirty="0" smtClean="0"/>
              <a:t>Flora And Fauna</a:t>
            </a:r>
            <a:endParaRPr/>
          </a:p>
        </p:txBody>
      </p:sp>
      <p:sp>
        <p:nvSpPr>
          <p:cNvPr id="104" name="Google Shape;104;p17"/>
          <p:cNvSpPr txBox="1">
            <a:spLocks noGrp="1"/>
          </p:cNvSpPr>
          <p:nvPr>
            <p:ph type="subTitle" idx="1"/>
          </p:nvPr>
        </p:nvSpPr>
        <p:spPr>
          <a:xfrm>
            <a:off x="1039100" y="2916252"/>
            <a:ext cx="7065900" cy="250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t>Save Our Great Nature </a:t>
            </a:r>
          </a:p>
          <a:p>
            <a:pPr marL="0" lvl="0" indent="0" algn="ctr" rtl="0">
              <a:spcBef>
                <a:spcPts val="0"/>
              </a:spcBef>
              <a:spcAft>
                <a:spcPts val="0"/>
              </a:spcAft>
              <a:buNone/>
            </a:pPr>
            <a:r>
              <a:rPr lang="en" dirty="0" smtClean="0"/>
              <a:t>To Save Your Beautiful Future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0"/>
          <p:cNvSpPr txBox="1">
            <a:spLocks noGrp="1"/>
          </p:cNvSpPr>
          <p:nvPr>
            <p:ph type="body" idx="1"/>
          </p:nvPr>
        </p:nvSpPr>
        <p:spPr>
          <a:xfrm>
            <a:off x="990600" y="438150"/>
            <a:ext cx="7086600" cy="4267200"/>
          </a:xfrm>
          <a:prstGeom prst="rect">
            <a:avLst/>
          </a:prstGeom>
        </p:spPr>
        <p:txBody>
          <a:bodyPr spcFirstLastPara="1" wrap="square" lIns="0" tIns="0" rIns="0" bIns="0" anchor="t" anchorCtr="0">
            <a:noAutofit/>
          </a:bodyPr>
          <a:lstStyle/>
          <a:p>
            <a:pPr algn="just" fontAlgn="base">
              <a:buFont typeface="Wingdings" pitchFamily="2" charset="2"/>
              <a:buChar char="q"/>
            </a:pPr>
            <a:r>
              <a:rPr lang="en-US" sz="1800" dirty="0" smtClean="0"/>
              <a:t>About 70% of the state is forested, of which 9,496 km</a:t>
            </a:r>
            <a:r>
              <a:rPr lang="en-US" sz="1800" baseline="30000" dirty="0" smtClean="0"/>
              <a:t>2</a:t>
            </a:r>
            <a:r>
              <a:rPr lang="en-US" sz="1800" dirty="0" smtClean="0"/>
              <a:t> (3,666 sq mi) is dense primary subtropical forest. The </a:t>
            </a:r>
            <a:r>
              <a:rPr lang="en-US" sz="1800" dirty="0" err="1" smtClean="0"/>
              <a:t>Meghalayan</a:t>
            </a:r>
            <a:r>
              <a:rPr lang="en-US" sz="1800" dirty="0" smtClean="0"/>
              <a:t> forests are considered to be among the richest botanical habitats of Asia. These forests receive abundant rainfall and support a vast variety of floral and faunal biodiversity. A small portion of the forest area in Meghalaya is under what are known as "</a:t>
            </a:r>
            <a:r>
              <a:rPr lang="en-US" sz="1800" dirty="0" smtClean="0">
                <a:hlinkClick r:id="rId3" tooltip="Sacred grove"/>
              </a:rPr>
              <a:t>sacred groves</a:t>
            </a:r>
            <a:r>
              <a:rPr lang="en-US" sz="1800" dirty="0" smtClean="0"/>
              <a:t>" (see </a:t>
            </a:r>
            <a:r>
              <a:rPr lang="en-US" sz="1800" dirty="0" smtClean="0">
                <a:hlinkClick r:id="rId4" tooltip="Sacred groves of India"/>
              </a:rPr>
              <a:t>Sacred groves of India</a:t>
            </a:r>
            <a:r>
              <a:rPr lang="en-US" sz="1800" dirty="0" smtClean="0"/>
              <a:t>). These are small pockets of an ancient forest that have been preserved by the communities for hundreds of years due to religious and cultural beliefs. These forests are reserved for religious rituals and generally remain protected from any exploitation. These sacred groves </a:t>
            </a:r>
            <a:r>
              <a:rPr lang="en-US" sz="1800" dirty="0" err="1" smtClean="0"/>
              <a:t>harbour</a:t>
            </a:r>
            <a:r>
              <a:rPr lang="en-US" sz="1800" dirty="0" smtClean="0"/>
              <a:t> many rare plant and animal species. </a:t>
            </a:r>
            <a:endParaRPr lang="en-US" sz="1800" dirty="0"/>
          </a:p>
        </p:txBody>
      </p:sp>
      <p:sp>
        <p:nvSpPr>
          <p:cNvPr id="125" name="Google Shape;125;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14</a:t>
            </a:fld>
            <a:endParaRPr/>
          </a:p>
        </p:txBody>
      </p:sp>
      <p:sp>
        <p:nvSpPr>
          <p:cNvPr id="4" name="Rectangle 3"/>
          <p:cNvSpPr/>
          <p:nvPr/>
        </p:nvSpPr>
        <p:spPr>
          <a:xfrm>
            <a:off x="457200" y="285750"/>
            <a:ext cx="8229600" cy="457200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24"/>
          <p:cNvSpPr txBox="1">
            <a:spLocks noGrp="1"/>
          </p:cNvSpPr>
          <p:nvPr>
            <p:ph type="body" idx="1"/>
          </p:nvPr>
        </p:nvSpPr>
        <p:spPr>
          <a:xfrm>
            <a:off x="457200" y="438150"/>
            <a:ext cx="5943600" cy="4267200"/>
          </a:xfrm>
          <a:prstGeom prst="rect">
            <a:avLst/>
          </a:prstGeom>
        </p:spPr>
        <p:txBody>
          <a:bodyPr spcFirstLastPara="1" wrap="square" lIns="0" tIns="0" rIns="0" bIns="0" anchor="t" anchorCtr="0">
            <a:noAutofit/>
          </a:bodyPr>
          <a:lstStyle/>
          <a:p>
            <a:pPr algn="just">
              <a:buFont typeface="Wingdings" pitchFamily="2" charset="2"/>
              <a:buChar char="q"/>
            </a:pPr>
            <a:r>
              <a:rPr lang="en-US" dirty="0" smtClean="0"/>
              <a:t>The </a:t>
            </a:r>
            <a:r>
              <a:rPr lang="en-US" dirty="0" err="1" smtClean="0">
                <a:hlinkClick r:id="rId3" tooltip="Nokrek Biosphere Reserve"/>
              </a:rPr>
              <a:t>Nokrek</a:t>
            </a:r>
            <a:r>
              <a:rPr lang="en-US" dirty="0" smtClean="0">
                <a:hlinkClick r:id="rId3" tooltip="Nokrek Biosphere Reserve"/>
              </a:rPr>
              <a:t> Biosphere Reserve</a:t>
            </a:r>
            <a:r>
              <a:rPr lang="en-US" dirty="0" smtClean="0"/>
              <a:t> in the West </a:t>
            </a:r>
            <a:r>
              <a:rPr lang="en-US" dirty="0" err="1" smtClean="0"/>
              <a:t>Garo</a:t>
            </a:r>
            <a:r>
              <a:rPr lang="en-US" dirty="0" smtClean="0"/>
              <a:t> Hills and the </a:t>
            </a:r>
            <a:r>
              <a:rPr lang="en-US" dirty="0" err="1" smtClean="0">
                <a:hlinkClick r:id="rId4" tooltip="Balphakram National Park"/>
              </a:rPr>
              <a:t>Balphakram</a:t>
            </a:r>
            <a:r>
              <a:rPr lang="en-US" dirty="0" smtClean="0">
                <a:hlinkClick r:id="rId4" tooltip="Balphakram National Park"/>
              </a:rPr>
              <a:t> National Park</a:t>
            </a:r>
            <a:r>
              <a:rPr lang="en-US" dirty="0" smtClean="0"/>
              <a:t> in the South </a:t>
            </a:r>
            <a:r>
              <a:rPr lang="en-US" dirty="0" err="1" smtClean="0"/>
              <a:t>Garo</a:t>
            </a:r>
            <a:r>
              <a:rPr lang="en-US" dirty="0" smtClean="0"/>
              <a:t> Hills are considered to be the most biodiversity-rich sites in Meghalaya. In addition, Meghalaya has three wildlife sanctuaries. These are the </a:t>
            </a:r>
            <a:r>
              <a:rPr lang="en-US" dirty="0" err="1" smtClean="0"/>
              <a:t>Nongkhyllem</a:t>
            </a:r>
            <a:r>
              <a:rPr lang="en-US" dirty="0" smtClean="0"/>
              <a:t> Wildlife Sanctuary, the </a:t>
            </a:r>
            <a:r>
              <a:rPr lang="en-US" dirty="0" err="1" smtClean="0"/>
              <a:t>Siju</a:t>
            </a:r>
            <a:r>
              <a:rPr lang="en-US" dirty="0" smtClean="0"/>
              <a:t> Sanctuary, and the </a:t>
            </a:r>
            <a:r>
              <a:rPr lang="en-US" dirty="0" err="1" smtClean="0"/>
              <a:t>Baghmara</a:t>
            </a:r>
            <a:r>
              <a:rPr lang="en-US" dirty="0" smtClean="0"/>
              <a:t> Sanctuary, which is also the home of the insect-eating </a:t>
            </a:r>
            <a:r>
              <a:rPr lang="en-US" dirty="0" smtClean="0">
                <a:hlinkClick r:id="rId5" tooltip="Pitcher plant"/>
              </a:rPr>
              <a:t>pitcher plant</a:t>
            </a:r>
            <a:r>
              <a:rPr lang="en-US" dirty="0" smtClean="0"/>
              <a:t> </a:t>
            </a:r>
            <a:r>
              <a:rPr lang="en-US" i="1" dirty="0" smtClean="0">
                <a:hlinkClick r:id="rId6" tooltip="Nepenthes khasiana"/>
              </a:rPr>
              <a:t>Nepenthes </a:t>
            </a:r>
            <a:r>
              <a:rPr lang="en-US" i="1" dirty="0" err="1" smtClean="0">
                <a:hlinkClick r:id="rId6" tooltip="Nepenthes khasiana"/>
              </a:rPr>
              <a:t>khasiana</a:t>
            </a:r>
            <a:r>
              <a:rPr lang="en-US" dirty="0" smtClean="0"/>
              <a:t> also called "</a:t>
            </a:r>
            <a:r>
              <a:rPr lang="en-US" dirty="0" err="1" smtClean="0"/>
              <a:t>Me'mang</a:t>
            </a:r>
            <a:r>
              <a:rPr lang="en-US" dirty="0" smtClean="0"/>
              <a:t> </a:t>
            </a:r>
            <a:r>
              <a:rPr lang="en-US" dirty="0" err="1" smtClean="0"/>
              <a:t>Koksi</a:t>
            </a:r>
            <a:r>
              <a:rPr lang="en-US" dirty="0" smtClean="0"/>
              <a:t>" in local language.</a:t>
            </a:r>
            <a:endParaRPr lang="en-US" dirty="0"/>
          </a:p>
        </p:txBody>
      </p:sp>
      <p:pic>
        <p:nvPicPr>
          <p:cNvPr id="161" name="Google Shape;161;p24"/>
          <p:cNvPicPr preferRelativeResize="0"/>
          <p:nvPr/>
        </p:nvPicPr>
        <p:blipFill rotWithShape="1">
          <a:blip r:embed="rId7">
            <a:alphaModFix/>
          </a:blip>
          <a:srcRect l="17942" r="23707"/>
          <a:stretch/>
        </p:blipFill>
        <p:spPr>
          <a:xfrm>
            <a:off x="6477000" y="440691"/>
            <a:ext cx="2226092" cy="2131060"/>
          </a:xfrm>
          <a:prstGeom prst="rect">
            <a:avLst/>
          </a:prstGeom>
          <a:noFill/>
          <a:ln>
            <a:noFill/>
          </a:ln>
        </p:spPr>
      </p:pic>
      <p:sp>
        <p:nvSpPr>
          <p:cNvPr id="162" name="Google Shape;162;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15</a:t>
            </a:fld>
            <a:endParaRPr/>
          </a:p>
        </p:txBody>
      </p:sp>
      <p:pic>
        <p:nvPicPr>
          <p:cNvPr id="7" name="Google Shape;161;p24"/>
          <p:cNvPicPr preferRelativeResize="0"/>
          <p:nvPr/>
        </p:nvPicPr>
        <p:blipFill rotWithShape="1">
          <a:blip r:embed="rId7">
            <a:alphaModFix/>
          </a:blip>
          <a:srcRect l="17942" r="23707"/>
          <a:stretch/>
        </p:blipFill>
        <p:spPr>
          <a:xfrm>
            <a:off x="6477000" y="2571750"/>
            <a:ext cx="2226092" cy="21310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24"/>
          <p:cNvSpPr txBox="1">
            <a:spLocks noGrp="1"/>
          </p:cNvSpPr>
          <p:nvPr>
            <p:ph type="body" idx="1"/>
          </p:nvPr>
        </p:nvSpPr>
        <p:spPr>
          <a:xfrm>
            <a:off x="381000" y="361950"/>
            <a:ext cx="6019800" cy="4343400"/>
          </a:xfrm>
          <a:prstGeom prst="rect">
            <a:avLst/>
          </a:prstGeom>
        </p:spPr>
        <p:txBody>
          <a:bodyPr spcFirstLastPara="1" wrap="square" lIns="0" tIns="0" rIns="0" bIns="0" numCol="1" anchor="t" anchorCtr="0">
            <a:noAutofit/>
          </a:bodyPr>
          <a:lstStyle/>
          <a:p>
            <a:pPr algn="just">
              <a:buFont typeface="Wingdings" pitchFamily="2" charset="2"/>
              <a:buChar char="q"/>
            </a:pPr>
            <a:r>
              <a:rPr lang="en-US" sz="1500" dirty="0" smtClean="0"/>
              <a:t>Due to diverse climatic and topographic conditions, Meghalaya forests support a vast floral diversity, including a large variety of </a:t>
            </a:r>
            <a:r>
              <a:rPr lang="en-US" sz="1500" dirty="0" smtClean="0">
                <a:hlinkClick r:id="rId3" tooltip="Parasite"/>
              </a:rPr>
              <a:t>parasites</a:t>
            </a:r>
            <a:r>
              <a:rPr lang="en-US" sz="1500" dirty="0" smtClean="0"/>
              <a:t>, </a:t>
            </a:r>
            <a:r>
              <a:rPr lang="en-US" sz="1500" dirty="0" smtClean="0">
                <a:hlinkClick r:id="rId4" tooltip="Epiphyte"/>
              </a:rPr>
              <a:t>epiphytes</a:t>
            </a:r>
            <a:r>
              <a:rPr lang="en-US" sz="1500" dirty="0" smtClean="0"/>
              <a:t>, </a:t>
            </a:r>
            <a:r>
              <a:rPr lang="en-US" sz="1500" dirty="0" smtClean="0">
                <a:hlinkClick r:id="rId5" tooltip="Succulent plant"/>
              </a:rPr>
              <a:t>succulent plants</a:t>
            </a:r>
            <a:r>
              <a:rPr lang="en-US" sz="1500" dirty="0" smtClean="0"/>
              <a:t> and </a:t>
            </a:r>
            <a:r>
              <a:rPr lang="en-US" sz="1500" dirty="0" smtClean="0">
                <a:hlinkClick r:id="rId6" tooltip="Shrub"/>
              </a:rPr>
              <a:t>shrubs</a:t>
            </a:r>
            <a:r>
              <a:rPr lang="en-US" sz="1500" dirty="0" smtClean="0"/>
              <a:t>. Two of the most important tree varieties are </a:t>
            </a:r>
            <a:r>
              <a:rPr lang="en-US" sz="1500" i="1" dirty="0" err="1" smtClean="0">
                <a:hlinkClick r:id="rId7" tooltip="Shorea robusta"/>
              </a:rPr>
              <a:t>Shorea</a:t>
            </a:r>
            <a:r>
              <a:rPr lang="en-US" sz="1500" i="1" dirty="0" smtClean="0">
                <a:hlinkClick r:id="rId7" tooltip="Shorea robusta"/>
              </a:rPr>
              <a:t> </a:t>
            </a:r>
            <a:r>
              <a:rPr lang="en-US" sz="1500" i="1" dirty="0" err="1" smtClean="0">
                <a:hlinkClick r:id="rId7" tooltip="Shorea robusta"/>
              </a:rPr>
              <a:t>robusta</a:t>
            </a:r>
            <a:r>
              <a:rPr lang="en-US" sz="1500" dirty="0" smtClean="0"/>
              <a:t> (</a:t>
            </a:r>
            <a:r>
              <a:rPr lang="en-US" sz="1500" dirty="0" err="1" smtClean="0"/>
              <a:t>sal</a:t>
            </a:r>
            <a:r>
              <a:rPr lang="en-US" sz="1500" dirty="0" smtClean="0"/>
              <a:t> tree) and </a:t>
            </a:r>
            <a:r>
              <a:rPr lang="en-US" sz="1500" i="1" dirty="0" err="1" smtClean="0">
                <a:hlinkClick r:id="rId8" tooltip="Tectona grandis"/>
              </a:rPr>
              <a:t>Tectona</a:t>
            </a:r>
            <a:r>
              <a:rPr lang="en-US" sz="1500" i="1" dirty="0" smtClean="0">
                <a:hlinkClick r:id="rId8" tooltip="Tectona grandis"/>
              </a:rPr>
              <a:t> </a:t>
            </a:r>
            <a:r>
              <a:rPr lang="en-US" sz="1500" i="1" dirty="0" err="1" smtClean="0">
                <a:hlinkClick r:id="rId8" tooltip="Tectona grandis"/>
              </a:rPr>
              <a:t>grandis</a:t>
            </a:r>
            <a:r>
              <a:rPr lang="en-US" sz="1500" dirty="0" smtClean="0"/>
              <a:t> (teak). Meghalaya is also the home to a large variety of fruits, vegetables, spices, and medicinal plants. Meghalaya is also famous for its large variety of orchids — nearly 325 of them. Of these, the largest variety is found in the </a:t>
            </a:r>
            <a:r>
              <a:rPr lang="en-US" sz="1500" dirty="0" err="1" smtClean="0"/>
              <a:t>Mawsmai</a:t>
            </a:r>
            <a:r>
              <a:rPr lang="en-US" sz="1500" dirty="0" smtClean="0"/>
              <a:t>, </a:t>
            </a:r>
            <a:r>
              <a:rPr lang="en-US" sz="1500" dirty="0" err="1" smtClean="0"/>
              <a:t>Mawmluh</a:t>
            </a:r>
            <a:r>
              <a:rPr lang="en-US" sz="1500" dirty="0" smtClean="0"/>
              <a:t> and </a:t>
            </a:r>
            <a:r>
              <a:rPr lang="en-US" sz="1500" dirty="0" err="1" smtClean="0"/>
              <a:t>Sohrarim</a:t>
            </a:r>
            <a:r>
              <a:rPr lang="en-US" sz="1500" dirty="0" smtClean="0"/>
              <a:t> forests in the </a:t>
            </a:r>
            <a:r>
              <a:rPr lang="en-US" sz="1500" dirty="0" err="1" smtClean="0"/>
              <a:t>Khasi</a:t>
            </a:r>
            <a:r>
              <a:rPr lang="en-US" sz="1500" dirty="0" smtClean="0"/>
              <a:t> hills.</a:t>
            </a:r>
          </a:p>
          <a:p>
            <a:pPr algn="just">
              <a:buFont typeface="Wingdings" pitchFamily="2" charset="2"/>
              <a:buChar char="q"/>
            </a:pPr>
            <a:r>
              <a:rPr lang="en-US" sz="1500" dirty="0" smtClean="0"/>
              <a:t>Meghalaya also has a large variety of </a:t>
            </a:r>
            <a:r>
              <a:rPr lang="en-US" sz="1500" dirty="0" smtClean="0">
                <a:hlinkClick r:id="rId9" tooltip="Mammal"/>
              </a:rPr>
              <a:t>mammals</a:t>
            </a:r>
            <a:r>
              <a:rPr lang="en-US" sz="1500" dirty="0" smtClean="0"/>
              <a:t>, birds, </a:t>
            </a:r>
            <a:r>
              <a:rPr lang="en-US" sz="1500" dirty="0" smtClean="0">
                <a:hlinkClick r:id="rId10" tooltip="Reptile"/>
              </a:rPr>
              <a:t>reptiles</a:t>
            </a:r>
            <a:r>
              <a:rPr lang="en-US" sz="1500" dirty="0" smtClean="0"/>
              <a:t> and insects. The important mammal species include elephants, bear, </a:t>
            </a:r>
            <a:r>
              <a:rPr lang="en-US" sz="1500" dirty="0" smtClean="0">
                <a:hlinkClick r:id="rId11" tooltip="Red panda"/>
              </a:rPr>
              <a:t>red pandas</a:t>
            </a:r>
            <a:r>
              <a:rPr lang="en-US" sz="1500" dirty="0" smtClean="0"/>
              <a:t>, </a:t>
            </a:r>
            <a:r>
              <a:rPr lang="en-US" sz="1500" dirty="0" smtClean="0">
                <a:hlinkClick r:id="rId12" tooltip="Mongooses"/>
              </a:rPr>
              <a:t>mongooses</a:t>
            </a:r>
            <a:r>
              <a:rPr lang="en-US" sz="1500" dirty="0" smtClean="0"/>
              <a:t>, </a:t>
            </a:r>
            <a:r>
              <a:rPr lang="en-US" sz="1500" dirty="0" smtClean="0">
                <a:hlinkClick r:id="rId13" tooltip="Weasel"/>
              </a:rPr>
              <a:t>weasels</a:t>
            </a:r>
            <a:r>
              <a:rPr lang="en-US" sz="1500" dirty="0" smtClean="0"/>
              <a:t>, </a:t>
            </a:r>
            <a:r>
              <a:rPr lang="en-US" sz="1500" dirty="0" smtClean="0">
                <a:hlinkClick r:id="rId14" tooltip="Rodent"/>
              </a:rPr>
              <a:t>rodents</a:t>
            </a:r>
            <a:r>
              <a:rPr lang="en-US" sz="1500" dirty="0" smtClean="0"/>
              <a:t>, </a:t>
            </a:r>
            <a:r>
              <a:rPr lang="en-US" sz="1500" dirty="0" smtClean="0">
                <a:hlinkClick r:id="rId15" tooltip="Gaur"/>
              </a:rPr>
              <a:t>gaur</a:t>
            </a:r>
            <a:r>
              <a:rPr lang="en-US" sz="1500" dirty="0" smtClean="0"/>
              <a:t>, </a:t>
            </a:r>
            <a:r>
              <a:rPr lang="en-US" sz="1500" dirty="0" smtClean="0">
                <a:hlinkClick r:id="rId16" tooltip="Wild Asian water buffalo"/>
              </a:rPr>
              <a:t>wild buffalo</a:t>
            </a:r>
            <a:r>
              <a:rPr lang="en-US" sz="1500" dirty="0" smtClean="0"/>
              <a:t>, </a:t>
            </a:r>
            <a:r>
              <a:rPr lang="en-US" sz="1500" dirty="0" smtClean="0">
                <a:hlinkClick r:id="rId17" tooltip="Bat"/>
              </a:rPr>
              <a:t>bats</a:t>
            </a:r>
            <a:r>
              <a:rPr lang="en-US" sz="1500" dirty="0" smtClean="0"/>
              <a:t>, </a:t>
            </a:r>
            <a:r>
              <a:rPr lang="en-US" sz="1500" dirty="0" smtClean="0">
                <a:hlinkClick r:id="rId18" tooltip="Deer"/>
              </a:rPr>
              <a:t>deer</a:t>
            </a:r>
            <a:r>
              <a:rPr lang="en-US" sz="1500" dirty="0" smtClean="0"/>
              <a:t>, </a:t>
            </a:r>
            <a:r>
              <a:rPr lang="en-US" sz="1500" dirty="0" smtClean="0">
                <a:hlinkClick r:id="rId19" tooltip="Wild boar"/>
              </a:rPr>
              <a:t>wild boar</a:t>
            </a:r>
            <a:r>
              <a:rPr lang="en-US" sz="1500" dirty="0" smtClean="0"/>
              <a:t> and a number of </a:t>
            </a:r>
            <a:r>
              <a:rPr lang="en-US" sz="1500" dirty="0" smtClean="0">
                <a:hlinkClick r:id="rId20" tooltip="Primate"/>
              </a:rPr>
              <a:t>primates</a:t>
            </a:r>
            <a:r>
              <a:rPr lang="en-US" sz="1500" dirty="0" smtClean="0"/>
              <a:t>. The limestone caves in Meghalaya such as the </a:t>
            </a:r>
            <a:r>
              <a:rPr lang="en-US" sz="1500" dirty="0" err="1" smtClean="0">
                <a:hlinkClick r:id="rId21" tooltip="Siju Cave"/>
              </a:rPr>
              <a:t>Siju</a:t>
            </a:r>
            <a:r>
              <a:rPr lang="en-US" sz="1500" dirty="0" smtClean="0">
                <a:hlinkClick r:id="rId21" tooltip="Siju Cave"/>
              </a:rPr>
              <a:t> Cave</a:t>
            </a:r>
            <a:r>
              <a:rPr lang="en-US" sz="1500" dirty="0" smtClean="0"/>
              <a:t> are home to some of the nation's rarest bat species. The </a:t>
            </a:r>
            <a:r>
              <a:rPr lang="en-US" sz="1500" dirty="0" err="1" smtClean="0">
                <a:hlinkClick r:id="rId22" tooltip="Hoolock gibbon"/>
              </a:rPr>
              <a:t>hoolock</a:t>
            </a:r>
            <a:r>
              <a:rPr lang="en-US" sz="1500" dirty="0" smtClean="0">
                <a:hlinkClick r:id="rId22" tooltip="Hoolock gibbon"/>
              </a:rPr>
              <a:t> gibbon</a:t>
            </a:r>
            <a:r>
              <a:rPr lang="en-US" sz="1500" dirty="0" smtClean="0"/>
              <a:t> is found in all districts of Meghalaya.</a:t>
            </a:r>
          </a:p>
          <a:p>
            <a:pPr>
              <a:buFont typeface="Wingdings" pitchFamily="2" charset="2"/>
              <a:buChar char="q"/>
            </a:pPr>
            <a:endParaRPr lang="en-US" sz="1500" dirty="0" smtClean="0"/>
          </a:p>
          <a:p>
            <a:pPr>
              <a:buNone/>
            </a:pPr>
            <a:endParaRPr lang="en-US" sz="1400" dirty="0"/>
          </a:p>
        </p:txBody>
      </p:sp>
      <p:pic>
        <p:nvPicPr>
          <p:cNvPr id="161" name="Google Shape;161;p24"/>
          <p:cNvPicPr preferRelativeResize="0"/>
          <p:nvPr/>
        </p:nvPicPr>
        <p:blipFill rotWithShape="1">
          <a:blip r:embed="rId23">
            <a:alphaModFix/>
          </a:blip>
          <a:srcRect l="17942" r="23707"/>
          <a:stretch/>
        </p:blipFill>
        <p:spPr>
          <a:xfrm>
            <a:off x="6477000" y="440691"/>
            <a:ext cx="2226092" cy="2131060"/>
          </a:xfrm>
          <a:prstGeom prst="rect">
            <a:avLst/>
          </a:prstGeom>
          <a:noFill/>
          <a:ln>
            <a:noFill/>
          </a:ln>
        </p:spPr>
      </p:pic>
      <p:sp>
        <p:nvSpPr>
          <p:cNvPr id="162" name="Google Shape;162;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16</a:t>
            </a:fld>
            <a:endParaRPr/>
          </a:p>
        </p:txBody>
      </p:sp>
      <p:pic>
        <p:nvPicPr>
          <p:cNvPr id="7" name="Google Shape;161;p24"/>
          <p:cNvPicPr preferRelativeResize="0"/>
          <p:nvPr/>
        </p:nvPicPr>
        <p:blipFill rotWithShape="1">
          <a:blip r:embed="rId23">
            <a:alphaModFix/>
          </a:blip>
          <a:srcRect l="17942" r="23707"/>
          <a:stretch/>
        </p:blipFill>
        <p:spPr>
          <a:xfrm>
            <a:off x="6477000" y="2571750"/>
            <a:ext cx="2226092" cy="213106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ctrTitle"/>
          </p:nvPr>
        </p:nvSpPr>
        <p:spPr>
          <a:xfrm>
            <a:off x="1039100" y="1659550"/>
            <a:ext cx="70659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i="0" dirty="0" smtClean="0">
                <a:solidFill>
                  <a:schemeClr val="lt1"/>
                </a:solidFill>
              </a:rPr>
              <a:t>5</a:t>
            </a:r>
            <a:r>
              <a:rPr lang="en" i="0" dirty="0" smtClean="0">
                <a:solidFill>
                  <a:schemeClr val="lt1"/>
                </a:solidFill>
              </a:rPr>
              <a:t>.</a:t>
            </a:r>
            <a:endParaRPr lang="en" i="0" dirty="0" smtClean="0">
              <a:solidFill>
                <a:schemeClr val="lt1"/>
              </a:solidFill>
            </a:endParaRPr>
          </a:p>
          <a:p>
            <a:pPr marL="0" lvl="0" indent="0" algn="ctr" rtl="0">
              <a:spcBef>
                <a:spcPts val="0"/>
              </a:spcBef>
              <a:spcAft>
                <a:spcPts val="0"/>
              </a:spcAft>
              <a:buNone/>
            </a:pPr>
            <a:r>
              <a:rPr lang="en" dirty="0" smtClean="0"/>
              <a:t>Climate</a:t>
            </a:r>
            <a:endParaRPr/>
          </a:p>
        </p:txBody>
      </p:sp>
      <p:sp>
        <p:nvSpPr>
          <p:cNvPr id="104" name="Google Shape;104;p17"/>
          <p:cNvSpPr txBox="1">
            <a:spLocks noGrp="1"/>
          </p:cNvSpPr>
          <p:nvPr>
            <p:ph type="subTitle" idx="1"/>
          </p:nvPr>
        </p:nvSpPr>
        <p:spPr>
          <a:xfrm>
            <a:off x="1039100" y="2916252"/>
            <a:ext cx="7065900" cy="250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t>Green Is Pure</a:t>
            </a:r>
          </a:p>
          <a:p>
            <a:pPr marL="0" lvl="0" indent="0" algn="ctr" rtl="0">
              <a:spcBef>
                <a:spcPts val="0"/>
              </a:spcBef>
              <a:spcAft>
                <a:spcPts val="0"/>
              </a:spcAft>
              <a:buNone/>
            </a:pPr>
            <a:r>
              <a:rPr lang="en" dirty="0" smtClean="0"/>
              <a:t>Red Will Hurt</a:t>
            </a:r>
            <a:endParaRPr lang="en"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0"/>
          <p:cNvSpPr txBox="1">
            <a:spLocks noGrp="1"/>
          </p:cNvSpPr>
          <p:nvPr>
            <p:ph type="body" idx="1"/>
          </p:nvPr>
        </p:nvSpPr>
        <p:spPr>
          <a:xfrm>
            <a:off x="990600" y="1428750"/>
            <a:ext cx="7086600" cy="3276600"/>
          </a:xfrm>
          <a:prstGeom prst="rect">
            <a:avLst/>
          </a:prstGeom>
        </p:spPr>
        <p:txBody>
          <a:bodyPr spcFirstLastPara="1" wrap="square" lIns="0" tIns="0" rIns="0" bIns="0" anchor="t" anchorCtr="0">
            <a:noAutofit/>
          </a:bodyPr>
          <a:lstStyle/>
          <a:p>
            <a:pPr algn="ctr" fontAlgn="base">
              <a:buFont typeface="Wingdings" pitchFamily="2" charset="2"/>
              <a:buChar char="q"/>
            </a:pPr>
            <a:r>
              <a:rPr lang="en-US" sz="1800" dirty="0" smtClean="0"/>
              <a:t>With average annual rainfall as high as 12,000 mm (470 in) in some areas, Meghalaya is the wettest place on earth. The western part of the plateau, comprising the </a:t>
            </a:r>
            <a:r>
              <a:rPr lang="en-US" sz="1800" dirty="0" err="1" smtClean="0"/>
              <a:t>Garo</a:t>
            </a:r>
            <a:r>
              <a:rPr lang="en-US" sz="1800" dirty="0" smtClean="0"/>
              <a:t> Hills region with lower elevations, experiences high temperatures for most of the year. The </a:t>
            </a:r>
            <a:r>
              <a:rPr lang="en-US" sz="1800" dirty="0" err="1" smtClean="0"/>
              <a:t>Shillong</a:t>
            </a:r>
            <a:r>
              <a:rPr lang="en-US" sz="1800" dirty="0" smtClean="0"/>
              <a:t> area, with the highest elevations, experiences generally low temperatures. </a:t>
            </a:r>
            <a:endParaRPr lang="en-IN" sz="1800" dirty="0" smtClean="0"/>
          </a:p>
          <a:p>
            <a:pPr algn="ctr" fontAlgn="base">
              <a:buFont typeface="Wingdings" pitchFamily="2" charset="2"/>
              <a:buChar char="q"/>
            </a:pPr>
            <a:endParaRPr lang="en-US" sz="1800" dirty="0"/>
          </a:p>
        </p:txBody>
      </p:sp>
      <p:sp>
        <p:nvSpPr>
          <p:cNvPr id="125" name="Google Shape;125;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18</a:t>
            </a:fld>
            <a:endParaRPr/>
          </a:p>
        </p:txBody>
      </p:sp>
      <p:sp>
        <p:nvSpPr>
          <p:cNvPr id="4" name="Rectangle 3"/>
          <p:cNvSpPr/>
          <p:nvPr/>
        </p:nvSpPr>
        <p:spPr>
          <a:xfrm>
            <a:off x="457200" y="285750"/>
            <a:ext cx="8229600" cy="457200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24"/>
          <p:cNvSpPr txBox="1">
            <a:spLocks noGrp="1"/>
          </p:cNvSpPr>
          <p:nvPr>
            <p:ph type="body" idx="1"/>
          </p:nvPr>
        </p:nvSpPr>
        <p:spPr>
          <a:xfrm>
            <a:off x="381000" y="438150"/>
            <a:ext cx="6019800" cy="4267200"/>
          </a:xfrm>
          <a:prstGeom prst="rect">
            <a:avLst/>
          </a:prstGeom>
        </p:spPr>
        <p:txBody>
          <a:bodyPr spcFirstLastPara="1" wrap="square" lIns="0" tIns="0" rIns="0" bIns="0" numCol="1" anchor="t" anchorCtr="0">
            <a:noAutofit/>
          </a:bodyPr>
          <a:lstStyle/>
          <a:p>
            <a:pPr algn="just">
              <a:buFont typeface="Wingdings" pitchFamily="2" charset="2"/>
              <a:buChar char="q"/>
            </a:pPr>
            <a:r>
              <a:rPr lang="en-US" sz="1600" dirty="0" smtClean="0"/>
              <a:t>The </a:t>
            </a:r>
            <a:r>
              <a:rPr lang="en-US" sz="1600" dirty="0" smtClean="0"/>
              <a:t>maximum temperature in this region rarely goes beyond 28 °C (82 °F),</a:t>
            </a:r>
            <a:r>
              <a:rPr lang="en-US" sz="1600" baseline="30000" dirty="0" smtClean="0"/>
              <a:t>[</a:t>
            </a:r>
            <a:r>
              <a:rPr lang="en-US" sz="1600" dirty="0" smtClean="0"/>
              <a:t>whereas sub-zero winter temperatures are </a:t>
            </a:r>
            <a:r>
              <a:rPr lang="en-US" sz="1600" dirty="0" err="1" smtClean="0"/>
              <a:t>common.A</a:t>
            </a:r>
            <a:r>
              <a:rPr lang="en-US" sz="1600" dirty="0" smtClean="0"/>
              <a:t> sign board in </a:t>
            </a:r>
            <a:r>
              <a:rPr lang="en-US" sz="1600" dirty="0" err="1" smtClean="0"/>
              <a:t>CherrapunjiThe</a:t>
            </a:r>
            <a:r>
              <a:rPr lang="en-US" sz="1600" dirty="0" smtClean="0"/>
              <a:t> town of </a:t>
            </a:r>
            <a:r>
              <a:rPr lang="en-US" sz="1600" dirty="0" err="1" smtClean="0"/>
              <a:t>Sohra</a:t>
            </a:r>
            <a:r>
              <a:rPr lang="en-US" sz="1600" dirty="0" smtClean="0"/>
              <a:t> (</a:t>
            </a:r>
            <a:r>
              <a:rPr lang="en-US" sz="1600" dirty="0" err="1" smtClean="0"/>
              <a:t>Cherrapunji</a:t>
            </a:r>
            <a:r>
              <a:rPr lang="en-US" sz="1600" dirty="0" smtClean="0"/>
              <a:t>) in the </a:t>
            </a:r>
            <a:r>
              <a:rPr lang="en-US" sz="1600" dirty="0" err="1" smtClean="0"/>
              <a:t>Khasi</a:t>
            </a:r>
            <a:r>
              <a:rPr lang="en-US" sz="1600" dirty="0" smtClean="0"/>
              <a:t> Hills south of capital </a:t>
            </a:r>
            <a:r>
              <a:rPr lang="en-US" sz="1600" dirty="0" err="1" smtClean="0"/>
              <a:t>Shillong</a:t>
            </a:r>
            <a:r>
              <a:rPr lang="en-US" sz="1600" dirty="0" smtClean="0"/>
              <a:t> holds the world record for most rain in a calendar month, while the village of </a:t>
            </a:r>
            <a:r>
              <a:rPr lang="en-US" sz="1600" dirty="0" err="1" smtClean="0"/>
              <a:t>Mawsynram</a:t>
            </a:r>
            <a:r>
              <a:rPr lang="en-US" sz="1600" dirty="0" smtClean="0"/>
              <a:t>, near </a:t>
            </a:r>
            <a:r>
              <a:rPr lang="en-US" sz="1600" dirty="0" err="1" smtClean="0"/>
              <a:t>Sohra</a:t>
            </a:r>
            <a:r>
              <a:rPr lang="en-US" sz="1600" dirty="0" smtClean="0"/>
              <a:t> (</a:t>
            </a:r>
            <a:r>
              <a:rPr lang="en-US" sz="1600" dirty="0" err="1" smtClean="0"/>
              <a:t>Cherrapunji</a:t>
            </a:r>
            <a:r>
              <a:rPr lang="en-US" sz="1600" dirty="0" smtClean="0"/>
              <a:t>), holds the record for the most rain in a year.</a:t>
            </a:r>
          </a:p>
          <a:p>
            <a:pPr>
              <a:buNone/>
            </a:pPr>
            <a:endParaRPr lang="en-US" sz="1400" dirty="0"/>
          </a:p>
        </p:txBody>
      </p:sp>
      <p:pic>
        <p:nvPicPr>
          <p:cNvPr id="161" name="Google Shape;161;p24"/>
          <p:cNvPicPr preferRelativeResize="0"/>
          <p:nvPr/>
        </p:nvPicPr>
        <p:blipFill rotWithShape="1">
          <a:blip r:embed="rId3">
            <a:alphaModFix/>
          </a:blip>
          <a:srcRect l="17942" r="23707"/>
          <a:stretch/>
        </p:blipFill>
        <p:spPr>
          <a:xfrm>
            <a:off x="6477000" y="440691"/>
            <a:ext cx="2226092" cy="2131060"/>
          </a:xfrm>
          <a:prstGeom prst="rect">
            <a:avLst/>
          </a:prstGeom>
          <a:noFill/>
          <a:ln>
            <a:noFill/>
          </a:ln>
        </p:spPr>
      </p:pic>
      <p:sp>
        <p:nvSpPr>
          <p:cNvPr id="162" name="Google Shape;162;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19</a:t>
            </a:fld>
            <a:endParaRPr/>
          </a:p>
        </p:txBody>
      </p:sp>
      <p:pic>
        <p:nvPicPr>
          <p:cNvPr id="7" name="Google Shape;161;p24"/>
          <p:cNvPicPr preferRelativeResize="0"/>
          <p:nvPr/>
        </p:nvPicPr>
        <p:blipFill rotWithShape="1">
          <a:blip r:embed="rId3">
            <a:alphaModFix/>
          </a:blip>
          <a:srcRect l="17942" r="23707"/>
          <a:stretch/>
        </p:blipFill>
        <p:spPr>
          <a:xfrm>
            <a:off x="6477000" y="2571750"/>
            <a:ext cx="2226092" cy="21310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ctrTitle"/>
          </p:nvPr>
        </p:nvSpPr>
        <p:spPr>
          <a:xfrm>
            <a:off x="1039100" y="1659550"/>
            <a:ext cx="70659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i="0" dirty="0">
                <a:solidFill>
                  <a:schemeClr val="lt1"/>
                </a:solidFill>
              </a:rPr>
              <a:t>1</a:t>
            </a:r>
            <a:r>
              <a:rPr lang="en" i="0" dirty="0" smtClean="0">
                <a:solidFill>
                  <a:schemeClr val="lt1"/>
                </a:solidFill>
              </a:rPr>
              <a:t>.</a:t>
            </a:r>
          </a:p>
          <a:p>
            <a:pPr marL="0" lvl="0" indent="0" algn="ctr" rtl="0">
              <a:spcBef>
                <a:spcPts val="0"/>
              </a:spcBef>
              <a:spcAft>
                <a:spcPts val="0"/>
              </a:spcAft>
              <a:buNone/>
            </a:pPr>
            <a:r>
              <a:rPr lang="en" dirty="0" smtClean="0"/>
              <a:t>Arts And Craft</a:t>
            </a:r>
            <a:r>
              <a:rPr lang="en-US" dirty="0" smtClean="0"/>
              <a:t>s</a:t>
            </a:r>
            <a:endParaRPr/>
          </a:p>
        </p:txBody>
      </p:sp>
      <p:sp>
        <p:nvSpPr>
          <p:cNvPr id="104" name="Google Shape;104;p17"/>
          <p:cNvSpPr txBox="1">
            <a:spLocks noGrp="1"/>
          </p:cNvSpPr>
          <p:nvPr>
            <p:ph type="subTitle" idx="1"/>
          </p:nvPr>
        </p:nvSpPr>
        <p:spPr>
          <a:xfrm>
            <a:off x="1039100" y="2916252"/>
            <a:ext cx="7065900" cy="250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t>The Artistic Saga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ctrTitle"/>
          </p:nvPr>
        </p:nvSpPr>
        <p:spPr>
          <a:xfrm>
            <a:off x="1039100" y="1659550"/>
            <a:ext cx="70659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i="0" dirty="0" smtClean="0">
                <a:solidFill>
                  <a:schemeClr val="lt1"/>
                </a:solidFill>
              </a:rPr>
              <a:t>6</a:t>
            </a:r>
            <a:r>
              <a:rPr lang="en" i="0" dirty="0" smtClean="0">
                <a:solidFill>
                  <a:schemeClr val="lt1"/>
                </a:solidFill>
              </a:rPr>
              <a:t>.</a:t>
            </a:r>
            <a:endParaRPr lang="en" i="0" dirty="0" smtClean="0">
              <a:solidFill>
                <a:schemeClr val="lt1"/>
              </a:solidFill>
            </a:endParaRPr>
          </a:p>
          <a:p>
            <a:pPr marL="0" lvl="0" indent="0" algn="ctr" rtl="0">
              <a:spcBef>
                <a:spcPts val="0"/>
              </a:spcBef>
              <a:spcAft>
                <a:spcPts val="0"/>
              </a:spcAft>
              <a:buNone/>
            </a:pPr>
            <a:r>
              <a:rPr lang="en" dirty="0" smtClean="0"/>
              <a:t>Geography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24"/>
          <p:cNvSpPr txBox="1">
            <a:spLocks noGrp="1"/>
          </p:cNvSpPr>
          <p:nvPr>
            <p:ph type="body" idx="1"/>
          </p:nvPr>
        </p:nvSpPr>
        <p:spPr>
          <a:xfrm>
            <a:off x="533400" y="438150"/>
            <a:ext cx="5867400" cy="4267200"/>
          </a:xfrm>
          <a:prstGeom prst="rect">
            <a:avLst/>
          </a:prstGeom>
        </p:spPr>
        <p:txBody>
          <a:bodyPr spcFirstLastPara="1" wrap="square" lIns="0" tIns="0" rIns="0" bIns="0" numCol="1" anchor="t" anchorCtr="0">
            <a:noAutofit/>
          </a:bodyPr>
          <a:lstStyle/>
          <a:p>
            <a:pPr marL="342900" algn="just">
              <a:buFont typeface="Wingdings" pitchFamily="2" charset="2"/>
              <a:buChar char="q"/>
            </a:pPr>
            <a:r>
              <a:rPr lang="en-US" dirty="0" smtClean="0">
                <a:latin typeface="Cambria Math" pitchFamily="18" charset="0"/>
                <a:ea typeface="Cambria Math" pitchFamily="18" charset="0"/>
              </a:rPr>
              <a:t>Meghalaya is one of the Seven Sister States of northeast India. The state of Meghalaya is mountainous, with stretches of valley and highland plateaus, and it is geologically rich. It consists mainly of </a:t>
            </a:r>
            <a:r>
              <a:rPr lang="en-US" dirty="0" err="1" smtClean="0">
                <a:latin typeface="Cambria Math" pitchFamily="18" charset="0"/>
                <a:ea typeface="Cambria Math" pitchFamily="18" charset="0"/>
              </a:rPr>
              <a:t>Archean</a:t>
            </a:r>
            <a:r>
              <a:rPr lang="en-US" dirty="0" smtClean="0">
                <a:latin typeface="Cambria Math" pitchFamily="18" charset="0"/>
                <a:ea typeface="Cambria Math" pitchFamily="18" charset="0"/>
              </a:rPr>
              <a:t> rock formations. These rock formations contain rich deposits of valuable minerals like coal, limestone, uranium and </a:t>
            </a:r>
            <a:r>
              <a:rPr lang="en-US" dirty="0" err="1" smtClean="0">
                <a:latin typeface="Cambria Math" pitchFamily="18" charset="0"/>
                <a:ea typeface="Cambria Math" pitchFamily="18" charset="0"/>
              </a:rPr>
              <a:t>sillimanite</a:t>
            </a:r>
            <a:r>
              <a:rPr lang="en-US" dirty="0" smtClean="0">
                <a:latin typeface="Cambria Math" pitchFamily="18" charset="0"/>
                <a:ea typeface="Cambria Math" pitchFamily="18" charset="0"/>
              </a:rPr>
              <a:t>. Meghalaya has many rivers. Most of these are </a:t>
            </a:r>
            <a:r>
              <a:rPr lang="en-US" dirty="0" err="1" smtClean="0">
                <a:latin typeface="Cambria Math" pitchFamily="18" charset="0"/>
                <a:ea typeface="Cambria Math" pitchFamily="18" charset="0"/>
              </a:rPr>
              <a:t>rainfed</a:t>
            </a:r>
            <a:r>
              <a:rPr lang="en-US" dirty="0" smtClean="0">
                <a:latin typeface="Cambria Math" pitchFamily="18" charset="0"/>
                <a:ea typeface="Cambria Math" pitchFamily="18" charset="0"/>
              </a:rPr>
              <a:t> and seasonal.</a:t>
            </a:r>
          </a:p>
          <a:p>
            <a:pPr algn="just">
              <a:buFont typeface="Wingdings" pitchFamily="2" charset="2"/>
              <a:buChar char="q"/>
            </a:pPr>
            <a:endParaRPr lang="en-IN" dirty="0" smtClean="0"/>
          </a:p>
          <a:p>
            <a:pPr>
              <a:buNone/>
            </a:pPr>
            <a:endParaRPr lang="en-US" sz="1400" dirty="0"/>
          </a:p>
        </p:txBody>
      </p:sp>
      <p:pic>
        <p:nvPicPr>
          <p:cNvPr id="161" name="Google Shape;161;p24"/>
          <p:cNvPicPr preferRelativeResize="0"/>
          <p:nvPr/>
        </p:nvPicPr>
        <p:blipFill rotWithShape="1">
          <a:blip r:embed="rId3">
            <a:alphaModFix/>
          </a:blip>
          <a:srcRect l="17942" r="23707"/>
          <a:stretch/>
        </p:blipFill>
        <p:spPr>
          <a:xfrm>
            <a:off x="6477000" y="440691"/>
            <a:ext cx="2226092" cy="2131060"/>
          </a:xfrm>
          <a:prstGeom prst="rect">
            <a:avLst/>
          </a:prstGeom>
          <a:noFill/>
          <a:ln>
            <a:noFill/>
          </a:ln>
        </p:spPr>
      </p:pic>
      <p:sp>
        <p:nvSpPr>
          <p:cNvPr id="162" name="Google Shape;162;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21</a:t>
            </a:fld>
            <a:endParaRPr/>
          </a:p>
        </p:txBody>
      </p:sp>
      <p:pic>
        <p:nvPicPr>
          <p:cNvPr id="7" name="Google Shape;161;p24"/>
          <p:cNvPicPr preferRelativeResize="0"/>
          <p:nvPr/>
        </p:nvPicPr>
        <p:blipFill rotWithShape="1">
          <a:blip r:embed="rId3">
            <a:alphaModFix/>
          </a:blip>
          <a:srcRect l="17942" r="23707"/>
          <a:stretch/>
        </p:blipFill>
        <p:spPr>
          <a:xfrm>
            <a:off x="6477000" y="2571750"/>
            <a:ext cx="2226092" cy="213106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24"/>
          <p:cNvSpPr txBox="1">
            <a:spLocks noGrp="1"/>
          </p:cNvSpPr>
          <p:nvPr>
            <p:ph type="body" idx="1"/>
          </p:nvPr>
        </p:nvSpPr>
        <p:spPr>
          <a:xfrm>
            <a:off x="457200" y="438150"/>
            <a:ext cx="5943600" cy="4267200"/>
          </a:xfrm>
          <a:prstGeom prst="rect">
            <a:avLst/>
          </a:prstGeom>
        </p:spPr>
        <p:txBody>
          <a:bodyPr spcFirstLastPara="1" wrap="square" lIns="0" tIns="0" rIns="0" bIns="0" numCol="1" anchor="t" anchorCtr="0">
            <a:noAutofit/>
          </a:bodyPr>
          <a:lstStyle/>
          <a:p>
            <a:pPr marL="342900" algn="just">
              <a:buFont typeface="Wingdings" pitchFamily="2" charset="2"/>
              <a:buChar char="q"/>
            </a:pPr>
            <a:r>
              <a:rPr lang="en-US" sz="1700" dirty="0" smtClean="0">
                <a:latin typeface="Cambria Math" pitchFamily="18" charset="0"/>
                <a:ea typeface="Cambria Math" pitchFamily="18" charset="0"/>
              </a:rPr>
              <a:t>The important rivers in the </a:t>
            </a:r>
            <a:r>
              <a:rPr lang="en-US" sz="1700" dirty="0" err="1" smtClean="0">
                <a:latin typeface="Cambria Math" pitchFamily="18" charset="0"/>
                <a:ea typeface="Cambria Math" pitchFamily="18" charset="0"/>
              </a:rPr>
              <a:t>Garo</a:t>
            </a:r>
            <a:r>
              <a:rPr lang="en-US" sz="1700" dirty="0" smtClean="0">
                <a:latin typeface="Cambria Math" pitchFamily="18" charset="0"/>
                <a:ea typeface="Cambria Math" pitchFamily="18" charset="0"/>
              </a:rPr>
              <a:t> Hills region are </a:t>
            </a:r>
            <a:r>
              <a:rPr lang="en-US" sz="1700" dirty="0" err="1" smtClean="0">
                <a:latin typeface="Cambria Math" pitchFamily="18" charset="0"/>
                <a:ea typeface="Cambria Math" pitchFamily="18" charset="0"/>
              </a:rPr>
              <a:t>Ganol</a:t>
            </a:r>
            <a:r>
              <a:rPr lang="en-US" sz="1700" dirty="0" smtClean="0">
                <a:latin typeface="Cambria Math" pitchFamily="18" charset="0"/>
                <a:ea typeface="Cambria Math" pitchFamily="18" charset="0"/>
              </a:rPr>
              <a:t>, Daring, </a:t>
            </a:r>
            <a:r>
              <a:rPr lang="en-US" sz="1700" dirty="0" err="1" smtClean="0">
                <a:latin typeface="Cambria Math" pitchFamily="18" charset="0"/>
                <a:ea typeface="Cambria Math" pitchFamily="18" charset="0"/>
              </a:rPr>
              <a:t>Sanda</a:t>
            </a:r>
            <a:r>
              <a:rPr lang="en-US" sz="1700" dirty="0" smtClean="0">
                <a:latin typeface="Cambria Math" pitchFamily="18" charset="0"/>
                <a:ea typeface="Cambria Math" pitchFamily="18" charset="0"/>
              </a:rPr>
              <a:t>, </a:t>
            </a:r>
            <a:r>
              <a:rPr lang="en-US" sz="1700" dirty="0" err="1" smtClean="0">
                <a:latin typeface="Cambria Math" pitchFamily="18" charset="0"/>
                <a:ea typeface="Cambria Math" pitchFamily="18" charset="0"/>
              </a:rPr>
              <a:t>Bandra</a:t>
            </a:r>
            <a:r>
              <a:rPr lang="en-US" sz="1700" dirty="0" smtClean="0">
                <a:latin typeface="Cambria Math" pitchFamily="18" charset="0"/>
                <a:ea typeface="Cambria Math" pitchFamily="18" charset="0"/>
              </a:rPr>
              <a:t>, </a:t>
            </a:r>
            <a:r>
              <a:rPr lang="en-US" sz="1700" dirty="0" err="1" smtClean="0">
                <a:latin typeface="Cambria Math" pitchFamily="18" charset="0"/>
                <a:ea typeface="Cambria Math" pitchFamily="18" charset="0"/>
              </a:rPr>
              <a:t>Bugai</a:t>
            </a:r>
            <a:r>
              <a:rPr lang="en-US" sz="1700" dirty="0" smtClean="0">
                <a:latin typeface="Cambria Math" pitchFamily="18" charset="0"/>
                <a:ea typeface="Cambria Math" pitchFamily="18" charset="0"/>
              </a:rPr>
              <a:t>, </a:t>
            </a:r>
            <a:r>
              <a:rPr lang="en-US" sz="1700" dirty="0" err="1" smtClean="0">
                <a:latin typeface="Cambria Math" pitchFamily="18" charset="0"/>
                <a:ea typeface="Cambria Math" pitchFamily="18" charset="0"/>
              </a:rPr>
              <a:t>Dareng</a:t>
            </a:r>
            <a:r>
              <a:rPr lang="en-US" sz="1700" dirty="0" smtClean="0">
                <a:latin typeface="Cambria Math" pitchFamily="18" charset="0"/>
                <a:ea typeface="Cambria Math" pitchFamily="18" charset="0"/>
              </a:rPr>
              <a:t>, </a:t>
            </a:r>
            <a:r>
              <a:rPr lang="en-US" sz="1700" dirty="0" err="1" smtClean="0">
                <a:latin typeface="Cambria Math" pitchFamily="18" charset="0"/>
                <a:ea typeface="Cambria Math" pitchFamily="18" charset="0"/>
              </a:rPr>
              <a:t>Simsang</a:t>
            </a:r>
            <a:r>
              <a:rPr lang="en-US" sz="1700" dirty="0" smtClean="0">
                <a:latin typeface="Cambria Math" pitchFamily="18" charset="0"/>
                <a:ea typeface="Cambria Math" pitchFamily="18" charset="0"/>
              </a:rPr>
              <a:t>, </a:t>
            </a:r>
            <a:r>
              <a:rPr lang="en-US" sz="1700" dirty="0" err="1" smtClean="0">
                <a:latin typeface="Cambria Math" pitchFamily="18" charset="0"/>
                <a:ea typeface="Cambria Math" pitchFamily="18" charset="0"/>
              </a:rPr>
              <a:t>Nitai</a:t>
            </a:r>
            <a:r>
              <a:rPr lang="en-US" sz="1700" dirty="0" smtClean="0">
                <a:latin typeface="Cambria Math" pitchFamily="18" charset="0"/>
                <a:ea typeface="Cambria Math" pitchFamily="18" charset="0"/>
              </a:rPr>
              <a:t> and the </a:t>
            </a:r>
            <a:r>
              <a:rPr lang="en-US" sz="1700" dirty="0" err="1" smtClean="0">
                <a:latin typeface="Cambria Math" pitchFamily="18" charset="0"/>
                <a:ea typeface="Cambria Math" pitchFamily="18" charset="0"/>
              </a:rPr>
              <a:t>Bhupai</a:t>
            </a:r>
            <a:r>
              <a:rPr lang="en-US" sz="1700" dirty="0" smtClean="0">
                <a:latin typeface="Cambria Math" pitchFamily="18" charset="0"/>
                <a:ea typeface="Cambria Math" pitchFamily="18" charset="0"/>
              </a:rPr>
              <a:t>. In the central and eastern sections of the plateau, the important rivers are </a:t>
            </a:r>
            <a:r>
              <a:rPr lang="en-US" sz="1700" dirty="0" err="1" smtClean="0">
                <a:latin typeface="Cambria Math" pitchFamily="18" charset="0"/>
                <a:ea typeface="Cambria Math" pitchFamily="18" charset="0"/>
              </a:rPr>
              <a:t>Khri</a:t>
            </a:r>
            <a:r>
              <a:rPr lang="en-US" sz="1700" dirty="0" smtClean="0">
                <a:latin typeface="Cambria Math" pitchFamily="18" charset="0"/>
                <a:ea typeface="Cambria Math" pitchFamily="18" charset="0"/>
              </a:rPr>
              <a:t>, </a:t>
            </a:r>
            <a:r>
              <a:rPr lang="en-US" sz="1700" dirty="0" err="1" smtClean="0">
                <a:latin typeface="Cambria Math" pitchFamily="18" charset="0"/>
                <a:ea typeface="Cambria Math" pitchFamily="18" charset="0"/>
              </a:rPr>
              <a:t>Umtrew</a:t>
            </a:r>
            <a:r>
              <a:rPr lang="en-US" sz="1700" dirty="0" smtClean="0">
                <a:latin typeface="Cambria Math" pitchFamily="18" charset="0"/>
                <a:ea typeface="Cambria Math" pitchFamily="18" charset="0"/>
              </a:rPr>
              <a:t>, </a:t>
            </a:r>
            <a:r>
              <a:rPr lang="en-US" sz="1700" dirty="0" err="1" smtClean="0">
                <a:latin typeface="Cambria Math" pitchFamily="18" charset="0"/>
                <a:ea typeface="Cambria Math" pitchFamily="18" charset="0"/>
              </a:rPr>
              <a:t>Digaru</a:t>
            </a:r>
            <a:r>
              <a:rPr lang="en-US" sz="1700" dirty="0" smtClean="0">
                <a:latin typeface="Cambria Math" pitchFamily="18" charset="0"/>
                <a:ea typeface="Cambria Math" pitchFamily="18" charset="0"/>
              </a:rPr>
              <a:t>, </a:t>
            </a:r>
            <a:r>
              <a:rPr lang="en-US" sz="1700" dirty="0" err="1" smtClean="0">
                <a:latin typeface="Cambria Math" pitchFamily="18" charset="0"/>
                <a:ea typeface="Cambria Math" pitchFamily="18" charset="0"/>
              </a:rPr>
              <a:t>Umiam</a:t>
            </a:r>
            <a:r>
              <a:rPr lang="en-US" sz="1700" dirty="0" smtClean="0">
                <a:latin typeface="Cambria Math" pitchFamily="18" charset="0"/>
                <a:ea typeface="Cambria Math" pitchFamily="18" charset="0"/>
              </a:rPr>
              <a:t> or </a:t>
            </a:r>
            <a:r>
              <a:rPr lang="en-US" sz="1700" dirty="0" err="1" smtClean="0">
                <a:latin typeface="Cambria Math" pitchFamily="18" charset="0"/>
                <a:ea typeface="Cambria Math" pitchFamily="18" charset="0"/>
              </a:rPr>
              <a:t>Barapani</a:t>
            </a:r>
            <a:r>
              <a:rPr lang="en-US" sz="1700" dirty="0" smtClean="0">
                <a:latin typeface="Cambria Math" pitchFamily="18" charset="0"/>
                <a:ea typeface="Cambria Math" pitchFamily="18" charset="0"/>
              </a:rPr>
              <a:t>, </a:t>
            </a:r>
            <a:r>
              <a:rPr lang="en-US" sz="1700" dirty="0" err="1" smtClean="0">
                <a:latin typeface="Cambria Math" pitchFamily="18" charset="0"/>
                <a:ea typeface="Cambria Math" pitchFamily="18" charset="0"/>
              </a:rPr>
              <a:t>Kynshi</a:t>
            </a:r>
            <a:r>
              <a:rPr lang="en-US" sz="1700" dirty="0" smtClean="0">
                <a:latin typeface="Cambria Math" pitchFamily="18" charset="0"/>
                <a:ea typeface="Cambria Math" pitchFamily="18" charset="0"/>
              </a:rPr>
              <a:t> (</a:t>
            </a:r>
            <a:r>
              <a:rPr lang="en-US" sz="1700" dirty="0" err="1" smtClean="0">
                <a:latin typeface="Cambria Math" pitchFamily="18" charset="0"/>
                <a:ea typeface="Cambria Math" pitchFamily="18" charset="0"/>
              </a:rPr>
              <a:t>Jadukata</a:t>
            </a:r>
            <a:r>
              <a:rPr lang="en-US" sz="1700" dirty="0" smtClean="0">
                <a:latin typeface="Cambria Math" pitchFamily="18" charset="0"/>
                <a:ea typeface="Cambria Math" pitchFamily="18" charset="0"/>
              </a:rPr>
              <a:t>), </a:t>
            </a:r>
            <a:r>
              <a:rPr lang="en-US" sz="1700" dirty="0" err="1" smtClean="0">
                <a:latin typeface="Cambria Math" pitchFamily="18" charset="0"/>
                <a:ea typeface="Cambria Math" pitchFamily="18" charset="0"/>
              </a:rPr>
              <a:t>Umngi</a:t>
            </a:r>
            <a:r>
              <a:rPr lang="en-US" sz="1700" dirty="0" smtClean="0">
                <a:latin typeface="Cambria Math" pitchFamily="18" charset="0"/>
                <a:ea typeface="Cambria Math" pitchFamily="18" charset="0"/>
              </a:rPr>
              <a:t>, </a:t>
            </a:r>
            <a:r>
              <a:rPr lang="en-US" sz="1700" dirty="0" err="1" smtClean="0">
                <a:latin typeface="Cambria Math" pitchFamily="18" charset="0"/>
                <a:ea typeface="Cambria Math" pitchFamily="18" charset="0"/>
              </a:rPr>
              <a:t>Mawpa</a:t>
            </a:r>
            <a:r>
              <a:rPr lang="en-US" sz="1700" dirty="0" smtClean="0">
                <a:latin typeface="Cambria Math" pitchFamily="18" charset="0"/>
                <a:ea typeface="Cambria Math" pitchFamily="18" charset="0"/>
              </a:rPr>
              <a:t>, </a:t>
            </a:r>
            <a:r>
              <a:rPr lang="en-US" sz="1700" dirty="0" err="1" smtClean="0">
                <a:latin typeface="Cambria Math" pitchFamily="18" charset="0"/>
                <a:ea typeface="Cambria Math" pitchFamily="18" charset="0"/>
              </a:rPr>
              <a:t>Umiam</a:t>
            </a:r>
            <a:r>
              <a:rPr lang="en-US" sz="1700" dirty="0" smtClean="0">
                <a:latin typeface="Cambria Math" pitchFamily="18" charset="0"/>
                <a:ea typeface="Cambria Math" pitchFamily="18" charset="0"/>
              </a:rPr>
              <a:t> </a:t>
            </a:r>
            <a:r>
              <a:rPr lang="en-US" sz="1700" dirty="0" err="1" smtClean="0">
                <a:latin typeface="Cambria Math" pitchFamily="18" charset="0"/>
                <a:ea typeface="Cambria Math" pitchFamily="18" charset="0"/>
              </a:rPr>
              <a:t>Khwan</a:t>
            </a:r>
            <a:r>
              <a:rPr lang="en-US" sz="1700" dirty="0" smtClean="0">
                <a:latin typeface="Cambria Math" pitchFamily="18" charset="0"/>
                <a:ea typeface="Cambria Math" pitchFamily="18" charset="0"/>
              </a:rPr>
              <a:t>, </a:t>
            </a:r>
            <a:r>
              <a:rPr lang="en-US" sz="1700" dirty="0" err="1" smtClean="0">
                <a:latin typeface="Cambria Math" pitchFamily="18" charset="0"/>
                <a:ea typeface="Cambria Math" pitchFamily="18" charset="0"/>
              </a:rPr>
              <a:t>Umngot</a:t>
            </a:r>
            <a:r>
              <a:rPr lang="en-US" sz="1700" dirty="0" smtClean="0">
                <a:latin typeface="Cambria Math" pitchFamily="18" charset="0"/>
                <a:ea typeface="Cambria Math" pitchFamily="18" charset="0"/>
              </a:rPr>
              <a:t>, </a:t>
            </a:r>
            <a:r>
              <a:rPr lang="en-US" sz="1700" dirty="0" err="1" smtClean="0">
                <a:latin typeface="Cambria Math" pitchFamily="18" charset="0"/>
                <a:ea typeface="Cambria Math" pitchFamily="18" charset="0"/>
              </a:rPr>
              <a:t>Umkhen</a:t>
            </a:r>
            <a:r>
              <a:rPr lang="en-US" sz="1700" dirty="0" smtClean="0">
                <a:latin typeface="Cambria Math" pitchFamily="18" charset="0"/>
                <a:ea typeface="Cambria Math" pitchFamily="18" charset="0"/>
              </a:rPr>
              <a:t>, </a:t>
            </a:r>
            <a:r>
              <a:rPr lang="en-US" sz="1700" dirty="0" err="1" smtClean="0">
                <a:latin typeface="Cambria Math" pitchFamily="18" charset="0"/>
                <a:ea typeface="Cambria Math" pitchFamily="18" charset="0"/>
              </a:rPr>
              <a:t>Myntdu</a:t>
            </a:r>
            <a:r>
              <a:rPr lang="en-US" sz="1700" dirty="0" smtClean="0">
                <a:latin typeface="Cambria Math" pitchFamily="18" charset="0"/>
                <a:ea typeface="Cambria Math" pitchFamily="18" charset="0"/>
              </a:rPr>
              <a:t> and </a:t>
            </a:r>
            <a:r>
              <a:rPr lang="en-US" sz="1700" dirty="0" err="1" smtClean="0">
                <a:latin typeface="Cambria Math" pitchFamily="18" charset="0"/>
                <a:ea typeface="Cambria Math" pitchFamily="18" charset="0"/>
              </a:rPr>
              <a:t>Myntang</a:t>
            </a:r>
            <a:r>
              <a:rPr lang="en-US" sz="1700" dirty="0" smtClean="0">
                <a:latin typeface="Cambria Math" pitchFamily="18" charset="0"/>
                <a:ea typeface="Cambria Math" pitchFamily="18" charset="0"/>
              </a:rPr>
              <a:t>. In the southern </a:t>
            </a:r>
            <a:r>
              <a:rPr lang="en-US" sz="1700" dirty="0" err="1" smtClean="0">
                <a:latin typeface="Cambria Math" pitchFamily="18" charset="0"/>
                <a:ea typeface="Cambria Math" pitchFamily="18" charset="0"/>
              </a:rPr>
              <a:t>Khasi</a:t>
            </a:r>
            <a:r>
              <a:rPr lang="en-US" sz="1700" dirty="0" smtClean="0">
                <a:latin typeface="Cambria Math" pitchFamily="18" charset="0"/>
                <a:ea typeface="Cambria Math" pitchFamily="18" charset="0"/>
              </a:rPr>
              <a:t> Hills region, these rivers have created deep gorges and several </a:t>
            </a:r>
            <a:r>
              <a:rPr lang="en-US" sz="1700" dirty="0" err="1" smtClean="0">
                <a:latin typeface="Cambria Math" pitchFamily="18" charset="0"/>
                <a:ea typeface="Cambria Math" pitchFamily="18" charset="0"/>
              </a:rPr>
              <a:t>waterfalls.Farming</a:t>
            </a:r>
            <a:r>
              <a:rPr lang="en-US" sz="1700" dirty="0" smtClean="0">
                <a:latin typeface="Cambria Math" pitchFamily="18" charset="0"/>
                <a:ea typeface="Cambria Math" pitchFamily="18" charset="0"/>
              </a:rPr>
              <a:t> on hilly terrain (tea plantation). The elevation of the plateau ranges between 150 m (490 ft) to 1,961 m (6,434 ft). The central part of the plateau comprising the </a:t>
            </a:r>
            <a:r>
              <a:rPr lang="en-US" sz="1700" dirty="0" err="1" smtClean="0">
                <a:latin typeface="Cambria Math" pitchFamily="18" charset="0"/>
                <a:ea typeface="Cambria Math" pitchFamily="18" charset="0"/>
              </a:rPr>
              <a:t>Khasi</a:t>
            </a:r>
            <a:r>
              <a:rPr lang="en-US" sz="1700" dirty="0" smtClean="0">
                <a:latin typeface="Cambria Math" pitchFamily="18" charset="0"/>
                <a:ea typeface="Cambria Math" pitchFamily="18" charset="0"/>
              </a:rPr>
              <a:t> Hills has the highest elevations, followed by the eastern section comprising the </a:t>
            </a:r>
            <a:r>
              <a:rPr lang="en-US" sz="1700" dirty="0" err="1" smtClean="0">
                <a:latin typeface="Cambria Math" pitchFamily="18" charset="0"/>
                <a:ea typeface="Cambria Math" pitchFamily="18" charset="0"/>
              </a:rPr>
              <a:t>Jaintia</a:t>
            </a:r>
            <a:r>
              <a:rPr lang="en-US" sz="1700" dirty="0" smtClean="0">
                <a:latin typeface="Cambria Math" pitchFamily="18" charset="0"/>
                <a:ea typeface="Cambria Math" pitchFamily="18" charset="0"/>
              </a:rPr>
              <a:t> Hills region. </a:t>
            </a:r>
          </a:p>
          <a:p>
            <a:pPr algn="just">
              <a:buFont typeface="Wingdings" pitchFamily="2" charset="2"/>
              <a:buChar char="q"/>
            </a:pPr>
            <a:endParaRPr lang="en-US" sz="1700" dirty="0" smtClean="0"/>
          </a:p>
          <a:p>
            <a:pPr algn="just">
              <a:buNone/>
            </a:pPr>
            <a:endParaRPr lang="en-US" sz="1700" dirty="0"/>
          </a:p>
        </p:txBody>
      </p:sp>
      <p:pic>
        <p:nvPicPr>
          <p:cNvPr id="161" name="Google Shape;161;p24"/>
          <p:cNvPicPr preferRelativeResize="0"/>
          <p:nvPr/>
        </p:nvPicPr>
        <p:blipFill rotWithShape="1">
          <a:blip r:embed="rId3">
            <a:alphaModFix/>
          </a:blip>
          <a:srcRect l="17942" r="23707"/>
          <a:stretch/>
        </p:blipFill>
        <p:spPr>
          <a:xfrm>
            <a:off x="6477000" y="440691"/>
            <a:ext cx="2226092" cy="2131060"/>
          </a:xfrm>
          <a:prstGeom prst="rect">
            <a:avLst/>
          </a:prstGeom>
          <a:noFill/>
          <a:ln>
            <a:noFill/>
          </a:ln>
        </p:spPr>
      </p:pic>
      <p:sp>
        <p:nvSpPr>
          <p:cNvPr id="162" name="Google Shape;162;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22</a:t>
            </a:fld>
            <a:endParaRPr/>
          </a:p>
        </p:txBody>
      </p:sp>
      <p:pic>
        <p:nvPicPr>
          <p:cNvPr id="7" name="Google Shape;161;p24"/>
          <p:cNvPicPr preferRelativeResize="0"/>
          <p:nvPr/>
        </p:nvPicPr>
        <p:blipFill rotWithShape="1">
          <a:blip r:embed="rId3">
            <a:alphaModFix/>
          </a:blip>
          <a:srcRect l="17942" r="23707"/>
          <a:stretch/>
        </p:blipFill>
        <p:spPr>
          <a:xfrm>
            <a:off x="6477000" y="2571750"/>
            <a:ext cx="2226092" cy="213106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24"/>
          <p:cNvSpPr txBox="1">
            <a:spLocks noGrp="1"/>
          </p:cNvSpPr>
          <p:nvPr>
            <p:ph type="body" idx="1"/>
          </p:nvPr>
        </p:nvSpPr>
        <p:spPr>
          <a:xfrm>
            <a:off x="457200" y="438150"/>
            <a:ext cx="5943600" cy="4267200"/>
          </a:xfrm>
          <a:prstGeom prst="rect">
            <a:avLst/>
          </a:prstGeom>
        </p:spPr>
        <p:txBody>
          <a:bodyPr spcFirstLastPara="1" wrap="square" lIns="0" tIns="0" rIns="0" bIns="0" numCol="1" anchor="t" anchorCtr="0">
            <a:noAutofit/>
          </a:bodyPr>
          <a:lstStyle/>
          <a:p>
            <a:pPr algn="just">
              <a:buFont typeface="Wingdings" pitchFamily="2" charset="2"/>
              <a:buChar char="q"/>
            </a:pPr>
            <a:r>
              <a:rPr lang="en-US" dirty="0" smtClean="0">
                <a:latin typeface="Cambria Math" pitchFamily="18" charset="0"/>
                <a:ea typeface="Cambria Math" pitchFamily="18" charset="0"/>
              </a:rPr>
              <a:t>The highest point in Meghalaya is </a:t>
            </a:r>
            <a:r>
              <a:rPr lang="en-US" dirty="0" err="1" smtClean="0">
                <a:latin typeface="Cambria Math" pitchFamily="18" charset="0"/>
                <a:ea typeface="Cambria Math" pitchFamily="18" charset="0"/>
              </a:rPr>
              <a:t>Shillong</a:t>
            </a:r>
            <a:r>
              <a:rPr lang="en-US" dirty="0" smtClean="0">
                <a:latin typeface="Cambria Math" pitchFamily="18" charset="0"/>
                <a:ea typeface="Cambria Math" pitchFamily="18" charset="0"/>
              </a:rPr>
              <a:t> Peak, which is a prominent IAF station in the </a:t>
            </a:r>
            <a:r>
              <a:rPr lang="en-US" dirty="0" err="1" smtClean="0">
                <a:latin typeface="Cambria Math" pitchFamily="18" charset="0"/>
                <a:ea typeface="Cambria Math" pitchFamily="18" charset="0"/>
              </a:rPr>
              <a:t>Khasi</a:t>
            </a:r>
            <a:r>
              <a:rPr lang="en-US" dirty="0" smtClean="0">
                <a:latin typeface="Cambria Math" pitchFamily="18" charset="0"/>
                <a:ea typeface="Cambria Math" pitchFamily="18" charset="0"/>
              </a:rPr>
              <a:t> Hills overlooking the city of </a:t>
            </a:r>
            <a:r>
              <a:rPr lang="en-US" dirty="0" err="1" smtClean="0">
                <a:latin typeface="Cambria Math" pitchFamily="18" charset="0"/>
                <a:ea typeface="Cambria Math" pitchFamily="18" charset="0"/>
              </a:rPr>
              <a:t>Shillong</a:t>
            </a:r>
            <a:r>
              <a:rPr lang="en-US" dirty="0" smtClean="0">
                <a:latin typeface="Cambria Math" pitchFamily="18" charset="0"/>
                <a:ea typeface="Cambria Math" pitchFamily="18" charset="0"/>
              </a:rPr>
              <a:t>. It has an altitude of 1961 m. The </a:t>
            </a:r>
            <a:r>
              <a:rPr lang="en-US" dirty="0" err="1" smtClean="0">
                <a:latin typeface="Cambria Math" pitchFamily="18" charset="0"/>
                <a:ea typeface="Cambria Math" pitchFamily="18" charset="0"/>
              </a:rPr>
              <a:t>Garo</a:t>
            </a:r>
            <a:r>
              <a:rPr lang="en-US" dirty="0" smtClean="0">
                <a:latin typeface="Cambria Math" pitchFamily="18" charset="0"/>
                <a:ea typeface="Cambria Math" pitchFamily="18" charset="0"/>
              </a:rPr>
              <a:t> Hills region in the western section of the plateau is nearly plain. The highest point in the </a:t>
            </a:r>
            <a:r>
              <a:rPr lang="en-US" dirty="0" err="1" smtClean="0">
                <a:latin typeface="Cambria Math" pitchFamily="18" charset="0"/>
                <a:ea typeface="Cambria Math" pitchFamily="18" charset="0"/>
              </a:rPr>
              <a:t>Garo</a:t>
            </a:r>
            <a:r>
              <a:rPr lang="en-US" dirty="0" smtClean="0">
                <a:latin typeface="Cambria Math" pitchFamily="18" charset="0"/>
                <a:ea typeface="Cambria Math" pitchFamily="18" charset="0"/>
              </a:rPr>
              <a:t> Hills is </a:t>
            </a:r>
            <a:r>
              <a:rPr lang="en-US" dirty="0" err="1" smtClean="0">
                <a:latin typeface="Cambria Math" pitchFamily="18" charset="0"/>
                <a:ea typeface="Cambria Math" pitchFamily="18" charset="0"/>
              </a:rPr>
              <a:t>Nokrek</a:t>
            </a:r>
            <a:r>
              <a:rPr lang="en-US" dirty="0" smtClean="0">
                <a:latin typeface="Cambria Math" pitchFamily="18" charset="0"/>
                <a:ea typeface="Cambria Math" pitchFamily="18" charset="0"/>
              </a:rPr>
              <a:t> Peak with an altitude of 1515 m.</a:t>
            </a:r>
            <a:endParaRPr lang="en-IN" dirty="0" smtClean="0">
              <a:latin typeface="Cambria Math" pitchFamily="18" charset="0"/>
              <a:ea typeface="Cambria Math" pitchFamily="18" charset="0"/>
            </a:endParaRPr>
          </a:p>
          <a:p>
            <a:pPr algn="just">
              <a:buFont typeface="Wingdings" pitchFamily="2" charset="2"/>
              <a:buChar char="q"/>
            </a:pPr>
            <a:endParaRPr lang="en-US" sz="1700" dirty="0" smtClean="0"/>
          </a:p>
          <a:p>
            <a:pPr algn="just">
              <a:buNone/>
            </a:pPr>
            <a:endParaRPr lang="en-US" sz="1700" dirty="0"/>
          </a:p>
        </p:txBody>
      </p:sp>
      <p:pic>
        <p:nvPicPr>
          <p:cNvPr id="161" name="Google Shape;161;p24"/>
          <p:cNvPicPr preferRelativeResize="0"/>
          <p:nvPr/>
        </p:nvPicPr>
        <p:blipFill rotWithShape="1">
          <a:blip r:embed="rId3">
            <a:alphaModFix/>
          </a:blip>
          <a:srcRect l="17942" r="23707"/>
          <a:stretch/>
        </p:blipFill>
        <p:spPr>
          <a:xfrm>
            <a:off x="6477000" y="440691"/>
            <a:ext cx="2226092" cy="2131060"/>
          </a:xfrm>
          <a:prstGeom prst="rect">
            <a:avLst/>
          </a:prstGeom>
          <a:noFill/>
          <a:ln>
            <a:noFill/>
          </a:ln>
        </p:spPr>
      </p:pic>
      <p:sp>
        <p:nvSpPr>
          <p:cNvPr id="162" name="Google Shape;162;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23</a:t>
            </a:fld>
            <a:endParaRPr/>
          </a:p>
        </p:txBody>
      </p:sp>
      <p:pic>
        <p:nvPicPr>
          <p:cNvPr id="7" name="Google Shape;161;p24"/>
          <p:cNvPicPr preferRelativeResize="0"/>
          <p:nvPr/>
        </p:nvPicPr>
        <p:blipFill rotWithShape="1">
          <a:blip r:embed="rId3">
            <a:alphaModFix/>
          </a:blip>
          <a:srcRect l="17942" r="23707"/>
          <a:stretch/>
        </p:blipFill>
        <p:spPr>
          <a:xfrm>
            <a:off x="6477000" y="2571750"/>
            <a:ext cx="2226092" cy="213106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1"/>
          <p:cNvSpPr/>
          <p:nvPr/>
        </p:nvSpPr>
        <p:spPr>
          <a:xfrm>
            <a:off x="3200400" y="0"/>
            <a:ext cx="2691900" cy="2691900"/>
          </a:xfrm>
          <a:prstGeom prst="ellipse">
            <a:avLst/>
          </a:prstGeom>
          <a:solidFill>
            <a:srgbClr val="F1E2DD"/>
          </a:solidFill>
          <a:ln>
            <a:noFill/>
          </a:ln>
          <a:effectLst>
            <a:outerShdw blurRad="314325" dist="95250" dir="5400000" algn="bl" rotWithShape="0">
              <a:schemeClr val="accent6">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1"/>
          <p:cNvSpPr txBox="1">
            <a:spLocks noGrp="1"/>
          </p:cNvSpPr>
          <p:nvPr>
            <p:ph type="ctrTitle" idx="4294967295"/>
          </p:nvPr>
        </p:nvSpPr>
        <p:spPr>
          <a:xfrm>
            <a:off x="1905000" y="2800350"/>
            <a:ext cx="5267100" cy="1159800"/>
          </a:xfrm>
          <a:prstGeom prst="rect">
            <a:avLst/>
          </a:prstGeom>
          <a:solidFill>
            <a:schemeClr val="bg2">
              <a:lumMod val="60000"/>
              <a:lumOff val="40000"/>
            </a:schemeClr>
          </a:solidFill>
        </p:spPr>
        <p:txBody>
          <a:bodyPr spcFirstLastPara="1" wrap="square" lIns="0" tIns="0" rIns="0" bIns="0" anchor="b" anchorCtr="0">
            <a:noAutofit/>
          </a:bodyPr>
          <a:lstStyle/>
          <a:p>
            <a:pPr marL="0" lvl="0" indent="0" algn="ctr" rtl="0">
              <a:spcBef>
                <a:spcPts val="0"/>
              </a:spcBef>
              <a:spcAft>
                <a:spcPts val="0"/>
              </a:spcAft>
              <a:buNone/>
            </a:pPr>
            <a:r>
              <a:rPr lang="en-US" sz="7200" dirty="0" smtClean="0">
                <a:solidFill>
                  <a:schemeClr val="accent6"/>
                </a:solidFill>
              </a:rPr>
              <a:t>THANKS !</a:t>
            </a:r>
            <a:endParaRPr sz="7200">
              <a:solidFill>
                <a:schemeClr val="accent6"/>
              </a:solidFill>
            </a:endParaRPr>
          </a:p>
        </p:txBody>
      </p:sp>
      <p:sp>
        <p:nvSpPr>
          <p:cNvPr id="137" name="Google Shape;137;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24</a:t>
            </a:fld>
            <a:endParaRPr/>
          </a:p>
        </p:txBody>
      </p:sp>
      <p:sp>
        <p:nvSpPr>
          <p:cNvPr id="10" name="Google Shape;317;p37"/>
          <p:cNvSpPr/>
          <p:nvPr/>
        </p:nvSpPr>
        <p:spPr>
          <a:xfrm>
            <a:off x="3962400" y="895350"/>
            <a:ext cx="1219199" cy="1066800"/>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24"/>
          <p:cNvSpPr txBox="1">
            <a:spLocks noGrp="1"/>
          </p:cNvSpPr>
          <p:nvPr>
            <p:ph type="body" idx="1"/>
          </p:nvPr>
        </p:nvSpPr>
        <p:spPr>
          <a:xfrm>
            <a:off x="457200" y="438150"/>
            <a:ext cx="5943600" cy="4114800"/>
          </a:xfrm>
          <a:prstGeom prst="rect">
            <a:avLst/>
          </a:prstGeom>
        </p:spPr>
        <p:txBody>
          <a:bodyPr spcFirstLastPara="1" wrap="square" lIns="0" tIns="0" rIns="0" bIns="0" anchor="t" anchorCtr="0">
            <a:noAutofit/>
          </a:bodyPr>
          <a:lstStyle/>
          <a:p>
            <a:pPr marL="342900" algn="just">
              <a:buFont typeface="Wingdings" pitchFamily="2" charset="2"/>
              <a:buChar char="q"/>
            </a:pPr>
            <a:r>
              <a:rPr lang="en-US" dirty="0" smtClean="0"/>
              <a:t>The beautiful state of Meghalaya has many things to charm tourists and art and craft of Meghalaya features as top. The handicrafts of Meghalaya and the cottage industry of Meghalaya are very important part of the state’s development.</a:t>
            </a:r>
          </a:p>
          <a:p>
            <a:pPr marL="342900" algn="just">
              <a:buFont typeface="Wingdings" pitchFamily="2" charset="2"/>
              <a:buChar char="q"/>
              <a:tabLst>
                <a:tab pos="914400" algn="l"/>
              </a:tabLst>
            </a:pPr>
            <a:r>
              <a:rPr lang="en-US" dirty="0" smtClean="0"/>
              <a:t> The state of Meghalaya is well known for various crafts. Handicrafts made with cane and bamboo products, textile weaving, carpet weaving, ornament making and woodcarving also hold important place in Meghalaya’s art and crafts. In fact, weaving forms an integral part in the culture of the state and its tribes.</a:t>
            </a:r>
            <a:endParaRPr lang="en-US" sz="2000" dirty="0" smtClean="0"/>
          </a:p>
          <a:p>
            <a:pPr marL="342900">
              <a:buFont typeface="Wingdings" pitchFamily="2" charset="2"/>
              <a:buChar char="q"/>
            </a:pPr>
            <a:endParaRPr lang="en-US" sz="1600" dirty="0" smtClean="0"/>
          </a:p>
          <a:p>
            <a:pPr marL="342900">
              <a:buFont typeface="Wingdings" pitchFamily="2" charset="2"/>
              <a:buChar char="q"/>
            </a:pPr>
            <a:endParaRPr lang="en-US" sz="1600" dirty="0" smtClean="0"/>
          </a:p>
          <a:p>
            <a:pPr marL="342900" algn="just">
              <a:buFont typeface="Wingdings" pitchFamily="2" charset="2"/>
              <a:buChar char="q"/>
            </a:pPr>
            <a:endParaRPr/>
          </a:p>
        </p:txBody>
      </p:sp>
      <p:pic>
        <p:nvPicPr>
          <p:cNvPr id="161" name="Google Shape;161;p24"/>
          <p:cNvPicPr preferRelativeResize="0"/>
          <p:nvPr/>
        </p:nvPicPr>
        <p:blipFill rotWithShape="1">
          <a:blip r:embed="rId3">
            <a:alphaModFix/>
          </a:blip>
          <a:srcRect l="17942" r="23707"/>
          <a:stretch/>
        </p:blipFill>
        <p:spPr>
          <a:xfrm>
            <a:off x="6477000" y="440691"/>
            <a:ext cx="2226092" cy="2131060"/>
          </a:xfrm>
          <a:prstGeom prst="rect">
            <a:avLst/>
          </a:prstGeom>
          <a:noFill/>
          <a:ln>
            <a:noFill/>
          </a:ln>
        </p:spPr>
      </p:pic>
      <p:sp>
        <p:nvSpPr>
          <p:cNvPr id="162" name="Google Shape;162;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pic>
        <p:nvPicPr>
          <p:cNvPr id="7" name="Google Shape;161;p24"/>
          <p:cNvPicPr preferRelativeResize="0"/>
          <p:nvPr/>
        </p:nvPicPr>
        <p:blipFill rotWithShape="1">
          <a:blip r:embed="rId3">
            <a:alphaModFix/>
          </a:blip>
          <a:srcRect l="17942" r="23707"/>
          <a:stretch/>
        </p:blipFill>
        <p:spPr>
          <a:xfrm>
            <a:off x="6477000" y="2571750"/>
            <a:ext cx="2226092" cy="21310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0"/>
          <p:cNvSpPr txBox="1">
            <a:spLocks noGrp="1"/>
          </p:cNvSpPr>
          <p:nvPr>
            <p:ph type="body" idx="1"/>
          </p:nvPr>
        </p:nvSpPr>
        <p:spPr>
          <a:xfrm>
            <a:off x="990600" y="666750"/>
            <a:ext cx="7086600" cy="4476750"/>
          </a:xfrm>
          <a:prstGeom prst="rect">
            <a:avLst/>
          </a:prstGeom>
        </p:spPr>
        <p:txBody>
          <a:bodyPr spcFirstLastPara="1" wrap="square" lIns="0" tIns="0" rIns="0" bIns="0" anchor="t" anchorCtr="0">
            <a:noAutofit/>
          </a:bodyPr>
          <a:lstStyle/>
          <a:p>
            <a:pPr algn="ctr">
              <a:buFont typeface="Wingdings" pitchFamily="2" charset="2"/>
              <a:buChar char="q"/>
            </a:pPr>
            <a:r>
              <a:rPr lang="en-US" sz="1800" dirty="0" smtClean="0"/>
              <a:t>Some of the famous handicrafts of Meghalaya are:           Weaving</a:t>
            </a:r>
            <a:br>
              <a:rPr lang="en-US" sz="1800" dirty="0" smtClean="0"/>
            </a:br>
            <a:r>
              <a:rPr lang="en-US" sz="1800" dirty="0" smtClean="0"/>
              <a:t>Woodcarving</a:t>
            </a:r>
            <a:br>
              <a:rPr lang="en-US" sz="1800" dirty="0" smtClean="0"/>
            </a:br>
            <a:r>
              <a:rPr lang="en-US" sz="1800" dirty="0" smtClean="0"/>
              <a:t>Bamboo work</a:t>
            </a:r>
            <a:br>
              <a:rPr lang="en-US" sz="1800" dirty="0" smtClean="0"/>
            </a:br>
            <a:r>
              <a:rPr lang="en-US" sz="1800" dirty="0" smtClean="0"/>
              <a:t>Cane Mat</a:t>
            </a:r>
            <a:br>
              <a:rPr lang="en-US" sz="1800" dirty="0" smtClean="0"/>
            </a:br>
            <a:r>
              <a:rPr lang="en-US" sz="1800" dirty="0" smtClean="0"/>
              <a:t>Stools</a:t>
            </a:r>
            <a:br>
              <a:rPr lang="en-US" sz="1800" dirty="0" smtClean="0"/>
            </a:br>
            <a:r>
              <a:rPr lang="en-US" sz="1800" dirty="0" smtClean="0"/>
              <a:t>Baskets</a:t>
            </a:r>
            <a:br>
              <a:rPr lang="en-US" sz="1800" dirty="0" smtClean="0"/>
            </a:br>
            <a:r>
              <a:rPr lang="en-US" sz="1800" dirty="0" smtClean="0"/>
              <a:t>Open weave carrying baskets</a:t>
            </a:r>
            <a:br>
              <a:rPr lang="en-US" sz="1800" dirty="0" smtClean="0"/>
            </a:br>
            <a:r>
              <a:rPr lang="en-US" sz="1800" dirty="0" smtClean="0"/>
              <a:t>Closed weave carrying baskets</a:t>
            </a:r>
            <a:br>
              <a:rPr lang="en-US" sz="1800" dirty="0" smtClean="0"/>
            </a:br>
            <a:r>
              <a:rPr lang="en-US" sz="1800" dirty="0" smtClean="0"/>
              <a:t>Bamboo-fishing traps</a:t>
            </a:r>
            <a:br>
              <a:rPr lang="en-US" sz="1800" dirty="0" smtClean="0"/>
            </a:br>
            <a:r>
              <a:rPr lang="en-US" sz="1800" dirty="0" smtClean="0"/>
              <a:t>Storage baskets</a:t>
            </a:r>
            <a:br>
              <a:rPr lang="en-US" sz="1800" dirty="0" smtClean="0"/>
            </a:br>
            <a:r>
              <a:rPr lang="en-US" sz="1800" dirty="0" smtClean="0"/>
              <a:t>Cane containers</a:t>
            </a:r>
            <a:br>
              <a:rPr lang="en-US" sz="1800" dirty="0" smtClean="0"/>
            </a:br>
            <a:r>
              <a:rPr lang="en-US" sz="1800" dirty="0" smtClean="0"/>
              <a:t>Trays &amp; Fans</a:t>
            </a:r>
            <a:endParaRPr lang="en-US" sz="1800" dirty="0"/>
          </a:p>
        </p:txBody>
      </p:sp>
      <p:sp>
        <p:nvSpPr>
          <p:cNvPr id="125" name="Google Shape;125;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
        <p:nvSpPr>
          <p:cNvPr id="4" name="Rectangle 3"/>
          <p:cNvSpPr/>
          <p:nvPr/>
        </p:nvSpPr>
        <p:spPr>
          <a:xfrm>
            <a:off x="457200" y="285750"/>
            <a:ext cx="8229600" cy="457200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24"/>
          <p:cNvSpPr txBox="1">
            <a:spLocks noGrp="1"/>
          </p:cNvSpPr>
          <p:nvPr>
            <p:ph type="body" idx="1"/>
          </p:nvPr>
        </p:nvSpPr>
        <p:spPr>
          <a:xfrm>
            <a:off x="457200" y="438150"/>
            <a:ext cx="5943600" cy="4267200"/>
          </a:xfrm>
          <a:prstGeom prst="rect">
            <a:avLst/>
          </a:prstGeom>
        </p:spPr>
        <p:txBody>
          <a:bodyPr spcFirstLastPara="1" wrap="square" lIns="0" tIns="0" rIns="0" bIns="0" anchor="t" anchorCtr="0">
            <a:noAutofit/>
          </a:bodyPr>
          <a:lstStyle/>
          <a:p>
            <a:pPr marL="342900" algn="just">
              <a:buFont typeface="Wingdings" pitchFamily="2" charset="2"/>
              <a:buChar char="q"/>
            </a:pPr>
            <a:r>
              <a:rPr lang="en-US" dirty="0" smtClean="0"/>
              <a:t>Meghalaya is home to many wonderful handicrafts. Weaving, be it on cloth or cane, has been an art for long in the state. There are some amazing handicrafts weaved by the various tribes of Meghalaya. Another prominent work here includes woodcarving and bamboo work because the raw material for these products is found in abundance in the state. The state produces some amazing cane mats, winnowing fans, caps, umbrellas, stools and baskets.</a:t>
            </a:r>
          </a:p>
          <a:p>
            <a:pPr marL="342900" algn="just">
              <a:buFont typeface="Wingdings" pitchFamily="2" charset="2"/>
              <a:buChar char="q"/>
            </a:pPr>
            <a:endParaRPr/>
          </a:p>
        </p:txBody>
      </p:sp>
      <p:pic>
        <p:nvPicPr>
          <p:cNvPr id="161" name="Google Shape;161;p24"/>
          <p:cNvPicPr preferRelativeResize="0"/>
          <p:nvPr/>
        </p:nvPicPr>
        <p:blipFill rotWithShape="1">
          <a:blip r:embed="rId3">
            <a:alphaModFix/>
          </a:blip>
          <a:srcRect l="17942" r="23707"/>
          <a:stretch/>
        </p:blipFill>
        <p:spPr>
          <a:xfrm>
            <a:off x="6477000" y="440691"/>
            <a:ext cx="2226092" cy="2131060"/>
          </a:xfrm>
          <a:prstGeom prst="rect">
            <a:avLst/>
          </a:prstGeom>
          <a:noFill/>
          <a:ln>
            <a:noFill/>
          </a:ln>
        </p:spPr>
      </p:pic>
      <p:sp>
        <p:nvSpPr>
          <p:cNvPr id="162" name="Google Shape;162;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pic>
        <p:nvPicPr>
          <p:cNvPr id="7" name="Google Shape;161;p24"/>
          <p:cNvPicPr preferRelativeResize="0"/>
          <p:nvPr/>
        </p:nvPicPr>
        <p:blipFill rotWithShape="1">
          <a:blip r:embed="rId3">
            <a:alphaModFix/>
          </a:blip>
          <a:srcRect l="17942" r="23707"/>
          <a:stretch/>
        </p:blipFill>
        <p:spPr>
          <a:xfrm>
            <a:off x="6477000" y="2571750"/>
            <a:ext cx="2226092" cy="213106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ctrTitle"/>
          </p:nvPr>
        </p:nvSpPr>
        <p:spPr>
          <a:xfrm>
            <a:off x="1039100" y="1659550"/>
            <a:ext cx="70659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i="0" dirty="0">
                <a:solidFill>
                  <a:schemeClr val="lt1"/>
                </a:solidFill>
              </a:rPr>
              <a:t>2</a:t>
            </a:r>
            <a:r>
              <a:rPr lang="en" i="0" dirty="0" smtClean="0">
                <a:solidFill>
                  <a:schemeClr val="lt1"/>
                </a:solidFill>
              </a:rPr>
              <a:t>.</a:t>
            </a:r>
          </a:p>
          <a:p>
            <a:pPr marL="0" lvl="0" indent="0" algn="ctr" rtl="0">
              <a:spcBef>
                <a:spcPts val="0"/>
              </a:spcBef>
              <a:spcAft>
                <a:spcPts val="0"/>
              </a:spcAft>
              <a:buNone/>
            </a:pPr>
            <a:r>
              <a:rPr lang="en" dirty="0" smtClean="0"/>
              <a:t>Festivals</a:t>
            </a:r>
            <a:endParaRPr/>
          </a:p>
        </p:txBody>
      </p:sp>
      <p:sp>
        <p:nvSpPr>
          <p:cNvPr id="104" name="Google Shape;104;p17"/>
          <p:cNvSpPr txBox="1">
            <a:spLocks noGrp="1"/>
          </p:cNvSpPr>
          <p:nvPr>
            <p:ph type="subTitle" idx="1"/>
          </p:nvPr>
        </p:nvSpPr>
        <p:spPr>
          <a:xfrm>
            <a:off x="1039100" y="2916252"/>
            <a:ext cx="7065900" cy="250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t>The Greatness Of Cultures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0"/>
          <p:cNvSpPr txBox="1">
            <a:spLocks noGrp="1"/>
          </p:cNvSpPr>
          <p:nvPr>
            <p:ph type="body" idx="1"/>
          </p:nvPr>
        </p:nvSpPr>
        <p:spPr>
          <a:xfrm>
            <a:off x="990600" y="1733550"/>
            <a:ext cx="7086600" cy="1600200"/>
          </a:xfrm>
          <a:prstGeom prst="rect">
            <a:avLst/>
          </a:prstGeom>
        </p:spPr>
        <p:txBody>
          <a:bodyPr spcFirstLastPara="1" wrap="square" lIns="0" tIns="0" rIns="0" bIns="0" anchor="t" anchorCtr="0">
            <a:noAutofit/>
          </a:bodyPr>
          <a:lstStyle/>
          <a:p>
            <a:pPr algn="just" fontAlgn="base">
              <a:buFont typeface="Wingdings" pitchFamily="2" charset="2"/>
              <a:buChar char="q"/>
            </a:pPr>
            <a:r>
              <a:rPr lang="en-US" sz="1800" dirty="0" smtClean="0"/>
              <a:t> Festivals in Meghalaya play an important role in the celebration of their life. There are a number of festivals celebrated in Meghalaya, but here are some important ones.</a:t>
            </a:r>
            <a:endParaRPr lang="en-US" sz="1800" dirty="0"/>
          </a:p>
        </p:txBody>
      </p:sp>
      <p:sp>
        <p:nvSpPr>
          <p:cNvPr id="125" name="Google Shape;125;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sp>
        <p:nvSpPr>
          <p:cNvPr id="4" name="Rectangle 3"/>
          <p:cNvSpPr/>
          <p:nvPr/>
        </p:nvSpPr>
        <p:spPr>
          <a:xfrm>
            <a:off x="457200" y="285750"/>
            <a:ext cx="8229600" cy="457200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24"/>
          <p:cNvSpPr txBox="1">
            <a:spLocks noGrp="1"/>
          </p:cNvSpPr>
          <p:nvPr>
            <p:ph type="body" idx="1"/>
          </p:nvPr>
        </p:nvSpPr>
        <p:spPr>
          <a:xfrm>
            <a:off x="381000" y="438150"/>
            <a:ext cx="6019800" cy="4267200"/>
          </a:xfrm>
          <a:prstGeom prst="rect">
            <a:avLst/>
          </a:prstGeom>
        </p:spPr>
        <p:txBody>
          <a:bodyPr spcFirstLastPara="1" wrap="square" lIns="0" tIns="0" rIns="0" bIns="0" anchor="t" anchorCtr="0">
            <a:noAutofit/>
          </a:bodyPr>
          <a:lstStyle/>
          <a:p>
            <a:pPr fontAlgn="base">
              <a:buFont typeface="Wingdings" pitchFamily="2" charset="2"/>
              <a:buChar char="q"/>
            </a:pPr>
            <a:r>
              <a:rPr lang="en-US" b="1" dirty="0" smtClean="0"/>
              <a:t>Shad </a:t>
            </a:r>
            <a:r>
              <a:rPr lang="en-US" b="1" dirty="0" err="1" smtClean="0"/>
              <a:t>Suk</a:t>
            </a:r>
            <a:r>
              <a:rPr lang="en-US" b="1" dirty="0" smtClean="0"/>
              <a:t> </a:t>
            </a:r>
            <a:r>
              <a:rPr lang="en-US" b="1" dirty="0" err="1" smtClean="0"/>
              <a:t>Mynsiem</a:t>
            </a:r>
            <a:r>
              <a:rPr lang="en-US" b="1" dirty="0" smtClean="0"/>
              <a:t> Festival :</a:t>
            </a:r>
          </a:p>
          <a:p>
            <a:pPr algn="just" fontAlgn="base">
              <a:buNone/>
            </a:pPr>
            <a:r>
              <a:rPr lang="en-US" dirty="0" smtClean="0"/>
              <a:t>      </a:t>
            </a:r>
            <a:r>
              <a:rPr lang="en-US" sz="1700" dirty="0" smtClean="0"/>
              <a:t>Shad </a:t>
            </a:r>
            <a:r>
              <a:rPr lang="en-US" sz="1700" dirty="0" err="1" smtClean="0"/>
              <a:t>Suk</a:t>
            </a:r>
            <a:r>
              <a:rPr lang="en-US" sz="1700" dirty="0" smtClean="0"/>
              <a:t> </a:t>
            </a:r>
            <a:r>
              <a:rPr lang="en-US" sz="1700" dirty="0" err="1" smtClean="0"/>
              <a:t>Mynsiem</a:t>
            </a:r>
            <a:r>
              <a:rPr lang="en-US" sz="1700" dirty="0" smtClean="0"/>
              <a:t> is the most important festival of the</a:t>
            </a:r>
            <a:r>
              <a:rPr lang="en-US" sz="1700" i="1" dirty="0" smtClean="0"/>
              <a:t> </a:t>
            </a:r>
            <a:r>
              <a:rPr lang="en-US" sz="1700" i="1" dirty="0" err="1" smtClean="0"/>
              <a:t>Khasi</a:t>
            </a:r>
            <a:r>
              <a:rPr lang="en-US" sz="1700" i="1" dirty="0" smtClean="0"/>
              <a:t> Clans of Meghalaya</a:t>
            </a:r>
            <a:r>
              <a:rPr lang="en-US" sz="1700" dirty="0" smtClean="0"/>
              <a:t>. This festival is celebrated in April, every year. This is an extraordinary celebration of moves and is also known as  ‘Move of cheerful hearts’. </a:t>
            </a:r>
          </a:p>
          <a:p>
            <a:pPr fontAlgn="base">
              <a:buFont typeface="Wingdings" pitchFamily="2" charset="2"/>
              <a:buChar char="q"/>
            </a:pPr>
            <a:r>
              <a:rPr lang="en-US" b="1" dirty="0" err="1" smtClean="0"/>
              <a:t>Nongkrem</a:t>
            </a:r>
            <a:r>
              <a:rPr lang="en-US" b="1" dirty="0" smtClean="0"/>
              <a:t> Festival :</a:t>
            </a:r>
          </a:p>
          <a:p>
            <a:pPr algn="just" fontAlgn="base">
              <a:buNone/>
            </a:pPr>
            <a:r>
              <a:rPr lang="en-US" dirty="0" smtClean="0"/>
              <a:t>      </a:t>
            </a:r>
            <a:r>
              <a:rPr lang="en-US" sz="1700" dirty="0" smtClean="0"/>
              <a:t>The </a:t>
            </a:r>
            <a:r>
              <a:rPr lang="en-US" sz="1700" dirty="0" err="1" smtClean="0"/>
              <a:t>Nongkrem</a:t>
            </a:r>
            <a:r>
              <a:rPr lang="en-US" sz="1700" dirty="0" smtClean="0"/>
              <a:t> Festival is also celebrated among the </a:t>
            </a:r>
            <a:r>
              <a:rPr lang="en-US" sz="1700" dirty="0" err="1" smtClean="0"/>
              <a:t>Khasis</a:t>
            </a:r>
            <a:r>
              <a:rPr lang="en-US" sz="1700" dirty="0" smtClean="0"/>
              <a:t>. It is a thanksgiving festival that is celebrated for about 5 days in the month of October or November, every year. People from all over the world come here to witness the </a:t>
            </a:r>
            <a:r>
              <a:rPr lang="en-US" sz="1700" dirty="0" err="1" smtClean="0"/>
              <a:t>Khasi</a:t>
            </a:r>
            <a:r>
              <a:rPr lang="en-US" sz="1700" dirty="0" smtClean="0"/>
              <a:t> men and women performing the Shad </a:t>
            </a:r>
            <a:r>
              <a:rPr lang="en-US" sz="1700" dirty="0" err="1" smtClean="0"/>
              <a:t>Mystieh</a:t>
            </a:r>
            <a:r>
              <a:rPr lang="en-US" sz="1700" dirty="0" smtClean="0"/>
              <a:t> dance.</a:t>
            </a:r>
          </a:p>
          <a:p>
            <a:pPr marL="342900" algn="just">
              <a:buFont typeface="Wingdings" pitchFamily="2" charset="2"/>
              <a:buChar char="q"/>
            </a:pPr>
            <a:endParaRPr/>
          </a:p>
        </p:txBody>
      </p:sp>
      <p:pic>
        <p:nvPicPr>
          <p:cNvPr id="161" name="Google Shape;161;p24"/>
          <p:cNvPicPr preferRelativeResize="0"/>
          <p:nvPr/>
        </p:nvPicPr>
        <p:blipFill rotWithShape="1">
          <a:blip r:embed="rId3">
            <a:alphaModFix/>
          </a:blip>
          <a:srcRect l="17942" r="23707"/>
          <a:stretch/>
        </p:blipFill>
        <p:spPr>
          <a:xfrm>
            <a:off x="6477000" y="440691"/>
            <a:ext cx="2226092" cy="2131060"/>
          </a:xfrm>
          <a:prstGeom prst="rect">
            <a:avLst/>
          </a:prstGeom>
          <a:noFill/>
          <a:ln>
            <a:noFill/>
          </a:ln>
        </p:spPr>
      </p:pic>
      <p:sp>
        <p:nvSpPr>
          <p:cNvPr id="162" name="Google Shape;162;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pic>
        <p:nvPicPr>
          <p:cNvPr id="7" name="Google Shape;161;p24"/>
          <p:cNvPicPr preferRelativeResize="0"/>
          <p:nvPr/>
        </p:nvPicPr>
        <p:blipFill rotWithShape="1">
          <a:blip r:embed="rId3">
            <a:alphaModFix/>
          </a:blip>
          <a:srcRect l="17942" r="23707"/>
          <a:stretch/>
        </p:blipFill>
        <p:spPr>
          <a:xfrm>
            <a:off x="6477000" y="2571750"/>
            <a:ext cx="2226092" cy="21310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24"/>
          <p:cNvSpPr txBox="1">
            <a:spLocks noGrp="1"/>
          </p:cNvSpPr>
          <p:nvPr>
            <p:ph type="body" idx="1"/>
          </p:nvPr>
        </p:nvSpPr>
        <p:spPr>
          <a:xfrm>
            <a:off x="457200" y="438150"/>
            <a:ext cx="5943600" cy="4267200"/>
          </a:xfrm>
          <a:prstGeom prst="rect">
            <a:avLst/>
          </a:prstGeom>
        </p:spPr>
        <p:txBody>
          <a:bodyPr spcFirstLastPara="1" wrap="square" lIns="0" tIns="0" rIns="0" bIns="0" anchor="t" anchorCtr="0">
            <a:noAutofit/>
          </a:bodyPr>
          <a:lstStyle/>
          <a:p>
            <a:pPr fontAlgn="base">
              <a:buFont typeface="Wingdings" pitchFamily="2" charset="2"/>
              <a:buChar char="q"/>
            </a:pPr>
            <a:r>
              <a:rPr lang="en-US" b="1" dirty="0" err="1" smtClean="0"/>
              <a:t>Behdeinkhlam</a:t>
            </a:r>
            <a:r>
              <a:rPr lang="en-US" b="1" dirty="0" smtClean="0"/>
              <a:t> Festival :</a:t>
            </a:r>
          </a:p>
          <a:p>
            <a:pPr algn="just" fontAlgn="base">
              <a:buNone/>
            </a:pPr>
            <a:r>
              <a:rPr lang="en-US" sz="1600" dirty="0" smtClean="0"/>
              <a:t>      </a:t>
            </a:r>
            <a:r>
              <a:rPr lang="en-US" sz="1600" dirty="0" err="1" smtClean="0"/>
              <a:t>Behdeinkhlam</a:t>
            </a:r>
            <a:r>
              <a:rPr lang="en-US" sz="1600" dirty="0" smtClean="0"/>
              <a:t> is a four-day festival and is celebrated by the </a:t>
            </a:r>
            <a:r>
              <a:rPr lang="en-US" sz="1600" dirty="0" err="1" smtClean="0"/>
              <a:t>Jaintia</a:t>
            </a:r>
            <a:r>
              <a:rPr lang="en-US" sz="1600" dirty="0" smtClean="0"/>
              <a:t> Clan.  The </a:t>
            </a:r>
            <a:r>
              <a:rPr lang="en-US" sz="1600" dirty="0" err="1" smtClean="0"/>
              <a:t>Bhdeinkhlam</a:t>
            </a:r>
            <a:r>
              <a:rPr lang="en-US" sz="1600" dirty="0" smtClean="0"/>
              <a:t> means ‘Chasing away the Plague’ and is believed to ward off evils. It is celebrated during the sowing season when the people of the </a:t>
            </a:r>
            <a:r>
              <a:rPr lang="en-US" sz="1600" dirty="0" err="1" smtClean="0"/>
              <a:t>Niamtre</a:t>
            </a:r>
            <a:r>
              <a:rPr lang="en-US" sz="1600" dirty="0" smtClean="0"/>
              <a:t> religion gather together praying for bountiful produce. It is celebrated in July, every year. </a:t>
            </a:r>
          </a:p>
          <a:p>
            <a:pPr algn="just" fontAlgn="base">
              <a:buFont typeface="Wingdings" pitchFamily="2" charset="2"/>
              <a:buChar char="q"/>
            </a:pPr>
            <a:r>
              <a:rPr lang="en-US" b="1" dirty="0" smtClean="0"/>
              <a:t>Shad </a:t>
            </a:r>
            <a:r>
              <a:rPr lang="en-US" b="1" dirty="0" err="1" smtClean="0"/>
              <a:t>Sukra</a:t>
            </a:r>
            <a:endParaRPr lang="en-US" b="1" dirty="0" smtClean="0"/>
          </a:p>
          <a:p>
            <a:pPr algn="just" fontAlgn="base">
              <a:buNone/>
            </a:pPr>
            <a:r>
              <a:rPr lang="en-US" dirty="0" smtClean="0"/>
              <a:t>     </a:t>
            </a:r>
            <a:r>
              <a:rPr lang="en-US" sz="1600" dirty="0" smtClean="0"/>
              <a:t>This festival is also celebrated by the </a:t>
            </a:r>
            <a:r>
              <a:rPr lang="en-US" sz="1600" dirty="0" err="1" smtClean="0"/>
              <a:t>Jaintia</a:t>
            </a:r>
            <a:r>
              <a:rPr lang="en-US" sz="1600" dirty="0" smtClean="0"/>
              <a:t> clan. This festival is also celebrated prior to the sowing season; in mid-April or </a:t>
            </a:r>
            <a:r>
              <a:rPr lang="en-US" sz="1600" dirty="0" err="1" smtClean="0"/>
              <a:t>May.The</a:t>
            </a:r>
            <a:r>
              <a:rPr lang="en-US" sz="1600" dirty="0" smtClean="0"/>
              <a:t> </a:t>
            </a:r>
            <a:r>
              <a:rPr lang="en-US" sz="1600" dirty="0" err="1" smtClean="0"/>
              <a:t>Pnar</a:t>
            </a:r>
            <a:r>
              <a:rPr lang="en-US" sz="1600" dirty="0" smtClean="0"/>
              <a:t> people seek the blessing of their deity for good produce and pray for the protection of their crops from all the natural calamities. </a:t>
            </a:r>
            <a:endParaRPr lang="en-US" sz="1600" dirty="0"/>
          </a:p>
        </p:txBody>
      </p:sp>
      <p:pic>
        <p:nvPicPr>
          <p:cNvPr id="161" name="Google Shape;161;p24"/>
          <p:cNvPicPr preferRelativeResize="0"/>
          <p:nvPr/>
        </p:nvPicPr>
        <p:blipFill rotWithShape="1">
          <a:blip r:embed="rId3">
            <a:alphaModFix/>
          </a:blip>
          <a:srcRect l="17942" r="23707"/>
          <a:stretch/>
        </p:blipFill>
        <p:spPr>
          <a:xfrm>
            <a:off x="6477000" y="440691"/>
            <a:ext cx="2226092" cy="2131060"/>
          </a:xfrm>
          <a:prstGeom prst="rect">
            <a:avLst/>
          </a:prstGeom>
          <a:noFill/>
          <a:ln>
            <a:noFill/>
          </a:ln>
        </p:spPr>
      </p:pic>
      <p:sp>
        <p:nvSpPr>
          <p:cNvPr id="162" name="Google Shape;162;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pic>
        <p:nvPicPr>
          <p:cNvPr id="7" name="Google Shape;161;p24"/>
          <p:cNvPicPr preferRelativeResize="0"/>
          <p:nvPr/>
        </p:nvPicPr>
        <p:blipFill rotWithShape="1">
          <a:blip r:embed="rId3">
            <a:alphaModFix/>
          </a:blip>
          <a:srcRect l="17942" r="23707"/>
          <a:stretch/>
        </p:blipFill>
        <p:spPr>
          <a:xfrm>
            <a:off x="6477000" y="2571750"/>
            <a:ext cx="2226092" cy="2131060"/>
          </a:xfrm>
          <a:prstGeom prst="rect">
            <a:avLst/>
          </a:prstGeom>
          <a:noFill/>
          <a:ln>
            <a:noFill/>
          </a:ln>
        </p:spPr>
      </p:pic>
    </p:spTree>
  </p:cSld>
  <p:clrMapOvr>
    <a:masterClrMapping/>
  </p:clrMapOvr>
</p:sld>
</file>

<file path=ppt/theme/theme1.xml><?xml version="1.0" encoding="utf-8"?>
<a:theme xmlns:a="http://schemas.openxmlformats.org/drawingml/2006/main" name="Nell template">
  <a:themeElements>
    <a:clrScheme name="Custom 347">
      <a:dk1>
        <a:srgbClr val="535B5D"/>
      </a:dk1>
      <a:lt1>
        <a:srgbClr val="FFFFFF"/>
      </a:lt1>
      <a:dk2>
        <a:srgbClr val="557B83"/>
      </a:dk2>
      <a:lt2>
        <a:srgbClr val="EFF2F3"/>
      </a:lt2>
      <a:accent1>
        <a:srgbClr val="8AB7C4"/>
      </a:accent1>
      <a:accent2>
        <a:srgbClr val="BED7DE"/>
      </a:accent2>
      <a:accent3>
        <a:srgbClr val="CCAE74"/>
      </a:accent3>
      <a:accent4>
        <a:srgbClr val="E5DBC8"/>
      </a:accent4>
      <a:accent5>
        <a:srgbClr val="EC9D82"/>
      </a:accent5>
      <a:accent6>
        <a:srgbClr val="92685D"/>
      </a:accent6>
      <a:hlink>
        <a:srgbClr val="557B8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TotalTime>
  <Words>401</Words>
  <PresentationFormat>On-screen Show (16:9)</PresentationFormat>
  <Paragraphs>65</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Playfair Display</vt:lpstr>
      <vt:lpstr>Raleway</vt:lpstr>
      <vt:lpstr>Raleway Thin</vt:lpstr>
      <vt:lpstr>Wingdings</vt:lpstr>
      <vt:lpstr>Cambria Math</vt:lpstr>
      <vt:lpstr>Nell template</vt:lpstr>
      <vt:lpstr>MEGHALAYA</vt:lpstr>
      <vt:lpstr>1. Arts And Crafts</vt:lpstr>
      <vt:lpstr>Slide 3</vt:lpstr>
      <vt:lpstr>Slide 4</vt:lpstr>
      <vt:lpstr>Slide 5</vt:lpstr>
      <vt:lpstr>2. Festivals</vt:lpstr>
      <vt:lpstr>Slide 7</vt:lpstr>
      <vt:lpstr>Slide 8</vt:lpstr>
      <vt:lpstr>Slide 9</vt:lpstr>
      <vt:lpstr>Slide 10</vt:lpstr>
      <vt:lpstr>3. Food And Cuisines’</vt:lpstr>
      <vt:lpstr>Slide 12</vt:lpstr>
      <vt:lpstr>4. Flora And Fauna</vt:lpstr>
      <vt:lpstr>Slide 14</vt:lpstr>
      <vt:lpstr>Slide 15</vt:lpstr>
      <vt:lpstr>Slide 16</vt:lpstr>
      <vt:lpstr>5. Climate</vt:lpstr>
      <vt:lpstr>Slide 18</vt:lpstr>
      <vt:lpstr>Slide 19</vt:lpstr>
      <vt:lpstr>6. Geography</vt:lpstr>
      <vt:lpstr>Slide 21</vt:lpstr>
      <vt:lpstr>Slide 22</vt:lpstr>
      <vt:lpstr>Slide 23</vt:lpstr>
      <vt:lpstr>THANKS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hp</dc:creator>
  <cp:lastModifiedBy>hp</cp:lastModifiedBy>
  <cp:revision>27</cp:revision>
  <dcterms:modified xsi:type="dcterms:W3CDTF">2020-10-05T08:09:33Z</dcterms:modified>
</cp:coreProperties>
</file>