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3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71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6846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609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00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8646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45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51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26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5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7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9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19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46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98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3988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  <p:sldLayoutId id="2147483824" r:id="rId16"/>
    <p:sldLayoutId id="214748382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942975"/>
            <a:ext cx="5826719" cy="2043113"/>
          </a:xfrm>
        </p:spPr>
        <p:txBody>
          <a:bodyPr/>
          <a:lstStyle/>
          <a:p>
            <a:pPr algn="ctr"/>
            <a:r>
              <a:rPr dirty="0"/>
              <a:t>Logical Functions in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3714750"/>
            <a:ext cx="6227468" cy="542925"/>
          </a:xfrm>
        </p:spPr>
        <p:txBody>
          <a:bodyPr>
            <a:normAutofit/>
          </a:bodyPr>
          <a:lstStyle/>
          <a:p>
            <a:pPr algn="ctr"/>
            <a:r>
              <a:rPr sz="20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Understanding IF, AND, OR, NOT, and Nested Logic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11C12C-7473-4BB7-BAC4-7B463B112314}"/>
              </a:ext>
            </a:extLst>
          </p:cNvPr>
          <p:cNvSpPr txBox="1"/>
          <p:nvPr/>
        </p:nvSpPr>
        <p:spPr>
          <a:xfrm>
            <a:off x="6743700" y="5200651"/>
            <a:ext cx="184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- Diksha Gupta</a:t>
            </a:r>
            <a:endParaRPr lang="en-IN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Logical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2443162"/>
            <a:ext cx="6347714" cy="3569625"/>
          </a:xfrm>
        </p:spPr>
        <p:txBody>
          <a:bodyPr/>
          <a:lstStyle/>
          <a:p>
            <a:r>
              <a:rPr dirty="0"/>
              <a:t>Logical functions in Excel help you make decisions based on conditions.</a:t>
            </a:r>
          </a:p>
          <a:p>
            <a:endParaRPr dirty="0"/>
          </a:p>
          <a:p>
            <a:r>
              <a:rPr dirty="0"/>
              <a:t>They return TRUE or FALSE values and are often used to control data output.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IF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Syntax: =IF(logical_test, value_if_true, value_if_false)</a:t>
            </a:r>
          </a:p>
          <a:p>
            <a:endParaRPr/>
          </a:p>
          <a:p>
            <a:r>
              <a:t>Example:</a:t>
            </a:r>
          </a:p>
          <a:p>
            <a:r>
              <a:t>=IF(A1&gt;50, "Pass", "Fail")</a:t>
            </a:r>
          </a:p>
          <a:p>
            <a:endParaRPr/>
          </a:p>
          <a:p>
            <a:r>
              <a:t>Explanation:</a:t>
            </a:r>
          </a:p>
          <a:p>
            <a:r>
              <a:t>If A1 is greater than 50, Excel returns 'Pass', otherwise 'Fail'.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AND </a:t>
            </a:r>
            <a:r>
              <a:rPr lang="en-IN" dirty="0"/>
              <a:t>&amp;</a:t>
            </a:r>
            <a:r>
              <a:rPr dirty="0"/>
              <a:t> OR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AND Function:</a:t>
            </a:r>
          </a:p>
          <a:p>
            <a:r>
              <a:rPr dirty="0"/>
              <a:t>Returns TRUE if all conditions are TRUE.</a:t>
            </a:r>
          </a:p>
          <a:p>
            <a:r>
              <a:rPr dirty="0"/>
              <a:t>Example: =AND(A1&gt;50, B1&gt;60)</a:t>
            </a:r>
          </a:p>
          <a:p>
            <a:endParaRPr dirty="0"/>
          </a:p>
          <a:p>
            <a:r>
              <a:rPr dirty="0"/>
              <a:t>OR Function:</a:t>
            </a:r>
          </a:p>
          <a:p>
            <a:r>
              <a:rPr dirty="0"/>
              <a:t>Returns TRUE if any condition is TRUE.</a:t>
            </a:r>
          </a:p>
          <a:p>
            <a:r>
              <a:rPr dirty="0"/>
              <a:t>Example: =OR(A1&gt;50, B1&gt;60)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NOT Function reverses the logical value of its argument.</a:t>
            </a:r>
          </a:p>
          <a:p>
            <a:endParaRPr dirty="0"/>
          </a:p>
          <a:p>
            <a:r>
              <a:rPr dirty="0"/>
              <a:t>Example: =NOT(A1&gt;50)</a:t>
            </a:r>
          </a:p>
          <a:p>
            <a:r>
              <a:rPr dirty="0"/>
              <a:t>If A1&gt;50 is TRUE, the function returns FALSE, and vice versa.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Nested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You can combine multiple IF functions for complex logic.</a:t>
            </a:r>
          </a:p>
          <a:p>
            <a:endParaRPr/>
          </a:p>
          <a:p>
            <a:r>
              <a:t>Example:</a:t>
            </a:r>
          </a:p>
          <a:p>
            <a:r>
              <a:t>=IF(A1&gt;80, "Excellent", IF(A1&gt;60, "Good", "Needs Improvement"))</a:t>
            </a:r>
          </a:p>
          <a:p>
            <a:endParaRPr/>
          </a:p>
          <a:p>
            <a:r>
              <a:t>Explanation:</a:t>
            </a:r>
          </a:p>
          <a:p>
            <a:r>
              <a:t>Checks multiple conditions to classify performance.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Combining Logical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Logical functions can be combined for advanced conditions.</a:t>
            </a:r>
          </a:p>
          <a:p>
            <a:endParaRPr/>
          </a:p>
          <a:p>
            <a:r>
              <a:t>Example:</a:t>
            </a:r>
          </a:p>
          <a:p>
            <a:r>
              <a:t>=IF(AND(A1&gt;50, B1&gt;60), "Qualified", "Not Qualified")</a:t>
            </a:r>
          </a:p>
          <a:p>
            <a:endParaRPr/>
          </a:p>
          <a:p>
            <a:r>
              <a:t>This checks if both A1&gt;50 and B1&gt;60 are TRUE.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Logical functions test conditions and return TRUE/FALSE results.</a:t>
            </a:r>
          </a:p>
          <a:p>
            <a:r>
              <a:rPr dirty="0"/>
              <a:t> Common functions: IF, AND, OR, NOT.</a:t>
            </a:r>
          </a:p>
          <a:p>
            <a:r>
              <a:rPr dirty="0"/>
              <a:t> Combine and nest functions for more complex logic.</a:t>
            </a:r>
          </a:p>
          <a:p>
            <a:r>
              <a:rPr dirty="0"/>
              <a:t> Widely used for decision-based analysis and automation.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32B72-3713-4D10-A381-030318E413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0595" y="2457450"/>
            <a:ext cx="5826719" cy="1314450"/>
          </a:xfrm>
        </p:spPr>
        <p:txBody>
          <a:bodyPr/>
          <a:lstStyle/>
          <a:p>
            <a:pPr algn="ctr"/>
            <a:r>
              <a:rPr lang="en-GB" dirty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7255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232</TotalTime>
  <Words>307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Logical Functions in Excel</vt:lpstr>
      <vt:lpstr>Introduction to Logical Functions</vt:lpstr>
      <vt:lpstr>IF Function</vt:lpstr>
      <vt:lpstr>AND &amp; OR Functions</vt:lpstr>
      <vt:lpstr>NOT Function</vt:lpstr>
      <vt:lpstr>Nested IF</vt:lpstr>
      <vt:lpstr>Combining Logical Functions</vt:lpstr>
      <vt:lpstr>Summary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Logical Functions in Excel</dc:title>
  <dc:subject/>
  <dc:creator>DELL</dc:creator>
  <cp:keywords/>
  <dc:description>generated using python-pptx</dc:description>
  <cp:lastModifiedBy>DELL</cp:lastModifiedBy>
  <cp:revision>5</cp:revision>
  <dcterms:created xsi:type="dcterms:W3CDTF">2013-01-27T09:14:16Z</dcterms:created>
  <dcterms:modified xsi:type="dcterms:W3CDTF">2025-10-28T13:47:52Z</dcterms:modified>
  <cp:category/>
</cp:coreProperties>
</file>