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7:29:22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7:42:23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7:48:03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7:53:57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0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8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6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2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6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shadali12/imdb-indian-movies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D8093-F493-0F18-A856-002BBD69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 fontScale="90000"/>
          </a:bodyPr>
          <a:lstStyle/>
          <a:p>
            <a:r>
              <a:rPr lang="en-US" sz="8000" dirty="0"/>
              <a:t>IMDB</a:t>
            </a:r>
            <a:br>
              <a:rPr lang="en-US" sz="8000" dirty="0"/>
            </a:br>
            <a:r>
              <a:rPr lang="en-US" sz="8000" dirty="0"/>
              <a:t>Indian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52958-568F-85A5-4FE3-3BEE7778F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Exploratory Data Analysis</a:t>
            </a:r>
          </a:p>
          <a:p>
            <a:pPr algn="ctr"/>
            <a:r>
              <a:rPr lang="en-US" sz="3600" b="1" dirty="0"/>
              <a:t>IMT 562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2990"/>
          </a:solidFill>
          <a:ln w="38100" cap="rnd">
            <a:solidFill>
              <a:srgbClr val="E729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924A8-22D7-DC68-0E16-5CCC18433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5" r="2238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391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03D2-2A1B-0C2E-7BC1-4B842C43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4979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ED93D-154E-A650-C9BE-1639D5C4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73769"/>
            <a:ext cx="3173542" cy="2912393"/>
          </a:xfrm>
        </p:spPr>
        <p:txBody>
          <a:bodyPr anchor="t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EB79-84F3-5D2F-4B8C-251318D8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642" y="771058"/>
            <a:ext cx="5394960" cy="5315884"/>
          </a:xfrm>
        </p:spPr>
        <p:txBody>
          <a:bodyPr>
            <a:noAutofit/>
          </a:bodyPr>
          <a:lstStyle/>
          <a:p>
            <a:r>
              <a:rPr lang="en-US" sz="3200" b="1" dirty="0"/>
              <a:t>This Dataset contains information about Indian Movies listed on IMDB.</a:t>
            </a:r>
          </a:p>
          <a:p>
            <a:r>
              <a:rPr lang="en-US" sz="3200" b="1" dirty="0"/>
              <a:t>It contains information about </a:t>
            </a:r>
            <a:r>
              <a:rPr lang="en-US" sz="3200" b="1" dirty="0">
                <a:highlight>
                  <a:srgbClr val="00FFFF"/>
                </a:highlight>
              </a:rPr>
              <a:t>5659</a:t>
            </a:r>
            <a:r>
              <a:rPr lang="en-US" sz="3200" b="1" dirty="0"/>
              <a:t> Indian movies released between 1931 and 2021.</a:t>
            </a:r>
          </a:p>
          <a:p>
            <a:r>
              <a:rPr lang="en-US" sz="3200" b="1" dirty="0"/>
              <a:t>Each row of the dataset contains information about the Name of the movie, Release Year, Duration in Minutes, Genre, Rating out of 10, Votes, Director, and Top 3 Actors.</a:t>
            </a:r>
          </a:p>
          <a:p>
            <a:r>
              <a:rPr lang="en-US" sz="3200" b="1" dirty="0"/>
              <a:t>Data Source: </a:t>
            </a:r>
            <a:r>
              <a:rPr lang="en-US" sz="3200" b="1" dirty="0">
                <a:hlinkClick r:id="rId2"/>
              </a:rPr>
              <a:t>Kaggle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578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ED93D-154E-A650-C9BE-1639D5C4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7" y="644652"/>
            <a:ext cx="4550979" cy="5568696"/>
          </a:xfrm>
        </p:spPr>
        <p:txBody>
          <a:bodyPr>
            <a:normAutofit/>
          </a:bodyPr>
          <a:lstStyle/>
          <a:p>
            <a:r>
              <a:rPr lang="en-US" sz="5900" dirty="0">
                <a:solidFill>
                  <a:srgbClr val="FFFFFF"/>
                </a:solidFill>
              </a:rPr>
              <a:t>Initial </a:t>
            </a:r>
            <a:br>
              <a:rPr lang="en-US" sz="5900" dirty="0">
                <a:solidFill>
                  <a:srgbClr val="FFFFFF"/>
                </a:solidFill>
              </a:rPr>
            </a:br>
            <a:r>
              <a:rPr lang="en-US" sz="5900" dirty="0">
                <a:solidFill>
                  <a:srgbClr val="FFFFFF"/>
                </a:solidFill>
              </a:rPr>
              <a:t>Data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EB79-84F3-5D2F-4B8C-251318D8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en-US" sz="3000" b="1" dirty="0"/>
              <a:t>My first step was to visually assess the data and perform simple manipulations like removing null values, identifying duplicates, etc.</a:t>
            </a:r>
          </a:p>
          <a:p>
            <a:r>
              <a:rPr lang="en-US" sz="3000" b="1" dirty="0"/>
              <a:t>I used R programming language (</a:t>
            </a:r>
            <a:r>
              <a:rPr lang="en-US" sz="3000" b="1" dirty="0" err="1">
                <a:highlight>
                  <a:srgbClr val="00FFFF"/>
                </a:highlight>
              </a:rPr>
              <a:t>Rstudio</a:t>
            </a:r>
            <a:r>
              <a:rPr lang="en-US" sz="3000" b="1" dirty="0"/>
              <a:t>) to do this.</a:t>
            </a:r>
          </a:p>
          <a:p>
            <a:r>
              <a:rPr lang="en-US" sz="3000" b="1" dirty="0"/>
              <a:t>While there weren’t many outliers or missing data, the column “Genre” had more than one values for some rows. I separated those values and used the resulting column.</a:t>
            </a:r>
          </a:p>
          <a:p>
            <a:r>
              <a:rPr lang="en-US" sz="3000" b="1" dirty="0"/>
              <a:t>Rest of the data points were fairly </a:t>
            </a:r>
            <a:r>
              <a:rPr lang="en-US" sz="3000" b="1" dirty="0">
                <a:highlight>
                  <a:srgbClr val="00FFFF"/>
                </a:highlight>
              </a:rPr>
              <a:t>consistent</a:t>
            </a:r>
            <a:r>
              <a:rPr lang="en-US" sz="3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33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ED93D-154E-A650-C9BE-1639D5C4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Questions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EB79-84F3-5D2F-4B8C-251318D8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08354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Which lead actors have appeared in the most Indian movies?</a:t>
            </a:r>
          </a:p>
          <a:p>
            <a:r>
              <a:rPr lang="en-US" sz="3600" b="1" dirty="0"/>
              <a:t>Which are the most popular Genres and their average Runtimes/Durations?</a:t>
            </a:r>
          </a:p>
          <a:p>
            <a:r>
              <a:rPr lang="en-US" sz="3600" b="1" dirty="0"/>
              <a:t>Popular Directors based on Votes and Ratings?</a:t>
            </a:r>
          </a:p>
          <a:p>
            <a:r>
              <a:rPr lang="en-US" sz="3600" b="1" dirty="0"/>
              <a:t>How were movie ratings distributed between 1980-2000 and 2000-2020?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632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ED93D-154E-A650-C9BE-1639D5C4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Which lead actors have appeared in the most Indian movies?</a:t>
            </a:r>
            <a:endParaRPr lang="en-US" sz="3100" dirty="0"/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98DBD2"/>
          </a:solidFill>
          <a:ln w="38100" cap="rnd">
            <a:solidFill>
              <a:srgbClr val="98DBD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10A379A-C833-BCD2-4D7F-C078D481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122666" cy="3547872"/>
          </a:xfrm>
        </p:spPr>
        <p:txBody>
          <a:bodyPr anchor="t">
            <a:normAutofit/>
          </a:bodyPr>
          <a:lstStyle/>
          <a:p>
            <a:r>
              <a:rPr lang="en-US" b="1" dirty="0"/>
              <a:t>There are some lead actors in India which are immensely popular. I was curious to know the number of movies they’ve appeared in.</a:t>
            </a:r>
          </a:p>
          <a:p>
            <a:r>
              <a:rPr lang="en-US" b="1" dirty="0"/>
              <a:t>Interestingly, the 2 best/most popular actors are at the to and bottom of this list – </a:t>
            </a:r>
            <a:r>
              <a:rPr lang="en-US" b="1" u="sng" dirty="0"/>
              <a:t>Amitabh Bachchan</a:t>
            </a:r>
            <a:r>
              <a:rPr lang="en-US" b="1" dirty="0"/>
              <a:t> with 104 movies and </a:t>
            </a:r>
            <a:r>
              <a:rPr lang="en-US" b="1" u="sng" dirty="0"/>
              <a:t>Shah Rukh Khan</a:t>
            </a:r>
            <a:r>
              <a:rPr lang="en-US" b="1" dirty="0"/>
              <a:t> with 37 movies.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16779938-8139-CA87-0B87-E58C041B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466" y="1114097"/>
            <a:ext cx="5978226" cy="46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ED93D-154E-A650-C9BE-1639D5C4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236" y="427299"/>
            <a:ext cx="5236651" cy="170187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Which are the most popular Genres and their average Runtimes / Durations?</a:t>
            </a:r>
          </a:p>
        </p:txBody>
      </p:sp>
      <p:sp>
        <p:nvSpPr>
          <p:cNvPr id="8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A050C5"/>
          </a:solidFill>
          <a:ln w="38100" cap="rnd">
            <a:solidFill>
              <a:srgbClr val="A050C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10A379A-C833-BCD2-4D7F-C078D481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236" y="2679174"/>
            <a:ext cx="5236651" cy="3550789"/>
          </a:xfrm>
        </p:spPr>
        <p:txBody>
          <a:bodyPr anchor="t">
            <a:normAutofit/>
          </a:bodyPr>
          <a:lstStyle/>
          <a:p>
            <a:r>
              <a:rPr lang="en-US" b="1" dirty="0"/>
              <a:t>There were more than 20 genres available in Indian Movies dataset, of which, Drama is the most popular one, based on the number of movies made</a:t>
            </a:r>
          </a:p>
          <a:p>
            <a:r>
              <a:rPr lang="en-US" b="1" dirty="0"/>
              <a:t>The average duration of these movies is not very variant. The range is from 127 minutes to 150 minutes approximately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1EAEC23-6CEB-13A9-9500-70CC88888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03" y="1027281"/>
            <a:ext cx="5680001" cy="44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8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ED93D-154E-A650-C9BE-1639D5C4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Popular Directors based on Votes and Ratings</a:t>
            </a:r>
            <a:endParaRPr lang="en-US" sz="3100"/>
          </a:p>
        </p:txBody>
      </p:sp>
      <p:sp>
        <p:nvSpPr>
          <p:cNvPr id="8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8100"/>
          </a:solidFill>
          <a:ln w="38100" cap="rnd">
            <a:solidFill>
              <a:srgbClr val="FF81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10A379A-C833-BCD2-4D7F-C078D481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b="1" dirty="0"/>
              <a:t>The names of the popular directors are the same, but their ranking clearly changes when decided by Ratings v/s by Votes.</a:t>
            </a:r>
          </a:p>
          <a:p>
            <a:r>
              <a:rPr lang="en-US" b="1" dirty="0"/>
              <a:t>In reality as well, I have noticed that the movies appreciated by the audience are not always the most rated. This visualization confirms that.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78D8AD7-77A0-F675-1346-58A1BECF66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8" r="6436"/>
          <a:stretch/>
        </p:blipFill>
        <p:spPr>
          <a:xfrm>
            <a:off x="6099048" y="861848"/>
            <a:ext cx="5458968" cy="51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E6A207B-97BE-4DE3-B7BA-6EB713664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ED93D-154E-A650-C9BE-1639D5C4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640080"/>
            <a:ext cx="3432048" cy="17140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How were movie ratings distributed between 1980-2000 and 2000-2020?</a:t>
            </a:r>
          </a:p>
        </p:txBody>
      </p:sp>
      <p:sp>
        <p:nvSpPr>
          <p:cNvPr id="10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2529151"/>
            <a:ext cx="3376602" cy="18288"/>
          </a:xfrm>
          <a:custGeom>
            <a:avLst/>
            <a:gdLst>
              <a:gd name="connsiteX0" fmla="*/ 0 w 3376602"/>
              <a:gd name="connsiteY0" fmla="*/ 0 h 18288"/>
              <a:gd name="connsiteX1" fmla="*/ 641554 w 3376602"/>
              <a:gd name="connsiteY1" fmla="*/ 0 h 18288"/>
              <a:gd name="connsiteX2" fmla="*/ 1316875 w 3376602"/>
              <a:gd name="connsiteY2" fmla="*/ 0 h 18288"/>
              <a:gd name="connsiteX3" fmla="*/ 2025961 w 3376602"/>
              <a:gd name="connsiteY3" fmla="*/ 0 h 18288"/>
              <a:gd name="connsiteX4" fmla="*/ 2735048 w 3376602"/>
              <a:gd name="connsiteY4" fmla="*/ 0 h 18288"/>
              <a:gd name="connsiteX5" fmla="*/ 3376602 w 3376602"/>
              <a:gd name="connsiteY5" fmla="*/ 0 h 18288"/>
              <a:gd name="connsiteX6" fmla="*/ 3376602 w 3376602"/>
              <a:gd name="connsiteY6" fmla="*/ 18288 h 18288"/>
              <a:gd name="connsiteX7" fmla="*/ 2633750 w 3376602"/>
              <a:gd name="connsiteY7" fmla="*/ 18288 h 18288"/>
              <a:gd name="connsiteX8" fmla="*/ 1890897 w 3376602"/>
              <a:gd name="connsiteY8" fmla="*/ 18288 h 18288"/>
              <a:gd name="connsiteX9" fmla="*/ 1215577 w 3376602"/>
              <a:gd name="connsiteY9" fmla="*/ 18288 h 18288"/>
              <a:gd name="connsiteX10" fmla="*/ 0 w 3376602"/>
              <a:gd name="connsiteY10" fmla="*/ 18288 h 18288"/>
              <a:gd name="connsiteX11" fmla="*/ 0 w 337660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6602" h="18288" fill="none" extrusionOk="0">
                <a:moveTo>
                  <a:pt x="0" y="0"/>
                </a:moveTo>
                <a:cubicBezTo>
                  <a:pt x="154337" y="-26787"/>
                  <a:pt x="393692" y="25344"/>
                  <a:pt x="641554" y="0"/>
                </a:cubicBezTo>
                <a:cubicBezTo>
                  <a:pt x="889416" y="-25344"/>
                  <a:pt x="1078313" y="12271"/>
                  <a:pt x="1316875" y="0"/>
                </a:cubicBezTo>
                <a:cubicBezTo>
                  <a:pt x="1555437" y="-12271"/>
                  <a:pt x="1698513" y="30110"/>
                  <a:pt x="2025961" y="0"/>
                </a:cubicBezTo>
                <a:cubicBezTo>
                  <a:pt x="2353409" y="-30110"/>
                  <a:pt x="2474986" y="1722"/>
                  <a:pt x="2735048" y="0"/>
                </a:cubicBezTo>
                <a:cubicBezTo>
                  <a:pt x="2995110" y="-1722"/>
                  <a:pt x="3097437" y="28961"/>
                  <a:pt x="3376602" y="0"/>
                </a:cubicBezTo>
                <a:cubicBezTo>
                  <a:pt x="3375893" y="8157"/>
                  <a:pt x="3376189" y="12125"/>
                  <a:pt x="3376602" y="18288"/>
                </a:cubicBezTo>
                <a:cubicBezTo>
                  <a:pt x="3037458" y="40377"/>
                  <a:pt x="2857195" y="34928"/>
                  <a:pt x="2633750" y="18288"/>
                </a:cubicBezTo>
                <a:cubicBezTo>
                  <a:pt x="2410305" y="1648"/>
                  <a:pt x="2066994" y="17360"/>
                  <a:pt x="1890897" y="18288"/>
                </a:cubicBezTo>
                <a:cubicBezTo>
                  <a:pt x="1714800" y="19216"/>
                  <a:pt x="1521080" y="47858"/>
                  <a:pt x="1215577" y="18288"/>
                </a:cubicBezTo>
                <a:cubicBezTo>
                  <a:pt x="910074" y="-11282"/>
                  <a:pt x="278912" y="6176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376602" h="18288" stroke="0" extrusionOk="0">
                <a:moveTo>
                  <a:pt x="0" y="0"/>
                </a:moveTo>
                <a:cubicBezTo>
                  <a:pt x="304565" y="-9016"/>
                  <a:pt x="402571" y="29762"/>
                  <a:pt x="641554" y="0"/>
                </a:cubicBezTo>
                <a:cubicBezTo>
                  <a:pt x="880537" y="-29762"/>
                  <a:pt x="963871" y="-12492"/>
                  <a:pt x="1215577" y="0"/>
                </a:cubicBezTo>
                <a:cubicBezTo>
                  <a:pt x="1467283" y="12492"/>
                  <a:pt x="1723274" y="15353"/>
                  <a:pt x="1958429" y="0"/>
                </a:cubicBezTo>
                <a:cubicBezTo>
                  <a:pt x="2193584" y="-15353"/>
                  <a:pt x="2347125" y="7922"/>
                  <a:pt x="2599984" y="0"/>
                </a:cubicBezTo>
                <a:cubicBezTo>
                  <a:pt x="2852843" y="-7922"/>
                  <a:pt x="3186422" y="-30763"/>
                  <a:pt x="3376602" y="0"/>
                </a:cubicBezTo>
                <a:cubicBezTo>
                  <a:pt x="3376338" y="4493"/>
                  <a:pt x="3376986" y="9472"/>
                  <a:pt x="3376602" y="18288"/>
                </a:cubicBezTo>
                <a:cubicBezTo>
                  <a:pt x="3080522" y="-5475"/>
                  <a:pt x="3038559" y="47323"/>
                  <a:pt x="2701282" y="18288"/>
                </a:cubicBezTo>
                <a:cubicBezTo>
                  <a:pt x="2364005" y="-10747"/>
                  <a:pt x="2245031" y="49099"/>
                  <a:pt x="1958429" y="18288"/>
                </a:cubicBezTo>
                <a:cubicBezTo>
                  <a:pt x="1671827" y="-12523"/>
                  <a:pt x="1619741" y="31109"/>
                  <a:pt x="1384407" y="18288"/>
                </a:cubicBezTo>
                <a:cubicBezTo>
                  <a:pt x="1149073" y="5467"/>
                  <a:pt x="947712" y="-11758"/>
                  <a:pt x="709086" y="18288"/>
                </a:cubicBezTo>
                <a:cubicBezTo>
                  <a:pt x="470460" y="48334"/>
                  <a:pt x="186882" y="50183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669CC8"/>
          </a:solidFill>
          <a:ln w="38100" cap="rnd">
            <a:solidFill>
              <a:srgbClr val="669CC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10A379A-C833-BCD2-4D7F-C078D481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016" y="2803470"/>
            <a:ext cx="3432048" cy="3414450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I considered the first 2 decades of 2000s and the last 2 decades of 1900s and compared the movie ratings.</a:t>
            </a:r>
          </a:p>
          <a:p>
            <a:r>
              <a:rPr lang="en-US" sz="2400" b="1" dirty="0"/>
              <a:t>We can clearly see that the movies in 2000s are some of the highest rated movies of all time!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158993D-BBB1-3659-9581-04FE26966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710660"/>
            <a:ext cx="6903720" cy="5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7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6E27-C7E5-BB00-4B07-DF902E17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8D4D-3A73-FC9A-4D4F-F623EC34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There are some lead actors who have appeared in a significant number of movies but are not that popular in reality</a:t>
            </a:r>
          </a:p>
          <a:p>
            <a:r>
              <a:rPr lang="en-US" sz="3600" b="1" dirty="0"/>
              <a:t>Average Runtime of Indian movies is the same generally, but there is difference in genre popularity</a:t>
            </a:r>
          </a:p>
          <a:p>
            <a:r>
              <a:rPr lang="en-US" sz="3600" b="1" dirty="0"/>
              <a:t>It looks like the 2000s have some of the best work of Indian Cinema based on Ratings.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289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505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Modern Love</vt:lpstr>
      <vt:lpstr>The Hand</vt:lpstr>
      <vt:lpstr>SketchyVTI</vt:lpstr>
      <vt:lpstr>IMDB Indian Movies</vt:lpstr>
      <vt:lpstr>About the Dataset</vt:lpstr>
      <vt:lpstr>Initial  Data Assessment</vt:lpstr>
      <vt:lpstr>Questions for EDA</vt:lpstr>
      <vt:lpstr>Which lead actors have appeared in the most Indian movies?</vt:lpstr>
      <vt:lpstr>Which are the most popular Genres and their average Runtimes / Durations?</vt:lpstr>
      <vt:lpstr>Popular Directors based on Votes and Ratings</vt:lpstr>
      <vt:lpstr>How were movie ratings distributed between 1980-2000 and 2000-2020?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Indian Movies</dc:title>
  <dc:creator>Diksha Manwani</dc:creator>
  <cp:lastModifiedBy>Diksha Manwani</cp:lastModifiedBy>
  <cp:revision>1</cp:revision>
  <dcterms:created xsi:type="dcterms:W3CDTF">2023-02-09T05:14:05Z</dcterms:created>
  <dcterms:modified xsi:type="dcterms:W3CDTF">2023-02-09T07:58:16Z</dcterms:modified>
</cp:coreProperties>
</file>