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07" r:id="rId1"/>
    <p:sldMasterId id="2147483708" r:id="rId2"/>
  </p:sldMasterIdLst>
  <p:notesMasterIdLst>
    <p:notesMasterId r:id="rId15"/>
  </p:notesMasterIdLst>
  <p:sldIdLst>
    <p:sldId id="256" r:id="rId3"/>
    <p:sldId id="258" r:id="rId4"/>
    <p:sldId id="293" r:id="rId5"/>
    <p:sldId id="294" r:id="rId6"/>
    <p:sldId id="295" r:id="rId7"/>
    <p:sldId id="260" r:id="rId8"/>
    <p:sldId id="283" r:id="rId9"/>
    <p:sldId id="298" r:id="rId10"/>
    <p:sldId id="296" r:id="rId11"/>
    <p:sldId id="275" r:id="rId12"/>
    <p:sldId id="300" r:id="rId13"/>
    <p:sldId id="299" r:id="rId14"/>
  </p:sldIdLst>
  <p:sldSz cx="9144000" cy="5143500" type="screen16x9"/>
  <p:notesSz cx="6858000" cy="9144000"/>
  <p:embeddedFontLst>
    <p:embeddedFont>
      <p:font typeface="Calibri" panose="020F0502020204030204" pitchFamily="34" charset="0"/>
      <p:regular r:id="rId16"/>
      <p:bold r:id="rId17"/>
      <p:italic r:id="rId18"/>
      <p:boldItalic r:id="rId19"/>
    </p:embeddedFont>
    <p:embeddedFont>
      <p:font typeface="Georgia" panose="02040502050405020303" pitchFamily="18" charset="0"/>
      <p:regular r:id="rId20"/>
      <p:bold r:id="rId21"/>
      <p:italic r:id="rId22"/>
      <p:boldItalic r:id="rId23"/>
    </p:embeddedFont>
    <p:embeddedFont>
      <p:font typeface="Roboto Condensed Light" panose="020F0302020204030204" pitchFamily="34" charset="0"/>
      <p:regular r:id="rId24"/>
      <p:bold r:id="rId25"/>
      <p:italic r:id="rId26"/>
      <p:boldItalic r:id="rId27"/>
    </p:embeddedFont>
    <p:embeddedFont>
      <p:font typeface="Roboto Light" panose="020F0302020204030204" pitchFamily="34"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87"/>
  </p:normalViewPr>
  <p:slideViewPr>
    <p:cSldViewPr snapToGrid="0">
      <p:cViewPr varScale="1">
        <p:scale>
          <a:sx n="139" d="100"/>
          <a:sy n="139" d="100"/>
        </p:scale>
        <p:origin x="840" y="17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font" Target="fonts/font3.fntdata"/><Relationship Id="rId26" Type="http://schemas.openxmlformats.org/officeDocument/2006/relationships/font" Target="fonts/font11.fntdata"/><Relationship Id="rId3" Type="http://schemas.openxmlformats.org/officeDocument/2006/relationships/slide" Target="slides/slide1.xml"/><Relationship Id="rId21" Type="http://schemas.openxmlformats.org/officeDocument/2006/relationships/font" Target="fonts/font6.fntdata"/><Relationship Id="rId34"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2.fntdata"/><Relationship Id="rId25" Type="http://schemas.openxmlformats.org/officeDocument/2006/relationships/font" Target="fonts/font10.fntdata"/><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font" Target="fonts/font14.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9.fntdata"/><Relationship Id="rId32"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font" Target="fonts/font13.fntdata"/><Relationship Id="rId10" Type="http://schemas.openxmlformats.org/officeDocument/2006/relationships/slide" Target="slides/slide8.xml"/><Relationship Id="rId19" Type="http://schemas.openxmlformats.org/officeDocument/2006/relationships/font" Target="fonts/font4.fntdata"/><Relationship Id="rId31" Type="http://schemas.openxmlformats.org/officeDocument/2006/relationships/font" Target="fonts/font16.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font" Target="fonts/font15.fntdata"/><Relationship Id="rId35" Type="http://schemas.openxmlformats.org/officeDocument/2006/relationships/tableStyles" Target="tableStyles.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templateswise.com/modern-squares-powerpoint-template/"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www.templateswise.com/modern-squares-powerpoint-template/"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8"/>
        <p:cNvGrpSpPr/>
        <p:nvPr/>
      </p:nvGrpSpPr>
      <p:grpSpPr>
        <a:xfrm>
          <a:off x="0" y="0"/>
          <a:ext cx="0" cy="0"/>
          <a:chOff x="0" y="0"/>
          <a:chExt cx="0" cy="0"/>
        </a:xfrm>
      </p:grpSpPr>
      <p:sp>
        <p:nvSpPr>
          <p:cNvPr id="1589" name="Google Shape;1589;g13f570b97ff_7_14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Source: </a:t>
            </a:r>
            <a:r>
              <a:rPr lang="en" u="sng">
                <a:solidFill>
                  <a:schemeClr val="hlink"/>
                </a:solidFill>
                <a:hlinkClick r:id="rId3"/>
              </a:rPr>
              <a:t>https://www.templateswise.com/modern-squares-powerpoint-template/</a:t>
            </a:r>
            <a:r>
              <a:rPr lang="en"/>
              <a:t> </a:t>
            </a:r>
            <a:endParaRPr/>
          </a:p>
        </p:txBody>
      </p:sp>
      <p:sp>
        <p:nvSpPr>
          <p:cNvPr id="1590" name="Google Shape;1590;g13f570b97ff_7_14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0"/>
        <p:cNvGrpSpPr/>
        <p:nvPr/>
      </p:nvGrpSpPr>
      <p:grpSpPr>
        <a:xfrm>
          <a:off x="0" y="0"/>
          <a:ext cx="0" cy="0"/>
          <a:chOff x="0" y="0"/>
          <a:chExt cx="0" cy="0"/>
        </a:xfrm>
      </p:grpSpPr>
      <p:sp>
        <p:nvSpPr>
          <p:cNvPr id="1881" name="Google Shape;1881;g13f570b97ff_7_17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82" name="Google Shape;1882;g13f570b97ff_7_17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346431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8"/>
        <p:cNvGrpSpPr/>
        <p:nvPr/>
      </p:nvGrpSpPr>
      <p:grpSpPr>
        <a:xfrm>
          <a:off x="0" y="0"/>
          <a:ext cx="0" cy="0"/>
          <a:chOff x="0" y="0"/>
          <a:chExt cx="0" cy="0"/>
        </a:xfrm>
      </p:grpSpPr>
      <p:sp>
        <p:nvSpPr>
          <p:cNvPr id="1589" name="Google Shape;1589;g13f570b97ff_7_14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Source: </a:t>
            </a:r>
            <a:r>
              <a:rPr lang="en" u="sng">
                <a:solidFill>
                  <a:schemeClr val="hlink"/>
                </a:solidFill>
                <a:hlinkClick r:id="rId3"/>
              </a:rPr>
              <a:t>https://www.templateswise.com/modern-squares-powerpoint-template/</a:t>
            </a:r>
            <a:r>
              <a:rPr lang="en"/>
              <a:t> </a:t>
            </a:r>
            <a:endParaRPr/>
          </a:p>
        </p:txBody>
      </p:sp>
      <p:sp>
        <p:nvSpPr>
          <p:cNvPr id="1590" name="Google Shape;1590;g13f570b97ff_7_14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944721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2"/>
        <p:cNvGrpSpPr/>
        <p:nvPr/>
      </p:nvGrpSpPr>
      <p:grpSpPr>
        <a:xfrm>
          <a:off x="0" y="0"/>
          <a:ext cx="0" cy="0"/>
          <a:chOff x="0" y="0"/>
          <a:chExt cx="0" cy="0"/>
        </a:xfrm>
      </p:grpSpPr>
      <p:sp>
        <p:nvSpPr>
          <p:cNvPr id="2053" name="Google Shape;2053;g13f570b97ff_0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4" name="Google Shape;2054;g13f570b97ff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406050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3"/>
        <p:cNvGrpSpPr/>
        <p:nvPr/>
      </p:nvGrpSpPr>
      <p:grpSpPr>
        <a:xfrm>
          <a:off x="0" y="0"/>
          <a:ext cx="0" cy="0"/>
          <a:chOff x="0" y="0"/>
          <a:chExt cx="0" cy="0"/>
        </a:xfrm>
      </p:grpSpPr>
      <p:sp>
        <p:nvSpPr>
          <p:cNvPr id="1604" name="Google Shape;1604;g13f570b97ff_7_15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05" name="Google Shape;1605;g13f570b97ff_7_15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4"/>
        <p:cNvGrpSpPr/>
        <p:nvPr/>
      </p:nvGrpSpPr>
      <p:grpSpPr>
        <a:xfrm>
          <a:off x="0" y="0"/>
          <a:ext cx="0" cy="0"/>
          <a:chOff x="0" y="0"/>
          <a:chExt cx="0" cy="0"/>
        </a:xfrm>
      </p:grpSpPr>
      <p:sp>
        <p:nvSpPr>
          <p:cNvPr id="1845" name="Google Shape;1845;g13f570b97ff_7_17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46" name="Google Shape;1846;g13f570b97ff_7_17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090252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5"/>
        <p:cNvGrpSpPr/>
        <p:nvPr/>
      </p:nvGrpSpPr>
      <p:grpSpPr>
        <a:xfrm>
          <a:off x="0" y="0"/>
          <a:ext cx="0" cy="0"/>
          <a:chOff x="0" y="0"/>
          <a:chExt cx="0" cy="0"/>
        </a:xfrm>
      </p:grpSpPr>
      <p:sp>
        <p:nvSpPr>
          <p:cNvPr id="1756" name="Google Shape;1756;g13f570b97ff_7_16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57" name="Google Shape;1757;g13f570b97ff_7_16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849420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8"/>
        <p:cNvGrpSpPr/>
        <p:nvPr/>
      </p:nvGrpSpPr>
      <p:grpSpPr>
        <a:xfrm>
          <a:off x="0" y="0"/>
          <a:ext cx="0" cy="0"/>
          <a:chOff x="0" y="0"/>
          <a:chExt cx="0" cy="0"/>
        </a:xfrm>
      </p:grpSpPr>
      <p:sp>
        <p:nvSpPr>
          <p:cNvPr id="1959" name="Google Shape;1959;g13f570b97ff_7_18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60" name="Google Shape;1960;g13f570b97ff_7_18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166319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5"/>
        <p:cNvGrpSpPr/>
        <p:nvPr/>
      </p:nvGrpSpPr>
      <p:grpSpPr>
        <a:xfrm>
          <a:off x="0" y="0"/>
          <a:ext cx="0" cy="0"/>
          <a:chOff x="0" y="0"/>
          <a:chExt cx="0" cy="0"/>
        </a:xfrm>
      </p:grpSpPr>
      <p:sp>
        <p:nvSpPr>
          <p:cNvPr id="1626" name="Google Shape;1626;g13f570b97ff_7_15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27" name="Google Shape;1627;g13f570b97ff_7_15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8"/>
        <p:cNvGrpSpPr/>
        <p:nvPr/>
      </p:nvGrpSpPr>
      <p:grpSpPr>
        <a:xfrm>
          <a:off x="0" y="0"/>
          <a:ext cx="0" cy="0"/>
          <a:chOff x="0" y="0"/>
          <a:chExt cx="0" cy="0"/>
        </a:xfrm>
      </p:grpSpPr>
      <p:sp>
        <p:nvSpPr>
          <p:cNvPr id="1959" name="Google Shape;1959;g13f570b97ff_7_18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60" name="Google Shape;1960;g13f570b97ff_7_18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013714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1"/>
        <p:cNvGrpSpPr/>
        <p:nvPr/>
      </p:nvGrpSpPr>
      <p:grpSpPr>
        <a:xfrm>
          <a:off x="0" y="0"/>
          <a:ext cx="0" cy="0"/>
          <a:chOff x="0" y="0"/>
          <a:chExt cx="0" cy="0"/>
        </a:xfrm>
      </p:grpSpPr>
      <p:sp>
        <p:nvSpPr>
          <p:cNvPr id="1862" name="Google Shape;1862;g13f570b97ff_7_17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63" name="Google Shape;1863;g13f570b97ff_7_17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332753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4"/>
        <p:cNvGrpSpPr/>
        <p:nvPr/>
      </p:nvGrpSpPr>
      <p:grpSpPr>
        <a:xfrm>
          <a:off x="0" y="0"/>
          <a:ext cx="0" cy="0"/>
          <a:chOff x="0" y="0"/>
          <a:chExt cx="0" cy="0"/>
        </a:xfrm>
      </p:grpSpPr>
      <p:sp>
        <p:nvSpPr>
          <p:cNvPr id="1975" name="Google Shape;1975;g13f570b97ff_7_18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76" name="Google Shape;1976;g13f570b97ff_7_18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300418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56"/>
        <p:cNvGrpSpPr/>
        <p:nvPr/>
      </p:nvGrpSpPr>
      <p:grpSpPr>
        <a:xfrm>
          <a:off x="0" y="0"/>
          <a:ext cx="0" cy="0"/>
          <a:chOff x="0" y="0"/>
          <a:chExt cx="0" cy="0"/>
        </a:xfrm>
      </p:grpSpPr>
      <p:sp>
        <p:nvSpPr>
          <p:cNvPr id="57" name="Google Shape;57;p14"/>
          <p:cNvSpPr/>
          <p:nvPr/>
        </p:nvSpPr>
        <p:spPr>
          <a:xfrm>
            <a:off x="0" y="1597026"/>
            <a:ext cx="1587501" cy="3025779"/>
          </a:xfrm>
          <a:custGeom>
            <a:avLst/>
            <a:gdLst/>
            <a:ahLst/>
            <a:cxnLst/>
            <a:rect l="l" t="t" r="r" b="b"/>
            <a:pathLst>
              <a:path w="1000" h="1906" extrusionOk="0">
                <a:moveTo>
                  <a:pt x="1000" y="953"/>
                </a:moveTo>
                <a:lnTo>
                  <a:pt x="47" y="1906"/>
                </a:lnTo>
                <a:lnTo>
                  <a:pt x="0" y="1859"/>
                </a:lnTo>
                <a:lnTo>
                  <a:pt x="0" y="46"/>
                </a:lnTo>
                <a:lnTo>
                  <a:pt x="47" y="0"/>
                </a:lnTo>
                <a:lnTo>
                  <a:pt x="1000" y="953"/>
                </a:lnTo>
                <a:close/>
              </a:path>
            </a:pathLst>
          </a:custGeom>
          <a:solidFill>
            <a:schemeClr val="accent2"/>
          </a:solidFill>
          <a:ln>
            <a:noFill/>
          </a:ln>
          <a:effectLst>
            <a:outerShdw dist="38100" dir="2700000" algn="t" rotWithShape="0">
              <a:srgbClr val="000000">
                <a:alpha val="6666"/>
              </a:srgbClr>
            </a:outerShdw>
          </a:effectLst>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Roboto Condensed Light"/>
              <a:ea typeface="Roboto Condensed Light"/>
              <a:cs typeface="Roboto Condensed Light"/>
              <a:sym typeface="Roboto Condensed Light"/>
            </a:endParaRPr>
          </a:p>
        </p:txBody>
      </p:sp>
      <p:sp>
        <p:nvSpPr>
          <p:cNvPr id="58" name="Google Shape;58;p14"/>
          <p:cNvSpPr/>
          <p:nvPr/>
        </p:nvSpPr>
        <p:spPr>
          <a:xfrm>
            <a:off x="1073151" y="4325942"/>
            <a:ext cx="1631951" cy="815976"/>
          </a:xfrm>
          <a:custGeom>
            <a:avLst/>
            <a:gdLst/>
            <a:ahLst/>
            <a:cxnLst/>
            <a:rect l="l" t="t" r="r" b="b"/>
            <a:pathLst>
              <a:path w="1028" h="514" extrusionOk="0">
                <a:moveTo>
                  <a:pt x="1028" y="514"/>
                </a:moveTo>
                <a:lnTo>
                  <a:pt x="0" y="514"/>
                </a:lnTo>
                <a:lnTo>
                  <a:pt x="514" y="0"/>
                </a:lnTo>
                <a:lnTo>
                  <a:pt x="1028" y="514"/>
                </a:lnTo>
                <a:close/>
              </a:path>
            </a:pathLst>
          </a:custGeom>
          <a:solidFill>
            <a:schemeClr val="accent2"/>
          </a:solidFill>
          <a:ln>
            <a:noFill/>
          </a:ln>
          <a:effectLst>
            <a:outerShdw dist="38100" dir="2700000" algn="t" rotWithShape="0">
              <a:srgbClr val="000000">
                <a:alpha val="6666"/>
              </a:srgbClr>
            </a:outerShdw>
          </a:effectLst>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Roboto Condensed Light"/>
              <a:ea typeface="Roboto Condensed Light"/>
              <a:cs typeface="Roboto Condensed Light"/>
              <a:sym typeface="Roboto Condensed Light"/>
            </a:endParaRPr>
          </a:p>
        </p:txBody>
      </p:sp>
      <p:sp>
        <p:nvSpPr>
          <p:cNvPr id="59" name="Google Shape;59;p14"/>
          <p:cNvSpPr/>
          <p:nvPr/>
        </p:nvSpPr>
        <p:spPr>
          <a:xfrm>
            <a:off x="0" y="-1588"/>
            <a:ext cx="1084263" cy="1435102"/>
          </a:xfrm>
          <a:custGeom>
            <a:avLst/>
            <a:gdLst/>
            <a:ahLst/>
            <a:cxnLst/>
            <a:rect l="l" t="t" r="r" b="b"/>
            <a:pathLst>
              <a:path w="683" h="904" extrusionOk="0">
                <a:moveTo>
                  <a:pt x="683" y="404"/>
                </a:moveTo>
                <a:lnTo>
                  <a:pt x="183" y="904"/>
                </a:lnTo>
                <a:lnTo>
                  <a:pt x="0" y="720"/>
                </a:lnTo>
                <a:lnTo>
                  <a:pt x="0" y="87"/>
                </a:lnTo>
                <a:lnTo>
                  <a:pt x="86" y="0"/>
                </a:lnTo>
                <a:lnTo>
                  <a:pt x="280" y="0"/>
                </a:lnTo>
                <a:lnTo>
                  <a:pt x="683" y="404"/>
                </a:lnTo>
                <a:close/>
              </a:path>
            </a:pathLst>
          </a:custGeom>
          <a:solidFill>
            <a:schemeClr val="accent2"/>
          </a:solidFill>
          <a:ln>
            <a:noFill/>
          </a:ln>
          <a:effectLst>
            <a:outerShdw dist="38100" dir="2700000" algn="t" rotWithShape="0">
              <a:srgbClr val="000000">
                <a:alpha val="6666"/>
              </a:srgbClr>
            </a:outerShdw>
          </a:effectLst>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Roboto Condensed Light"/>
              <a:ea typeface="Roboto Condensed Light"/>
              <a:cs typeface="Roboto Condensed Light"/>
              <a:sym typeface="Roboto Condensed Light"/>
            </a:endParaRPr>
          </a:p>
        </p:txBody>
      </p:sp>
      <p:sp>
        <p:nvSpPr>
          <p:cNvPr id="60" name="Google Shape;60;p14"/>
          <p:cNvSpPr/>
          <p:nvPr/>
        </p:nvSpPr>
        <p:spPr>
          <a:xfrm>
            <a:off x="736600" y="-1588"/>
            <a:ext cx="803275" cy="403225"/>
          </a:xfrm>
          <a:custGeom>
            <a:avLst/>
            <a:gdLst/>
            <a:ahLst/>
            <a:cxnLst/>
            <a:rect l="l" t="t" r="r" b="b"/>
            <a:pathLst>
              <a:path w="506" h="254" extrusionOk="0">
                <a:moveTo>
                  <a:pt x="506" y="0"/>
                </a:moveTo>
                <a:lnTo>
                  <a:pt x="253" y="254"/>
                </a:lnTo>
                <a:lnTo>
                  <a:pt x="0" y="0"/>
                </a:lnTo>
                <a:lnTo>
                  <a:pt x="506" y="0"/>
                </a:lnTo>
                <a:close/>
              </a:path>
            </a:pathLst>
          </a:custGeom>
          <a:solidFill>
            <a:schemeClr val="accent2"/>
          </a:solidFill>
          <a:ln>
            <a:noFill/>
          </a:ln>
          <a:effectLst>
            <a:outerShdw dist="38100" dir="2700000" algn="t" rotWithShape="0">
              <a:srgbClr val="000000">
                <a:alpha val="6666"/>
              </a:srgbClr>
            </a:outerShdw>
          </a:effectLst>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Roboto Condensed Light"/>
              <a:ea typeface="Roboto Condensed Light"/>
              <a:cs typeface="Roboto Condensed Light"/>
              <a:sym typeface="Roboto Condensed Light"/>
            </a:endParaRPr>
          </a:p>
        </p:txBody>
      </p:sp>
      <p:sp>
        <p:nvSpPr>
          <p:cNvPr id="61" name="Google Shape;61;p14"/>
          <p:cNvSpPr/>
          <p:nvPr/>
        </p:nvSpPr>
        <p:spPr>
          <a:xfrm>
            <a:off x="2928939" y="-1588"/>
            <a:ext cx="2281239" cy="1141414"/>
          </a:xfrm>
          <a:custGeom>
            <a:avLst/>
            <a:gdLst/>
            <a:ahLst/>
            <a:cxnLst/>
            <a:rect l="l" t="t" r="r" b="b"/>
            <a:pathLst>
              <a:path w="1437" h="719" extrusionOk="0">
                <a:moveTo>
                  <a:pt x="1437" y="0"/>
                </a:moveTo>
                <a:lnTo>
                  <a:pt x="718" y="719"/>
                </a:lnTo>
                <a:lnTo>
                  <a:pt x="0" y="0"/>
                </a:lnTo>
                <a:lnTo>
                  <a:pt x="1437" y="0"/>
                </a:lnTo>
                <a:close/>
              </a:path>
            </a:pathLst>
          </a:custGeom>
          <a:solidFill>
            <a:schemeClr val="accent2"/>
          </a:solidFill>
          <a:ln>
            <a:noFill/>
          </a:ln>
          <a:effectLst>
            <a:outerShdw dist="38100" dir="2700000" algn="t" rotWithShape="0">
              <a:srgbClr val="000000">
                <a:alpha val="6666"/>
              </a:srgbClr>
            </a:outerShdw>
          </a:effectLst>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Roboto Condensed Light"/>
              <a:ea typeface="Roboto Condensed Light"/>
              <a:cs typeface="Roboto Condensed Light"/>
              <a:sym typeface="Roboto Condensed Light"/>
            </a:endParaRPr>
          </a:p>
        </p:txBody>
      </p:sp>
      <p:sp>
        <p:nvSpPr>
          <p:cNvPr id="62" name="Google Shape;62;p14"/>
          <p:cNvSpPr/>
          <p:nvPr/>
        </p:nvSpPr>
        <p:spPr>
          <a:xfrm>
            <a:off x="0" y="4471992"/>
            <a:ext cx="606425" cy="669926"/>
          </a:xfrm>
          <a:custGeom>
            <a:avLst/>
            <a:gdLst/>
            <a:ahLst/>
            <a:cxnLst/>
            <a:rect l="l" t="t" r="r" b="b"/>
            <a:pathLst>
              <a:path w="382" h="422" extrusionOk="0">
                <a:moveTo>
                  <a:pt x="382" y="382"/>
                </a:moveTo>
                <a:lnTo>
                  <a:pt x="342" y="422"/>
                </a:lnTo>
                <a:lnTo>
                  <a:pt x="0" y="422"/>
                </a:lnTo>
                <a:lnTo>
                  <a:pt x="0" y="0"/>
                </a:lnTo>
                <a:lnTo>
                  <a:pt x="382" y="382"/>
                </a:lnTo>
                <a:close/>
              </a:path>
            </a:pathLst>
          </a:custGeom>
          <a:solidFill>
            <a:schemeClr val="accent4"/>
          </a:solidFill>
          <a:ln>
            <a:noFill/>
          </a:ln>
          <a:effectLst>
            <a:outerShdw dist="38100" dir="2700000" algn="t" rotWithShape="0">
              <a:srgbClr val="000000">
                <a:alpha val="6666"/>
              </a:srgbClr>
            </a:outerShdw>
          </a:effectLst>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Roboto Condensed Light"/>
              <a:ea typeface="Roboto Condensed Light"/>
              <a:cs typeface="Roboto Condensed Light"/>
              <a:sym typeface="Roboto Condensed Light"/>
            </a:endParaRPr>
          </a:p>
        </p:txBody>
      </p:sp>
      <p:sp>
        <p:nvSpPr>
          <p:cNvPr id="63" name="Google Shape;63;p14"/>
          <p:cNvSpPr/>
          <p:nvPr/>
        </p:nvSpPr>
        <p:spPr>
          <a:xfrm>
            <a:off x="603250" y="2581278"/>
            <a:ext cx="1516063" cy="1516064"/>
          </a:xfrm>
          <a:custGeom>
            <a:avLst/>
            <a:gdLst/>
            <a:ahLst/>
            <a:cxnLst/>
            <a:rect l="l" t="t" r="r" b="b"/>
            <a:pathLst>
              <a:path w="955" h="955" extrusionOk="0">
                <a:moveTo>
                  <a:pt x="0" y="477"/>
                </a:moveTo>
                <a:lnTo>
                  <a:pt x="477" y="955"/>
                </a:lnTo>
                <a:lnTo>
                  <a:pt x="955" y="477"/>
                </a:lnTo>
                <a:lnTo>
                  <a:pt x="477" y="0"/>
                </a:lnTo>
                <a:lnTo>
                  <a:pt x="0" y="477"/>
                </a:lnTo>
                <a:close/>
              </a:path>
            </a:pathLst>
          </a:custGeom>
          <a:solidFill>
            <a:schemeClr val="accent4"/>
          </a:solidFill>
          <a:ln>
            <a:noFill/>
          </a:ln>
          <a:effectLst>
            <a:outerShdw dist="38100" dir="2700000" algn="t" rotWithShape="0">
              <a:srgbClr val="000000">
                <a:alpha val="6666"/>
              </a:srgbClr>
            </a:outerShdw>
          </a:effectLst>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Roboto Condensed Light"/>
              <a:ea typeface="Roboto Condensed Light"/>
              <a:cs typeface="Roboto Condensed Light"/>
              <a:sym typeface="Roboto Condensed Light"/>
            </a:endParaRPr>
          </a:p>
        </p:txBody>
      </p:sp>
      <p:sp>
        <p:nvSpPr>
          <p:cNvPr id="64" name="Google Shape;64;p14"/>
          <p:cNvSpPr/>
          <p:nvPr/>
        </p:nvSpPr>
        <p:spPr>
          <a:xfrm>
            <a:off x="123825" y="3814766"/>
            <a:ext cx="2073276" cy="1327152"/>
          </a:xfrm>
          <a:custGeom>
            <a:avLst/>
            <a:gdLst/>
            <a:ahLst/>
            <a:cxnLst/>
            <a:rect l="l" t="t" r="r" b="b"/>
            <a:pathLst>
              <a:path w="1306" h="836" extrusionOk="0">
                <a:moveTo>
                  <a:pt x="1306" y="653"/>
                </a:moveTo>
                <a:lnTo>
                  <a:pt x="1123" y="836"/>
                </a:lnTo>
                <a:lnTo>
                  <a:pt x="183" y="836"/>
                </a:lnTo>
                <a:lnTo>
                  <a:pt x="0" y="653"/>
                </a:lnTo>
                <a:lnTo>
                  <a:pt x="653" y="0"/>
                </a:lnTo>
                <a:lnTo>
                  <a:pt x="1306" y="653"/>
                </a:lnTo>
                <a:close/>
              </a:path>
            </a:pathLst>
          </a:custGeom>
          <a:solidFill>
            <a:schemeClr val="accent3"/>
          </a:solidFill>
          <a:ln>
            <a:noFill/>
          </a:ln>
          <a:effectLst>
            <a:outerShdw dist="38100" dir="2700000" algn="t" rotWithShape="0">
              <a:srgbClr val="000000">
                <a:alpha val="6666"/>
              </a:srgbClr>
            </a:outerShdw>
          </a:effectLst>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Roboto Condensed Light"/>
              <a:ea typeface="Roboto Condensed Light"/>
              <a:cs typeface="Roboto Condensed Light"/>
              <a:sym typeface="Roboto Condensed Light"/>
            </a:endParaRPr>
          </a:p>
        </p:txBody>
      </p:sp>
      <p:sp>
        <p:nvSpPr>
          <p:cNvPr id="65" name="Google Shape;65;p14"/>
          <p:cNvSpPr/>
          <p:nvPr/>
        </p:nvSpPr>
        <p:spPr>
          <a:xfrm>
            <a:off x="898526" y="3484566"/>
            <a:ext cx="904876" cy="904876"/>
          </a:xfrm>
          <a:custGeom>
            <a:avLst/>
            <a:gdLst/>
            <a:ahLst/>
            <a:cxnLst/>
            <a:rect l="l" t="t" r="r" b="b"/>
            <a:pathLst>
              <a:path w="570" h="570" extrusionOk="0">
                <a:moveTo>
                  <a:pt x="0" y="285"/>
                </a:moveTo>
                <a:lnTo>
                  <a:pt x="285" y="570"/>
                </a:lnTo>
                <a:lnTo>
                  <a:pt x="570" y="285"/>
                </a:lnTo>
                <a:lnTo>
                  <a:pt x="285" y="0"/>
                </a:lnTo>
                <a:lnTo>
                  <a:pt x="0" y="285"/>
                </a:lnTo>
                <a:close/>
              </a:path>
            </a:pathLst>
          </a:custGeom>
          <a:solidFill>
            <a:schemeClr val="accent1"/>
          </a:solidFill>
          <a:ln>
            <a:noFill/>
          </a:ln>
          <a:effectLst>
            <a:outerShdw dist="38100" dir="2700000" algn="t" rotWithShape="0">
              <a:srgbClr val="000000">
                <a:alpha val="6666"/>
              </a:srgbClr>
            </a:outerShdw>
          </a:effectLst>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Roboto Condensed Light"/>
              <a:ea typeface="Roboto Condensed Light"/>
              <a:cs typeface="Roboto Condensed Light"/>
              <a:sym typeface="Roboto Condensed Light"/>
            </a:endParaRPr>
          </a:p>
        </p:txBody>
      </p:sp>
      <p:sp>
        <p:nvSpPr>
          <p:cNvPr id="66" name="Google Shape;66;p14"/>
          <p:cNvSpPr/>
          <p:nvPr/>
        </p:nvSpPr>
        <p:spPr>
          <a:xfrm>
            <a:off x="0" y="1401764"/>
            <a:ext cx="1023938" cy="1587502"/>
          </a:xfrm>
          <a:custGeom>
            <a:avLst/>
            <a:gdLst/>
            <a:ahLst/>
            <a:cxnLst/>
            <a:rect l="l" t="t" r="r" b="b"/>
            <a:pathLst>
              <a:path w="645" h="1000" extrusionOk="0">
                <a:moveTo>
                  <a:pt x="645" y="500"/>
                </a:moveTo>
                <a:lnTo>
                  <a:pt x="145" y="1000"/>
                </a:lnTo>
                <a:lnTo>
                  <a:pt x="0" y="855"/>
                </a:lnTo>
                <a:lnTo>
                  <a:pt x="0" y="145"/>
                </a:lnTo>
                <a:lnTo>
                  <a:pt x="145" y="0"/>
                </a:lnTo>
                <a:lnTo>
                  <a:pt x="645" y="500"/>
                </a:lnTo>
                <a:close/>
              </a:path>
            </a:pathLst>
          </a:custGeom>
          <a:solidFill>
            <a:schemeClr val="accent1"/>
          </a:solidFill>
          <a:ln>
            <a:noFill/>
          </a:ln>
          <a:effectLst>
            <a:outerShdw dist="38100" dir="2700000" algn="t" rotWithShape="0">
              <a:srgbClr val="000000">
                <a:alpha val="6666"/>
              </a:srgbClr>
            </a:outerShdw>
          </a:effectLst>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Roboto Condensed Light"/>
              <a:ea typeface="Roboto Condensed Light"/>
              <a:cs typeface="Roboto Condensed Light"/>
              <a:sym typeface="Roboto Condensed Light"/>
            </a:endParaRPr>
          </a:p>
        </p:txBody>
      </p:sp>
      <p:sp>
        <p:nvSpPr>
          <p:cNvPr id="67" name="Google Shape;67;p14"/>
          <p:cNvSpPr/>
          <p:nvPr/>
        </p:nvSpPr>
        <p:spPr>
          <a:xfrm>
            <a:off x="1649413" y="-1588"/>
            <a:ext cx="2112964" cy="2114552"/>
          </a:xfrm>
          <a:custGeom>
            <a:avLst/>
            <a:gdLst/>
            <a:ahLst/>
            <a:cxnLst/>
            <a:rect l="l" t="t" r="r" b="b"/>
            <a:pathLst>
              <a:path w="1331" h="1332" extrusionOk="0">
                <a:moveTo>
                  <a:pt x="0" y="666"/>
                </a:moveTo>
                <a:lnTo>
                  <a:pt x="666" y="1332"/>
                </a:lnTo>
                <a:lnTo>
                  <a:pt x="1331" y="666"/>
                </a:lnTo>
                <a:lnTo>
                  <a:pt x="666" y="0"/>
                </a:lnTo>
                <a:lnTo>
                  <a:pt x="0" y="666"/>
                </a:lnTo>
                <a:close/>
              </a:path>
            </a:pathLst>
          </a:custGeom>
          <a:solidFill>
            <a:schemeClr val="accent1"/>
          </a:solidFill>
          <a:ln>
            <a:noFill/>
          </a:ln>
          <a:effectLst>
            <a:outerShdw dist="38100" dir="2700000" algn="t" rotWithShape="0">
              <a:srgbClr val="000000">
                <a:alpha val="6666"/>
              </a:srgbClr>
            </a:outerShdw>
          </a:effectLst>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Roboto Condensed Light"/>
              <a:ea typeface="Roboto Condensed Light"/>
              <a:cs typeface="Roboto Condensed Light"/>
              <a:sym typeface="Roboto Condensed Light"/>
            </a:endParaRPr>
          </a:p>
        </p:txBody>
      </p:sp>
      <p:sp>
        <p:nvSpPr>
          <p:cNvPr id="68" name="Google Shape;68;p14"/>
          <p:cNvSpPr/>
          <p:nvPr/>
        </p:nvSpPr>
        <p:spPr>
          <a:xfrm>
            <a:off x="1662114" y="1746252"/>
            <a:ext cx="914401" cy="915989"/>
          </a:xfrm>
          <a:custGeom>
            <a:avLst/>
            <a:gdLst/>
            <a:ahLst/>
            <a:cxnLst/>
            <a:rect l="l" t="t" r="r" b="b"/>
            <a:pathLst>
              <a:path w="576" h="577" extrusionOk="0">
                <a:moveTo>
                  <a:pt x="0" y="288"/>
                </a:moveTo>
                <a:lnTo>
                  <a:pt x="288" y="577"/>
                </a:lnTo>
                <a:lnTo>
                  <a:pt x="576" y="288"/>
                </a:lnTo>
                <a:lnTo>
                  <a:pt x="288" y="0"/>
                </a:lnTo>
                <a:lnTo>
                  <a:pt x="0" y="288"/>
                </a:lnTo>
                <a:close/>
              </a:path>
            </a:pathLst>
          </a:custGeom>
          <a:solidFill>
            <a:schemeClr val="accent2"/>
          </a:solidFill>
          <a:ln>
            <a:noFill/>
          </a:ln>
          <a:effectLst>
            <a:outerShdw dist="38100" dir="2700000" algn="t" rotWithShape="0">
              <a:srgbClr val="000000">
                <a:alpha val="6666"/>
              </a:srgbClr>
            </a:outerShdw>
          </a:effectLst>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Roboto Condensed Light"/>
              <a:ea typeface="Roboto Condensed Light"/>
              <a:cs typeface="Roboto Condensed Light"/>
              <a:sym typeface="Roboto Condensed Light"/>
            </a:endParaRPr>
          </a:p>
        </p:txBody>
      </p:sp>
      <p:sp>
        <p:nvSpPr>
          <p:cNvPr id="69" name="Google Shape;69;p14"/>
          <p:cNvSpPr/>
          <p:nvPr/>
        </p:nvSpPr>
        <p:spPr>
          <a:xfrm>
            <a:off x="0" y="-1588"/>
            <a:ext cx="3025777" cy="2451103"/>
          </a:xfrm>
          <a:custGeom>
            <a:avLst/>
            <a:gdLst/>
            <a:ahLst/>
            <a:cxnLst/>
            <a:rect l="l" t="t" r="r" b="b"/>
            <a:pathLst>
              <a:path w="1906" h="1544" extrusionOk="0">
                <a:moveTo>
                  <a:pt x="1906" y="591"/>
                </a:moveTo>
                <a:lnTo>
                  <a:pt x="953" y="1544"/>
                </a:lnTo>
                <a:lnTo>
                  <a:pt x="0" y="591"/>
                </a:lnTo>
                <a:lnTo>
                  <a:pt x="590" y="0"/>
                </a:lnTo>
                <a:lnTo>
                  <a:pt x="1316" y="0"/>
                </a:lnTo>
                <a:lnTo>
                  <a:pt x="1906" y="591"/>
                </a:lnTo>
                <a:close/>
              </a:path>
            </a:pathLst>
          </a:custGeom>
          <a:solidFill>
            <a:schemeClr val="accent4"/>
          </a:solidFill>
          <a:ln>
            <a:noFill/>
          </a:ln>
          <a:effectLst>
            <a:outerShdw dist="38100" dir="2700000" algn="t" rotWithShape="0">
              <a:srgbClr val="000000">
                <a:alpha val="6666"/>
              </a:srgbClr>
            </a:outerShdw>
          </a:effectLst>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Roboto Condensed Light"/>
              <a:ea typeface="Roboto Condensed Light"/>
              <a:cs typeface="Roboto Condensed Light"/>
              <a:sym typeface="Roboto Condensed Light"/>
            </a:endParaRPr>
          </a:p>
        </p:txBody>
      </p:sp>
      <p:sp>
        <p:nvSpPr>
          <p:cNvPr id="70" name="Google Shape;70;p14"/>
          <p:cNvSpPr/>
          <p:nvPr/>
        </p:nvSpPr>
        <p:spPr>
          <a:xfrm>
            <a:off x="39688" y="936626"/>
            <a:ext cx="995363" cy="995364"/>
          </a:xfrm>
          <a:custGeom>
            <a:avLst/>
            <a:gdLst/>
            <a:ahLst/>
            <a:cxnLst/>
            <a:rect l="l" t="t" r="r" b="b"/>
            <a:pathLst>
              <a:path w="627" h="627" extrusionOk="0">
                <a:moveTo>
                  <a:pt x="0" y="313"/>
                </a:moveTo>
                <a:lnTo>
                  <a:pt x="314" y="627"/>
                </a:lnTo>
                <a:lnTo>
                  <a:pt x="627" y="313"/>
                </a:lnTo>
                <a:lnTo>
                  <a:pt x="314" y="0"/>
                </a:lnTo>
                <a:lnTo>
                  <a:pt x="0" y="313"/>
                </a:lnTo>
                <a:close/>
              </a:path>
            </a:pathLst>
          </a:custGeom>
          <a:solidFill>
            <a:schemeClr val="accent3"/>
          </a:solidFill>
          <a:ln>
            <a:noFill/>
          </a:ln>
          <a:effectLst>
            <a:outerShdw dist="38100" dir="2700000" algn="t" rotWithShape="0">
              <a:srgbClr val="000000">
                <a:alpha val="6666"/>
              </a:srgbClr>
            </a:outerShdw>
          </a:effectLst>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Roboto Condensed Light"/>
              <a:ea typeface="Roboto Condensed Light"/>
              <a:cs typeface="Roboto Condensed Light"/>
              <a:sym typeface="Roboto Condensed Light"/>
            </a:endParaRPr>
          </a:p>
        </p:txBody>
      </p:sp>
      <p:sp>
        <p:nvSpPr>
          <p:cNvPr id="71" name="Google Shape;71;p14"/>
          <p:cNvSpPr/>
          <p:nvPr/>
        </p:nvSpPr>
        <p:spPr>
          <a:xfrm>
            <a:off x="0" y="3265491"/>
            <a:ext cx="434975" cy="871539"/>
          </a:xfrm>
          <a:custGeom>
            <a:avLst/>
            <a:gdLst/>
            <a:ahLst/>
            <a:cxnLst/>
            <a:rect l="l" t="t" r="r" b="b"/>
            <a:pathLst>
              <a:path w="274" h="549" extrusionOk="0">
                <a:moveTo>
                  <a:pt x="274" y="275"/>
                </a:moveTo>
                <a:lnTo>
                  <a:pt x="0" y="549"/>
                </a:lnTo>
                <a:lnTo>
                  <a:pt x="0" y="0"/>
                </a:lnTo>
                <a:lnTo>
                  <a:pt x="274" y="275"/>
                </a:lnTo>
                <a:close/>
              </a:path>
            </a:pathLst>
          </a:custGeom>
          <a:solidFill>
            <a:schemeClr val="accent3"/>
          </a:solidFill>
          <a:ln>
            <a:noFill/>
          </a:ln>
          <a:effectLst>
            <a:outerShdw dist="38100" dir="2700000" algn="t" rotWithShape="0">
              <a:srgbClr val="000000">
                <a:alpha val="6666"/>
              </a:srgbClr>
            </a:outerShdw>
          </a:effectLst>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Roboto Condensed Light"/>
              <a:ea typeface="Roboto Condensed Light"/>
              <a:cs typeface="Roboto Condensed Light"/>
              <a:sym typeface="Roboto Condensed Light"/>
            </a:endParaRPr>
          </a:p>
        </p:txBody>
      </p:sp>
      <p:sp>
        <p:nvSpPr>
          <p:cNvPr id="72" name="Google Shape;72;p14"/>
          <p:cNvSpPr/>
          <p:nvPr/>
        </p:nvSpPr>
        <p:spPr>
          <a:xfrm>
            <a:off x="2333626" y="-1588"/>
            <a:ext cx="1624013" cy="812801"/>
          </a:xfrm>
          <a:custGeom>
            <a:avLst/>
            <a:gdLst/>
            <a:ahLst/>
            <a:cxnLst/>
            <a:rect l="l" t="t" r="r" b="b"/>
            <a:pathLst>
              <a:path w="1023" h="512" extrusionOk="0">
                <a:moveTo>
                  <a:pt x="1023" y="0"/>
                </a:moveTo>
                <a:lnTo>
                  <a:pt x="512" y="512"/>
                </a:lnTo>
                <a:lnTo>
                  <a:pt x="0" y="0"/>
                </a:lnTo>
                <a:lnTo>
                  <a:pt x="1023" y="0"/>
                </a:lnTo>
                <a:close/>
              </a:path>
            </a:pathLst>
          </a:custGeom>
          <a:solidFill>
            <a:schemeClr val="accent3"/>
          </a:solidFill>
          <a:ln>
            <a:noFill/>
          </a:ln>
          <a:effectLst>
            <a:outerShdw dist="38100" dir="2700000" algn="t" rotWithShape="0">
              <a:srgbClr val="000000">
                <a:alpha val="6666"/>
              </a:srgbClr>
            </a:outerShdw>
          </a:effectLst>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Roboto Condensed Light"/>
              <a:ea typeface="Roboto Condensed Light"/>
              <a:cs typeface="Roboto Condensed Light"/>
              <a:sym typeface="Roboto Condensed Light"/>
            </a:endParaRPr>
          </a:p>
        </p:txBody>
      </p:sp>
      <p:sp>
        <p:nvSpPr>
          <p:cNvPr id="73" name="Google Shape;73;p14"/>
          <p:cNvSpPr/>
          <p:nvPr/>
        </p:nvSpPr>
        <p:spPr>
          <a:xfrm>
            <a:off x="4875215" y="-1588"/>
            <a:ext cx="920751" cy="461963"/>
          </a:xfrm>
          <a:custGeom>
            <a:avLst/>
            <a:gdLst/>
            <a:ahLst/>
            <a:cxnLst/>
            <a:rect l="l" t="t" r="r" b="b"/>
            <a:pathLst>
              <a:path w="580" h="291" extrusionOk="0">
                <a:moveTo>
                  <a:pt x="580" y="0"/>
                </a:moveTo>
                <a:lnTo>
                  <a:pt x="290" y="291"/>
                </a:lnTo>
                <a:lnTo>
                  <a:pt x="0" y="0"/>
                </a:lnTo>
                <a:lnTo>
                  <a:pt x="580" y="0"/>
                </a:lnTo>
                <a:close/>
              </a:path>
            </a:pathLst>
          </a:custGeom>
          <a:solidFill>
            <a:schemeClr val="accent3"/>
          </a:solidFill>
          <a:ln>
            <a:noFill/>
          </a:ln>
          <a:effectLst>
            <a:outerShdw dist="38100" dir="2700000" algn="t" rotWithShape="0">
              <a:srgbClr val="000000">
                <a:alpha val="6666"/>
              </a:srgbClr>
            </a:outerShdw>
          </a:effectLst>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Roboto Condensed Light"/>
              <a:ea typeface="Roboto Condensed Light"/>
              <a:cs typeface="Roboto Condensed Light"/>
              <a:sym typeface="Roboto Condensed Light"/>
            </a:endParaRPr>
          </a:p>
        </p:txBody>
      </p:sp>
      <p:sp>
        <p:nvSpPr>
          <p:cNvPr id="74" name="Google Shape;74;p14"/>
          <p:cNvSpPr/>
          <p:nvPr/>
        </p:nvSpPr>
        <p:spPr>
          <a:xfrm>
            <a:off x="0" y="-1588"/>
            <a:ext cx="673100" cy="498476"/>
          </a:xfrm>
          <a:custGeom>
            <a:avLst/>
            <a:gdLst/>
            <a:ahLst/>
            <a:cxnLst/>
            <a:rect l="l" t="t" r="r" b="b"/>
            <a:pathLst>
              <a:path w="424" h="314" extrusionOk="0">
                <a:moveTo>
                  <a:pt x="424" y="0"/>
                </a:moveTo>
                <a:lnTo>
                  <a:pt x="111" y="314"/>
                </a:lnTo>
                <a:lnTo>
                  <a:pt x="0" y="203"/>
                </a:lnTo>
                <a:lnTo>
                  <a:pt x="0" y="0"/>
                </a:lnTo>
                <a:lnTo>
                  <a:pt x="424" y="0"/>
                </a:lnTo>
                <a:close/>
              </a:path>
            </a:pathLst>
          </a:custGeom>
          <a:solidFill>
            <a:schemeClr val="accent3"/>
          </a:solidFill>
          <a:ln>
            <a:noFill/>
          </a:ln>
          <a:effectLst>
            <a:outerShdw dist="38100" dir="2700000" algn="t" rotWithShape="0">
              <a:srgbClr val="000000">
                <a:alpha val="6666"/>
              </a:srgbClr>
            </a:outerShdw>
          </a:effectLst>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Roboto Condensed Light"/>
              <a:ea typeface="Roboto Condensed Light"/>
              <a:cs typeface="Roboto Condensed Light"/>
              <a:sym typeface="Roboto Condensed Light"/>
            </a:endParaRPr>
          </a:p>
        </p:txBody>
      </p:sp>
      <p:sp>
        <p:nvSpPr>
          <p:cNvPr id="75" name="Google Shape;75;p14"/>
          <p:cNvSpPr/>
          <p:nvPr/>
        </p:nvSpPr>
        <p:spPr>
          <a:xfrm>
            <a:off x="4395790" y="76200"/>
            <a:ext cx="871538" cy="871539"/>
          </a:xfrm>
          <a:custGeom>
            <a:avLst/>
            <a:gdLst/>
            <a:ahLst/>
            <a:cxnLst/>
            <a:rect l="l" t="t" r="r" b="b"/>
            <a:pathLst>
              <a:path w="549" h="549" extrusionOk="0">
                <a:moveTo>
                  <a:pt x="0" y="274"/>
                </a:moveTo>
                <a:lnTo>
                  <a:pt x="275" y="549"/>
                </a:lnTo>
                <a:lnTo>
                  <a:pt x="549" y="274"/>
                </a:lnTo>
                <a:lnTo>
                  <a:pt x="275" y="0"/>
                </a:lnTo>
                <a:lnTo>
                  <a:pt x="0" y="274"/>
                </a:lnTo>
                <a:close/>
              </a:path>
            </a:pathLst>
          </a:custGeom>
          <a:solidFill>
            <a:schemeClr val="accent1"/>
          </a:solidFill>
          <a:ln>
            <a:noFill/>
          </a:ln>
          <a:effectLst>
            <a:outerShdw dist="38100" dir="2700000" algn="t" rotWithShape="0">
              <a:srgbClr val="000000">
                <a:alpha val="6666"/>
              </a:srgbClr>
            </a:outerShdw>
          </a:effectLst>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Roboto Condensed Light"/>
              <a:ea typeface="Roboto Condensed Light"/>
              <a:cs typeface="Roboto Condensed Light"/>
              <a:sym typeface="Roboto Condensed Light"/>
            </a:endParaRPr>
          </a:p>
        </p:txBody>
      </p:sp>
      <p:sp>
        <p:nvSpPr>
          <p:cNvPr id="76" name="Google Shape;76;p14"/>
          <p:cNvSpPr txBox="1">
            <a:spLocks noGrp="1"/>
          </p:cNvSpPr>
          <p:nvPr>
            <p:ph type="ctrTitle"/>
          </p:nvPr>
        </p:nvSpPr>
        <p:spPr>
          <a:xfrm>
            <a:off x="2627784" y="2355726"/>
            <a:ext cx="5832648" cy="82991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19A0D0"/>
              </a:buClr>
              <a:buSzPts val="5400"/>
              <a:buFont typeface="Roboto Condensed Light"/>
              <a:buNone/>
              <a:defRPr sz="5400">
                <a:solidFill>
                  <a:srgbClr val="19A0D0"/>
                </a:solidFill>
                <a:latin typeface="Roboto Condensed Light"/>
                <a:ea typeface="Roboto Condensed Light"/>
                <a:cs typeface="Roboto Condensed Light"/>
                <a:sym typeface="Roboto Condensed Light"/>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7" name="Google Shape;77;p14"/>
          <p:cNvSpPr txBox="1">
            <a:spLocks noGrp="1"/>
          </p:cNvSpPr>
          <p:nvPr>
            <p:ph type="subTitle" idx="1"/>
          </p:nvPr>
        </p:nvSpPr>
        <p:spPr>
          <a:xfrm>
            <a:off x="3059832" y="3147814"/>
            <a:ext cx="4201879" cy="553446"/>
          </a:xfrm>
          <a:prstGeom prst="rect">
            <a:avLst/>
          </a:prstGeom>
          <a:noFill/>
          <a:ln>
            <a:noFill/>
          </a:ln>
        </p:spPr>
        <p:txBody>
          <a:bodyPr spcFirstLastPara="1" wrap="square" lIns="91425" tIns="45700" rIns="91425" bIns="45700" anchor="t" anchorCtr="0">
            <a:noAutofit/>
          </a:bodyPr>
          <a:lstStyle>
            <a:lvl1pPr lvl="0" algn="l">
              <a:spcBef>
                <a:spcPts val="640"/>
              </a:spcBef>
              <a:spcAft>
                <a:spcPts val="0"/>
              </a:spcAft>
              <a:buClr>
                <a:srgbClr val="19A0D0"/>
              </a:buClr>
              <a:buSzPts val="3200"/>
              <a:buNone/>
              <a:defRPr sz="3200">
                <a:solidFill>
                  <a:srgbClr val="19A0D0"/>
                </a:solidFill>
                <a:latin typeface="Roboto Condensed Light"/>
                <a:ea typeface="Roboto Condensed Light"/>
                <a:cs typeface="Roboto Condensed Light"/>
                <a:sym typeface="Roboto Condensed Light"/>
              </a:defRPr>
            </a:lvl1pPr>
            <a:lvl2pPr lvl="1" algn="ctr">
              <a:spcBef>
                <a:spcPts val="560"/>
              </a:spcBef>
              <a:spcAft>
                <a:spcPts val="0"/>
              </a:spcAft>
              <a:buClr>
                <a:srgbClr val="999999"/>
              </a:buClr>
              <a:buSzPts val="2800"/>
              <a:buNone/>
              <a:defRPr>
                <a:solidFill>
                  <a:srgbClr val="999999"/>
                </a:solidFill>
              </a:defRPr>
            </a:lvl2pPr>
            <a:lvl3pPr lvl="2" algn="ctr">
              <a:spcBef>
                <a:spcPts val="480"/>
              </a:spcBef>
              <a:spcAft>
                <a:spcPts val="0"/>
              </a:spcAft>
              <a:buClr>
                <a:srgbClr val="999999"/>
              </a:buClr>
              <a:buSzPts val="2400"/>
              <a:buNone/>
              <a:defRPr>
                <a:solidFill>
                  <a:srgbClr val="999999"/>
                </a:solidFill>
              </a:defRPr>
            </a:lvl3pPr>
            <a:lvl4pPr lvl="3" algn="ctr">
              <a:spcBef>
                <a:spcPts val="400"/>
              </a:spcBef>
              <a:spcAft>
                <a:spcPts val="0"/>
              </a:spcAft>
              <a:buClr>
                <a:srgbClr val="999999"/>
              </a:buClr>
              <a:buSzPts val="2000"/>
              <a:buNone/>
              <a:defRPr>
                <a:solidFill>
                  <a:srgbClr val="999999"/>
                </a:solidFill>
              </a:defRPr>
            </a:lvl4pPr>
            <a:lvl5pPr lvl="4" algn="ctr">
              <a:spcBef>
                <a:spcPts val="400"/>
              </a:spcBef>
              <a:spcAft>
                <a:spcPts val="0"/>
              </a:spcAft>
              <a:buClr>
                <a:srgbClr val="999999"/>
              </a:buClr>
              <a:buSzPts val="2000"/>
              <a:buNone/>
              <a:defRPr>
                <a:solidFill>
                  <a:srgbClr val="999999"/>
                </a:solidFill>
              </a:defRPr>
            </a:lvl5pPr>
            <a:lvl6pPr lvl="5" algn="ctr">
              <a:spcBef>
                <a:spcPts val="400"/>
              </a:spcBef>
              <a:spcAft>
                <a:spcPts val="0"/>
              </a:spcAft>
              <a:buClr>
                <a:srgbClr val="999999"/>
              </a:buClr>
              <a:buSzPts val="2000"/>
              <a:buNone/>
              <a:defRPr>
                <a:solidFill>
                  <a:srgbClr val="999999"/>
                </a:solidFill>
              </a:defRPr>
            </a:lvl6pPr>
            <a:lvl7pPr lvl="6" algn="ctr">
              <a:spcBef>
                <a:spcPts val="400"/>
              </a:spcBef>
              <a:spcAft>
                <a:spcPts val="0"/>
              </a:spcAft>
              <a:buClr>
                <a:srgbClr val="999999"/>
              </a:buClr>
              <a:buSzPts val="2000"/>
              <a:buNone/>
              <a:defRPr>
                <a:solidFill>
                  <a:srgbClr val="999999"/>
                </a:solidFill>
              </a:defRPr>
            </a:lvl7pPr>
            <a:lvl8pPr lvl="7" algn="ctr">
              <a:spcBef>
                <a:spcPts val="400"/>
              </a:spcBef>
              <a:spcAft>
                <a:spcPts val="0"/>
              </a:spcAft>
              <a:buClr>
                <a:srgbClr val="999999"/>
              </a:buClr>
              <a:buSzPts val="2000"/>
              <a:buNone/>
              <a:defRPr>
                <a:solidFill>
                  <a:srgbClr val="999999"/>
                </a:solidFill>
              </a:defRPr>
            </a:lvl8pPr>
            <a:lvl9pPr lvl="8" algn="ctr">
              <a:spcBef>
                <a:spcPts val="400"/>
              </a:spcBef>
              <a:spcAft>
                <a:spcPts val="0"/>
              </a:spcAft>
              <a:buClr>
                <a:srgbClr val="999999"/>
              </a:buClr>
              <a:buSzPts val="2000"/>
              <a:buNone/>
              <a:defRPr>
                <a:solidFill>
                  <a:srgbClr val="999999"/>
                </a:solidFill>
              </a:defRPr>
            </a:lvl9pPr>
          </a:lstStyle>
          <a:p>
            <a:endParaRPr/>
          </a:p>
        </p:txBody>
      </p:sp>
      <p:sp>
        <p:nvSpPr>
          <p:cNvPr id="78" name="Google Shape;78;p14"/>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atin typeface="Roboto Condensed Light"/>
                <a:ea typeface="Roboto Condensed Light"/>
                <a:cs typeface="Roboto Condensed Light"/>
                <a:sym typeface="Roboto Condensed Light"/>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4"/>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atin typeface="Roboto Condensed Light"/>
                <a:ea typeface="Roboto Condensed Light"/>
                <a:cs typeface="Roboto Condensed Light"/>
                <a:sym typeface="Roboto Condensed Light"/>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4"/>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i="0" u="none" strike="noStrike" cap="none">
                <a:solidFill>
                  <a:srgbClr val="999999"/>
                </a:solidFill>
                <a:latin typeface="Roboto Condensed Light"/>
                <a:ea typeface="Roboto Condensed Light"/>
                <a:cs typeface="Roboto Condensed Light"/>
                <a:sym typeface="Roboto Condensed Light"/>
              </a:defRPr>
            </a:lvl1pPr>
            <a:lvl2pPr marL="0" lvl="1" indent="0" algn="r">
              <a:spcBef>
                <a:spcPts val="0"/>
              </a:spcBef>
              <a:buNone/>
              <a:defRPr sz="1200" b="0" i="0" u="none" strike="noStrike" cap="none">
                <a:solidFill>
                  <a:srgbClr val="999999"/>
                </a:solidFill>
                <a:latin typeface="Roboto Condensed Light"/>
                <a:ea typeface="Roboto Condensed Light"/>
                <a:cs typeface="Roboto Condensed Light"/>
                <a:sym typeface="Roboto Condensed Light"/>
              </a:defRPr>
            </a:lvl2pPr>
            <a:lvl3pPr marL="0" lvl="2" indent="0" algn="r">
              <a:spcBef>
                <a:spcPts val="0"/>
              </a:spcBef>
              <a:buNone/>
              <a:defRPr sz="1200" b="0" i="0" u="none" strike="noStrike" cap="none">
                <a:solidFill>
                  <a:srgbClr val="999999"/>
                </a:solidFill>
                <a:latin typeface="Roboto Condensed Light"/>
                <a:ea typeface="Roboto Condensed Light"/>
                <a:cs typeface="Roboto Condensed Light"/>
                <a:sym typeface="Roboto Condensed Light"/>
              </a:defRPr>
            </a:lvl3pPr>
            <a:lvl4pPr marL="0" lvl="3" indent="0" algn="r">
              <a:spcBef>
                <a:spcPts val="0"/>
              </a:spcBef>
              <a:buNone/>
              <a:defRPr sz="1200" b="0" i="0" u="none" strike="noStrike" cap="none">
                <a:solidFill>
                  <a:srgbClr val="999999"/>
                </a:solidFill>
                <a:latin typeface="Roboto Condensed Light"/>
                <a:ea typeface="Roboto Condensed Light"/>
                <a:cs typeface="Roboto Condensed Light"/>
                <a:sym typeface="Roboto Condensed Light"/>
              </a:defRPr>
            </a:lvl4pPr>
            <a:lvl5pPr marL="0" lvl="4" indent="0" algn="r">
              <a:spcBef>
                <a:spcPts val="0"/>
              </a:spcBef>
              <a:buNone/>
              <a:defRPr sz="1200" b="0" i="0" u="none" strike="noStrike" cap="none">
                <a:solidFill>
                  <a:srgbClr val="999999"/>
                </a:solidFill>
                <a:latin typeface="Roboto Condensed Light"/>
                <a:ea typeface="Roboto Condensed Light"/>
                <a:cs typeface="Roboto Condensed Light"/>
                <a:sym typeface="Roboto Condensed Light"/>
              </a:defRPr>
            </a:lvl5pPr>
            <a:lvl6pPr marL="0" lvl="5" indent="0" algn="r">
              <a:spcBef>
                <a:spcPts val="0"/>
              </a:spcBef>
              <a:buNone/>
              <a:defRPr sz="1200" b="0" i="0" u="none" strike="noStrike" cap="none">
                <a:solidFill>
                  <a:srgbClr val="999999"/>
                </a:solidFill>
                <a:latin typeface="Roboto Condensed Light"/>
                <a:ea typeface="Roboto Condensed Light"/>
                <a:cs typeface="Roboto Condensed Light"/>
                <a:sym typeface="Roboto Condensed Light"/>
              </a:defRPr>
            </a:lvl6pPr>
            <a:lvl7pPr marL="0" lvl="6" indent="0" algn="r">
              <a:spcBef>
                <a:spcPts val="0"/>
              </a:spcBef>
              <a:buNone/>
              <a:defRPr sz="1200" b="0" i="0" u="none" strike="noStrike" cap="none">
                <a:solidFill>
                  <a:srgbClr val="999999"/>
                </a:solidFill>
                <a:latin typeface="Roboto Condensed Light"/>
                <a:ea typeface="Roboto Condensed Light"/>
                <a:cs typeface="Roboto Condensed Light"/>
                <a:sym typeface="Roboto Condensed Light"/>
              </a:defRPr>
            </a:lvl7pPr>
            <a:lvl8pPr marL="0" lvl="7" indent="0" algn="r">
              <a:spcBef>
                <a:spcPts val="0"/>
              </a:spcBef>
              <a:buNone/>
              <a:defRPr sz="1200" b="0" i="0" u="none" strike="noStrike" cap="none">
                <a:solidFill>
                  <a:srgbClr val="999999"/>
                </a:solidFill>
                <a:latin typeface="Roboto Condensed Light"/>
                <a:ea typeface="Roboto Condensed Light"/>
                <a:cs typeface="Roboto Condensed Light"/>
                <a:sym typeface="Roboto Condensed Light"/>
              </a:defRPr>
            </a:lvl8pPr>
            <a:lvl9pPr marL="0" lvl="8" indent="0" algn="r">
              <a:spcBef>
                <a:spcPts val="0"/>
              </a:spcBef>
              <a:buNone/>
              <a:defRPr sz="1200" b="0" i="0" u="none" strike="noStrike" cap="none">
                <a:solidFill>
                  <a:srgbClr val="999999"/>
                </a:solidFill>
                <a:latin typeface="Roboto Condensed Light"/>
                <a:ea typeface="Roboto Condensed Light"/>
                <a:cs typeface="Roboto Condensed Light"/>
                <a:sym typeface="Roboto Condensed Light"/>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Icons and Text 3">
  <p:cSld name="Icons and Text 3">
    <p:spTree>
      <p:nvGrpSpPr>
        <p:cNvPr id="1" name="Shape 105"/>
        <p:cNvGrpSpPr/>
        <p:nvPr/>
      </p:nvGrpSpPr>
      <p:grpSpPr>
        <a:xfrm>
          <a:off x="0" y="0"/>
          <a:ext cx="0" cy="0"/>
          <a:chOff x="0" y="0"/>
          <a:chExt cx="0" cy="0"/>
        </a:xfrm>
      </p:grpSpPr>
      <p:sp>
        <p:nvSpPr>
          <p:cNvPr id="106" name="Google Shape;106;p16"/>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dk1"/>
                </a:solidFill>
                <a:latin typeface="Roboto Condensed Light"/>
                <a:ea typeface="Roboto Condensed Light"/>
                <a:cs typeface="Roboto Condensed Light"/>
                <a:sym typeface="Roboto Condensed Light"/>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7" name="Google Shape;107;p16"/>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chemeClr val="dk1"/>
                </a:solidFill>
                <a:latin typeface="Roboto Condensed Light"/>
                <a:ea typeface="Roboto Condensed Light"/>
                <a:cs typeface="Roboto Condensed Light"/>
                <a:sym typeface="Roboto Condensed Light"/>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8" name="Google Shape;108;p16"/>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dk1"/>
                </a:solidFill>
                <a:latin typeface="Roboto Condensed Light"/>
                <a:ea typeface="Roboto Condensed Light"/>
                <a:cs typeface="Roboto Condensed Light"/>
                <a:sym typeface="Roboto Condensed Light"/>
              </a:defRPr>
            </a:lvl1pPr>
            <a:lvl2pPr marL="0" lvl="1" indent="0" algn="r">
              <a:spcBef>
                <a:spcPts val="0"/>
              </a:spcBef>
              <a:buNone/>
              <a:defRPr sz="1200">
                <a:solidFill>
                  <a:schemeClr val="dk1"/>
                </a:solidFill>
                <a:latin typeface="Roboto Condensed Light"/>
                <a:ea typeface="Roboto Condensed Light"/>
                <a:cs typeface="Roboto Condensed Light"/>
                <a:sym typeface="Roboto Condensed Light"/>
              </a:defRPr>
            </a:lvl2pPr>
            <a:lvl3pPr marL="0" lvl="2" indent="0" algn="r">
              <a:spcBef>
                <a:spcPts val="0"/>
              </a:spcBef>
              <a:buNone/>
              <a:defRPr sz="1200">
                <a:solidFill>
                  <a:schemeClr val="dk1"/>
                </a:solidFill>
                <a:latin typeface="Roboto Condensed Light"/>
                <a:ea typeface="Roboto Condensed Light"/>
                <a:cs typeface="Roboto Condensed Light"/>
                <a:sym typeface="Roboto Condensed Light"/>
              </a:defRPr>
            </a:lvl3pPr>
            <a:lvl4pPr marL="0" lvl="3" indent="0" algn="r">
              <a:spcBef>
                <a:spcPts val="0"/>
              </a:spcBef>
              <a:buNone/>
              <a:defRPr sz="1200">
                <a:solidFill>
                  <a:schemeClr val="dk1"/>
                </a:solidFill>
                <a:latin typeface="Roboto Condensed Light"/>
                <a:ea typeface="Roboto Condensed Light"/>
                <a:cs typeface="Roboto Condensed Light"/>
                <a:sym typeface="Roboto Condensed Light"/>
              </a:defRPr>
            </a:lvl4pPr>
            <a:lvl5pPr marL="0" lvl="4" indent="0" algn="r">
              <a:spcBef>
                <a:spcPts val="0"/>
              </a:spcBef>
              <a:buNone/>
              <a:defRPr sz="1200">
                <a:solidFill>
                  <a:schemeClr val="dk1"/>
                </a:solidFill>
                <a:latin typeface="Roboto Condensed Light"/>
                <a:ea typeface="Roboto Condensed Light"/>
                <a:cs typeface="Roboto Condensed Light"/>
                <a:sym typeface="Roboto Condensed Light"/>
              </a:defRPr>
            </a:lvl5pPr>
            <a:lvl6pPr marL="0" lvl="5" indent="0" algn="r">
              <a:spcBef>
                <a:spcPts val="0"/>
              </a:spcBef>
              <a:buNone/>
              <a:defRPr sz="1200">
                <a:solidFill>
                  <a:schemeClr val="dk1"/>
                </a:solidFill>
                <a:latin typeface="Roboto Condensed Light"/>
                <a:ea typeface="Roboto Condensed Light"/>
                <a:cs typeface="Roboto Condensed Light"/>
                <a:sym typeface="Roboto Condensed Light"/>
              </a:defRPr>
            </a:lvl6pPr>
            <a:lvl7pPr marL="0" lvl="6" indent="0" algn="r">
              <a:spcBef>
                <a:spcPts val="0"/>
              </a:spcBef>
              <a:buNone/>
              <a:defRPr sz="1200">
                <a:solidFill>
                  <a:schemeClr val="dk1"/>
                </a:solidFill>
                <a:latin typeface="Roboto Condensed Light"/>
                <a:ea typeface="Roboto Condensed Light"/>
                <a:cs typeface="Roboto Condensed Light"/>
                <a:sym typeface="Roboto Condensed Light"/>
              </a:defRPr>
            </a:lvl7pPr>
            <a:lvl8pPr marL="0" lvl="7" indent="0" algn="r">
              <a:spcBef>
                <a:spcPts val="0"/>
              </a:spcBef>
              <a:buNone/>
              <a:defRPr sz="1200">
                <a:solidFill>
                  <a:schemeClr val="dk1"/>
                </a:solidFill>
                <a:latin typeface="Roboto Condensed Light"/>
                <a:ea typeface="Roboto Condensed Light"/>
                <a:cs typeface="Roboto Condensed Light"/>
                <a:sym typeface="Roboto Condensed Light"/>
              </a:defRPr>
            </a:lvl8pPr>
            <a:lvl9pPr marL="0" lvl="8" indent="0" algn="r">
              <a:spcBef>
                <a:spcPts val="0"/>
              </a:spcBef>
              <a:buNone/>
              <a:defRPr sz="1200">
                <a:solidFill>
                  <a:schemeClr val="dk1"/>
                </a:solidFill>
                <a:latin typeface="Roboto Condensed Light"/>
                <a:ea typeface="Roboto Condensed Light"/>
                <a:cs typeface="Roboto Condensed Light"/>
                <a:sym typeface="Roboto Condensed Light"/>
              </a:defRPr>
            </a:lvl9pPr>
          </a:lstStyle>
          <a:p>
            <a:pPr marL="0" lvl="0" indent="0" algn="r" rtl="0">
              <a:spcBef>
                <a:spcPts val="0"/>
              </a:spcBef>
              <a:spcAft>
                <a:spcPts val="0"/>
              </a:spcAft>
              <a:buNone/>
            </a:pPr>
            <a:fld id="{00000000-1234-1234-1234-123412341234}" type="slidenum">
              <a:rPr lang="en"/>
              <a:t>‹#›</a:t>
            </a:fld>
            <a:endParaRPr/>
          </a:p>
        </p:txBody>
      </p:sp>
      <p:sp>
        <p:nvSpPr>
          <p:cNvPr id="109" name="Google Shape;109;p16"/>
          <p:cNvSpPr txBox="1">
            <a:spLocks noGrp="1"/>
          </p:cNvSpPr>
          <p:nvPr>
            <p:ph type="title"/>
          </p:nvPr>
        </p:nvSpPr>
        <p:spPr>
          <a:xfrm>
            <a:off x="457200" y="205978"/>
            <a:ext cx="8229600" cy="781596"/>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Roboto Condensed Light"/>
              <a:buNone/>
              <a:defRPr sz="4400">
                <a:solidFill>
                  <a:schemeClr val="dk1"/>
                </a:solidFill>
                <a:latin typeface="Roboto Condensed Light"/>
                <a:ea typeface="Roboto Condensed Light"/>
                <a:cs typeface="Roboto Condensed Light"/>
                <a:sym typeface="Roboto Condensed Light"/>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0" name="Google Shape;110;p16"/>
          <p:cNvSpPr/>
          <p:nvPr/>
        </p:nvSpPr>
        <p:spPr>
          <a:xfrm>
            <a:off x="3360229" y="3557887"/>
            <a:ext cx="834323" cy="832715"/>
          </a:xfrm>
          <a:custGeom>
            <a:avLst/>
            <a:gdLst/>
            <a:ahLst/>
            <a:cxnLst/>
            <a:rect l="l" t="t" r="r" b="b"/>
            <a:pathLst>
              <a:path w="436" h="436" extrusionOk="0">
                <a:moveTo>
                  <a:pt x="0" y="436"/>
                </a:moveTo>
                <a:cubicBezTo>
                  <a:pt x="323" y="436"/>
                  <a:pt x="323" y="436"/>
                  <a:pt x="323" y="436"/>
                </a:cubicBezTo>
                <a:cubicBezTo>
                  <a:pt x="385" y="436"/>
                  <a:pt x="436" y="385"/>
                  <a:pt x="436" y="323"/>
                </a:cubicBezTo>
                <a:cubicBezTo>
                  <a:pt x="436" y="0"/>
                  <a:pt x="436" y="0"/>
                  <a:pt x="436" y="0"/>
                </a:cubicBezTo>
                <a:cubicBezTo>
                  <a:pt x="113" y="0"/>
                  <a:pt x="113" y="0"/>
                  <a:pt x="113" y="0"/>
                </a:cubicBezTo>
                <a:cubicBezTo>
                  <a:pt x="51" y="0"/>
                  <a:pt x="0" y="51"/>
                  <a:pt x="0" y="113"/>
                </a:cubicBezTo>
                <a:lnTo>
                  <a:pt x="0" y="436"/>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Roboto Condensed Light"/>
              <a:ea typeface="Roboto Condensed Light"/>
              <a:cs typeface="Roboto Condensed Light"/>
              <a:sym typeface="Roboto Condensed Light"/>
            </a:endParaRPr>
          </a:p>
        </p:txBody>
      </p:sp>
      <p:sp>
        <p:nvSpPr>
          <p:cNvPr id="111" name="Google Shape;111;p16"/>
          <p:cNvSpPr/>
          <p:nvPr/>
        </p:nvSpPr>
        <p:spPr>
          <a:xfrm>
            <a:off x="3348588" y="1347614"/>
            <a:ext cx="834323" cy="832715"/>
          </a:xfrm>
          <a:custGeom>
            <a:avLst/>
            <a:gdLst/>
            <a:ahLst/>
            <a:cxnLst/>
            <a:rect l="l" t="t" r="r" b="b"/>
            <a:pathLst>
              <a:path w="436" h="436" extrusionOk="0">
                <a:moveTo>
                  <a:pt x="0" y="436"/>
                </a:moveTo>
                <a:cubicBezTo>
                  <a:pt x="323" y="436"/>
                  <a:pt x="323" y="436"/>
                  <a:pt x="323" y="436"/>
                </a:cubicBezTo>
                <a:cubicBezTo>
                  <a:pt x="385" y="436"/>
                  <a:pt x="436" y="385"/>
                  <a:pt x="436" y="323"/>
                </a:cubicBezTo>
                <a:cubicBezTo>
                  <a:pt x="436" y="0"/>
                  <a:pt x="436" y="0"/>
                  <a:pt x="436" y="0"/>
                </a:cubicBezTo>
                <a:cubicBezTo>
                  <a:pt x="113" y="0"/>
                  <a:pt x="113" y="0"/>
                  <a:pt x="113" y="0"/>
                </a:cubicBezTo>
                <a:cubicBezTo>
                  <a:pt x="51" y="0"/>
                  <a:pt x="0" y="51"/>
                  <a:pt x="0" y="113"/>
                </a:cubicBezTo>
                <a:lnTo>
                  <a:pt x="0" y="436"/>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Roboto Condensed Light"/>
              <a:ea typeface="Roboto Condensed Light"/>
              <a:cs typeface="Roboto Condensed Light"/>
              <a:sym typeface="Roboto Condensed Light"/>
            </a:endParaRPr>
          </a:p>
        </p:txBody>
      </p:sp>
      <p:sp>
        <p:nvSpPr>
          <p:cNvPr id="112" name="Google Shape;112;p16"/>
          <p:cNvSpPr/>
          <p:nvPr/>
        </p:nvSpPr>
        <p:spPr>
          <a:xfrm>
            <a:off x="4942507" y="3557887"/>
            <a:ext cx="834323" cy="832715"/>
          </a:xfrm>
          <a:custGeom>
            <a:avLst/>
            <a:gdLst/>
            <a:ahLst/>
            <a:cxnLst/>
            <a:rect l="l" t="t" r="r" b="b"/>
            <a:pathLst>
              <a:path w="436" h="436" extrusionOk="0">
                <a:moveTo>
                  <a:pt x="0" y="436"/>
                </a:moveTo>
                <a:cubicBezTo>
                  <a:pt x="323" y="436"/>
                  <a:pt x="323" y="436"/>
                  <a:pt x="323" y="436"/>
                </a:cubicBezTo>
                <a:cubicBezTo>
                  <a:pt x="385" y="436"/>
                  <a:pt x="436" y="385"/>
                  <a:pt x="436" y="323"/>
                </a:cubicBezTo>
                <a:cubicBezTo>
                  <a:pt x="436" y="0"/>
                  <a:pt x="436" y="0"/>
                  <a:pt x="436" y="0"/>
                </a:cubicBezTo>
                <a:cubicBezTo>
                  <a:pt x="113" y="0"/>
                  <a:pt x="113" y="0"/>
                  <a:pt x="113" y="0"/>
                </a:cubicBezTo>
                <a:cubicBezTo>
                  <a:pt x="51" y="0"/>
                  <a:pt x="0" y="51"/>
                  <a:pt x="0" y="113"/>
                </a:cubicBezTo>
                <a:lnTo>
                  <a:pt x="0" y="436"/>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Roboto Condensed Light"/>
              <a:ea typeface="Roboto Condensed Light"/>
              <a:cs typeface="Roboto Condensed Light"/>
              <a:sym typeface="Roboto Condensed Light"/>
            </a:endParaRPr>
          </a:p>
        </p:txBody>
      </p:sp>
      <p:sp>
        <p:nvSpPr>
          <p:cNvPr id="113" name="Google Shape;113;p16"/>
          <p:cNvSpPr/>
          <p:nvPr/>
        </p:nvSpPr>
        <p:spPr>
          <a:xfrm>
            <a:off x="4942507" y="1347614"/>
            <a:ext cx="834323" cy="832715"/>
          </a:xfrm>
          <a:custGeom>
            <a:avLst/>
            <a:gdLst/>
            <a:ahLst/>
            <a:cxnLst/>
            <a:rect l="l" t="t" r="r" b="b"/>
            <a:pathLst>
              <a:path w="436" h="436" extrusionOk="0">
                <a:moveTo>
                  <a:pt x="0" y="436"/>
                </a:moveTo>
                <a:cubicBezTo>
                  <a:pt x="323" y="436"/>
                  <a:pt x="323" y="436"/>
                  <a:pt x="323" y="436"/>
                </a:cubicBezTo>
                <a:cubicBezTo>
                  <a:pt x="385" y="436"/>
                  <a:pt x="436" y="385"/>
                  <a:pt x="436" y="323"/>
                </a:cubicBezTo>
                <a:cubicBezTo>
                  <a:pt x="436" y="0"/>
                  <a:pt x="436" y="0"/>
                  <a:pt x="436" y="0"/>
                </a:cubicBezTo>
                <a:cubicBezTo>
                  <a:pt x="113" y="0"/>
                  <a:pt x="113" y="0"/>
                  <a:pt x="113" y="0"/>
                </a:cubicBezTo>
                <a:cubicBezTo>
                  <a:pt x="51" y="0"/>
                  <a:pt x="0" y="51"/>
                  <a:pt x="0" y="113"/>
                </a:cubicBezTo>
                <a:lnTo>
                  <a:pt x="0" y="436"/>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Roboto Condensed Light"/>
              <a:ea typeface="Roboto Condensed Light"/>
              <a:cs typeface="Roboto Condensed Light"/>
              <a:sym typeface="Roboto Condensed Light"/>
            </a:endParaRPr>
          </a:p>
        </p:txBody>
      </p:sp>
      <p:sp>
        <p:nvSpPr>
          <p:cNvPr id="114" name="Google Shape;114;p16"/>
          <p:cNvSpPr/>
          <p:nvPr/>
        </p:nvSpPr>
        <p:spPr>
          <a:xfrm>
            <a:off x="4942507" y="2483563"/>
            <a:ext cx="834323" cy="832715"/>
          </a:xfrm>
          <a:custGeom>
            <a:avLst/>
            <a:gdLst/>
            <a:ahLst/>
            <a:cxnLst/>
            <a:rect l="l" t="t" r="r" b="b"/>
            <a:pathLst>
              <a:path w="436" h="436" extrusionOk="0">
                <a:moveTo>
                  <a:pt x="0" y="436"/>
                </a:moveTo>
                <a:cubicBezTo>
                  <a:pt x="323" y="436"/>
                  <a:pt x="323" y="436"/>
                  <a:pt x="323" y="436"/>
                </a:cubicBezTo>
                <a:cubicBezTo>
                  <a:pt x="385" y="436"/>
                  <a:pt x="436" y="385"/>
                  <a:pt x="436" y="323"/>
                </a:cubicBezTo>
                <a:cubicBezTo>
                  <a:pt x="436" y="0"/>
                  <a:pt x="436" y="0"/>
                  <a:pt x="436" y="0"/>
                </a:cubicBezTo>
                <a:cubicBezTo>
                  <a:pt x="113" y="0"/>
                  <a:pt x="113" y="0"/>
                  <a:pt x="113" y="0"/>
                </a:cubicBezTo>
                <a:cubicBezTo>
                  <a:pt x="51" y="0"/>
                  <a:pt x="0" y="51"/>
                  <a:pt x="0" y="113"/>
                </a:cubicBezTo>
                <a:lnTo>
                  <a:pt x="0" y="436"/>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Roboto Condensed Light"/>
              <a:ea typeface="Roboto Condensed Light"/>
              <a:cs typeface="Roboto Condensed Light"/>
              <a:sym typeface="Roboto Condensed Light"/>
            </a:endParaRPr>
          </a:p>
        </p:txBody>
      </p:sp>
      <p:sp>
        <p:nvSpPr>
          <p:cNvPr id="115" name="Google Shape;115;p16"/>
          <p:cNvSpPr/>
          <p:nvPr/>
        </p:nvSpPr>
        <p:spPr>
          <a:xfrm>
            <a:off x="3360229" y="2483563"/>
            <a:ext cx="834323" cy="832715"/>
          </a:xfrm>
          <a:custGeom>
            <a:avLst/>
            <a:gdLst/>
            <a:ahLst/>
            <a:cxnLst/>
            <a:rect l="l" t="t" r="r" b="b"/>
            <a:pathLst>
              <a:path w="436" h="436" extrusionOk="0">
                <a:moveTo>
                  <a:pt x="0" y="436"/>
                </a:moveTo>
                <a:cubicBezTo>
                  <a:pt x="323" y="436"/>
                  <a:pt x="323" y="436"/>
                  <a:pt x="323" y="436"/>
                </a:cubicBezTo>
                <a:cubicBezTo>
                  <a:pt x="385" y="436"/>
                  <a:pt x="436" y="385"/>
                  <a:pt x="436" y="323"/>
                </a:cubicBezTo>
                <a:cubicBezTo>
                  <a:pt x="436" y="0"/>
                  <a:pt x="436" y="0"/>
                  <a:pt x="436" y="0"/>
                </a:cubicBezTo>
                <a:cubicBezTo>
                  <a:pt x="113" y="0"/>
                  <a:pt x="113" y="0"/>
                  <a:pt x="113" y="0"/>
                </a:cubicBezTo>
                <a:cubicBezTo>
                  <a:pt x="51" y="0"/>
                  <a:pt x="0" y="51"/>
                  <a:pt x="0" y="113"/>
                </a:cubicBezTo>
                <a:lnTo>
                  <a:pt x="0" y="436"/>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Roboto Condensed Light"/>
              <a:ea typeface="Roboto Condensed Light"/>
              <a:cs typeface="Roboto Condensed Light"/>
              <a:sym typeface="Roboto Condensed Light"/>
            </a:endParaRPr>
          </a:p>
        </p:txBody>
      </p:sp>
      <p:grpSp>
        <p:nvGrpSpPr>
          <p:cNvPr id="116" name="Google Shape;116;p16"/>
          <p:cNvGrpSpPr/>
          <p:nvPr/>
        </p:nvGrpSpPr>
        <p:grpSpPr>
          <a:xfrm>
            <a:off x="3595074" y="2603397"/>
            <a:ext cx="358638" cy="582337"/>
            <a:chOff x="5222875" y="2954338"/>
            <a:chExt cx="949326" cy="1541463"/>
          </a:xfrm>
        </p:grpSpPr>
        <p:sp>
          <p:nvSpPr>
            <p:cNvPr id="117" name="Google Shape;117;p16"/>
            <p:cNvSpPr/>
            <p:nvPr/>
          </p:nvSpPr>
          <p:spPr>
            <a:xfrm>
              <a:off x="5576888" y="3246438"/>
              <a:ext cx="284163" cy="1249363"/>
            </a:xfrm>
            <a:custGeom>
              <a:avLst/>
              <a:gdLst/>
              <a:ahLst/>
              <a:cxnLst/>
              <a:rect l="l" t="t" r="r" b="b"/>
              <a:pathLst>
                <a:path w="199" h="874" extrusionOk="0">
                  <a:moveTo>
                    <a:pt x="99" y="874"/>
                  </a:moveTo>
                  <a:cubicBezTo>
                    <a:pt x="66" y="874"/>
                    <a:pt x="39" y="847"/>
                    <a:pt x="39" y="814"/>
                  </a:cubicBezTo>
                  <a:cubicBezTo>
                    <a:pt x="39" y="814"/>
                    <a:pt x="38" y="813"/>
                    <a:pt x="38" y="813"/>
                  </a:cubicBezTo>
                  <a:cubicBezTo>
                    <a:pt x="38" y="46"/>
                    <a:pt x="38" y="46"/>
                    <a:pt x="38" y="46"/>
                  </a:cubicBezTo>
                  <a:cubicBezTo>
                    <a:pt x="32" y="40"/>
                    <a:pt x="15" y="24"/>
                    <a:pt x="3" y="14"/>
                  </a:cubicBezTo>
                  <a:cubicBezTo>
                    <a:pt x="1" y="12"/>
                    <a:pt x="0" y="8"/>
                    <a:pt x="1" y="5"/>
                  </a:cubicBezTo>
                  <a:cubicBezTo>
                    <a:pt x="2" y="2"/>
                    <a:pt x="5" y="0"/>
                    <a:pt x="9" y="0"/>
                  </a:cubicBezTo>
                  <a:cubicBezTo>
                    <a:pt x="190" y="0"/>
                    <a:pt x="190" y="0"/>
                    <a:pt x="190" y="0"/>
                  </a:cubicBezTo>
                  <a:cubicBezTo>
                    <a:pt x="193" y="0"/>
                    <a:pt x="196" y="2"/>
                    <a:pt x="198" y="5"/>
                  </a:cubicBezTo>
                  <a:cubicBezTo>
                    <a:pt x="199" y="8"/>
                    <a:pt x="198" y="12"/>
                    <a:pt x="195" y="14"/>
                  </a:cubicBezTo>
                  <a:cubicBezTo>
                    <a:pt x="184" y="24"/>
                    <a:pt x="166" y="40"/>
                    <a:pt x="160" y="46"/>
                  </a:cubicBezTo>
                  <a:cubicBezTo>
                    <a:pt x="160" y="809"/>
                    <a:pt x="160" y="809"/>
                    <a:pt x="160" y="809"/>
                  </a:cubicBezTo>
                  <a:cubicBezTo>
                    <a:pt x="160" y="811"/>
                    <a:pt x="160" y="812"/>
                    <a:pt x="160" y="813"/>
                  </a:cubicBezTo>
                  <a:cubicBezTo>
                    <a:pt x="160" y="846"/>
                    <a:pt x="133" y="874"/>
                    <a:pt x="99" y="874"/>
                  </a:cubicBezTo>
                  <a:close/>
                  <a:moveTo>
                    <a:pt x="54" y="812"/>
                  </a:moveTo>
                  <a:cubicBezTo>
                    <a:pt x="55" y="812"/>
                    <a:pt x="55" y="812"/>
                    <a:pt x="55" y="813"/>
                  </a:cubicBezTo>
                  <a:cubicBezTo>
                    <a:pt x="55" y="838"/>
                    <a:pt x="75" y="858"/>
                    <a:pt x="99" y="858"/>
                  </a:cubicBezTo>
                  <a:cubicBezTo>
                    <a:pt x="124" y="858"/>
                    <a:pt x="144" y="838"/>
                    <a:pt x="144" y="813"/>
                  </a:cubicBezTo>
                  <a:cubicBezTo>
                    <a:pt x="144" y="812"/>
                    <a:pt x="144" y="811"/>
                    <a:pt x="144" y="810"/>
                  </a:cubicBezTo>
                  <a:cubicBezTo>
                    <a:pt x="144" y="810"/>
                    <a:pt x="144" y="810"/>
                    <a:pt x="144" y="810"/>
                  </a:cubicBezTo>
                  <a:cubicBezTo>
                    <a:pt x="144" y="42"/>
                    <a:pt x="144" y="42"/>
                    <a:pt x="144" y="42"/>
                  </a:cubicBezTo>
                  <a:cubicBezTo>
                    <a:pt x="144" y="39"/>
                    <a:pt x="144" y="39"/>
                    <a:pt x="166" y="19"/>
                  </a:cubicBezTo>
                  <a:cubicBezTo>
                    <a:pt x="167" y="18"/>
                    <a:pt x="168" y="17"/>
                    <a:pt x="169" y="16"/>
                  </a:cubicBezTo>
                  <a:cubicBezTo>
                    <a:pt x="29" y="16"/>
                    <a:pt x="29" y="16"/>
                    <a:pt x="29" y="16"/>
                  </a:cubicBezTo>
                  <a:cubicBezTo>
                    <a:pt x="31" y="17"/>
                    <a:pt x="32" y="18"/>
                    <a:pt x="33" y="19"/>
                  </a:cubicBezTo>
                  <a:cubicBezTo>
                    <a:pt x="54" y="39"/>
                    <a:pt x="54" y="39"/>
                    <a:pt x="54" y="42"/>
                  </a:cubicBezTo>
                  <a:lnTo>
                    <a:pt x="54" y="812"/>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Roboto Condensed Light"/>
                <a:ea typeface="Roboto Condensed Light"/>
                <a:cs typeface="Roboto Condensed Light"/>
                <a:sym typeface="Roboto Condensed Light"/>
              </a:endParaRPr>
            </a:p>
          </p:txBody>
        </p:sp>
        <p:sp>
          <p:nvSpPr>
            <p:cNvPr id="118" name="Google Shape;118;p16"/>
            <p:cNvSpPr/>
            <p:nvPr/>
          </p:nvSpPr>
          <p:spPr>
            <a:xfrm>
              <a:off x="5783263" y="4392613"/>
              <a:ext cx="22225" cy="28575"/>
            </a:xfrm>
            <a:custGeom>
              <a:avLst/>
              <a:gdLst/>
              <a:ahLst/>
              <a:cxnLst/>
              <a:rect l="l" t="t" r="r" b="b"/>
              <a:pathLst>
                <a:path w="16" h="19" extrusionOk="0">
                  <a:moveTo>
                    <a:pt x="8" y="19"/>
                  </a:moveTo>
                  <a:cubicBezTo>
                    <a:pt x="4" y="19"/>
                    <a:pt x="0" y="15"/>
                    <a:pt x="0" y="11"/>
                  </a:cubicBezTo>
                  <a:cubicBezTo>
                    <a:pt x="0" y="8"/>
                    <a:pt x="0" y="8"/>
                    <a:pt x="0" y="8"/>
                  </a:cubicBezTo>
                  <a:cubicBezTo>
                    <a:pt x="0" y="3"/>
                    <a:pt x="4" y="0"/>
                    <a:pt x="8" y="0"/>
                  </a:cubicBezTo>
                  <a:cubicBezTo>
                    <a:pt x="13" y="0"/>
                    <a:pt x="16" y="3"/>
                    <a:pt x="16" y="8"/>
                  </a:cubicBezTo>
                  <a:cubicBezTo>
                    <a:pt x="16" y="11"/>
                    <a:pt x="16" y="11"/>
                    <a:pt x="16" y="11"/>
                  </a:cubicBezTo>
                  <a:cubicBezTo>
                    <a:pt x="16" y="15"/>
                    <a:pt x="13" y="19"/>
                    <a:pt x="8" y="19"/>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Roboto Condensed Light"/>
                <a:ea typeface="Roboto Condensed Light"/>
                <a:cs typeface="Roboto Condensed Light"/>
                <a:sym typeface="Roboto Condensed Light"/>
              </a:endParaRPr>
            </a:p>
          </p:txBody>
        </p:sp>
        <p:sp>
          <p:nvSpPr>
            <p:cNvPr id="119" name="Google Shape;119;p16"/>
            <p:cNvSpPr/>
            <p:nvPr/>
          </p:nvSpPr>
          <p:spPr>
            <a:xfrm>
              <a:off x="5919788" y="3324226"/>
              <a:ext cx="252413" cy="1095375"/>
            </a:xfrm>
            <a:custGeom>
              <a:avLst/>
              <a:gdLst/>
              <a:ahLst/>
              <a:cxnLst/>
              <a:rect l="l" t="t" r="r" b="b"/>
              <a:pathLst>
                <a:path w="176" h="766" extrusionOk="0">
                  <a:moveTo>
                    <a:pt x="88" y="766"/>
                  </a:moveTo>
                  <a:cubicBezTo>
                    <a:pt x="59" y="766"/>
                    <a:pt x="35" y="742"/>
                    <a:pt x="34" y="713"/>
                  </a:cubicBezTo>
                  <a:cubicBezTo>
                    <a:pt x="34" y="713"/>
                    <a:pt x="34" y="712"/>
                    <a:pt x="34" y="712"/>
                  </a:cubicBezTo>
                  <a:cubicBezTo>
                    <a:pt x="34" y="42"/>
                    <a:pt x="34" y="42"/>
                    <a:pt x="34" y="42"/>
                  </a:cubicBezTo>
                  <a:cubicBezTo>
                    <a:pt x="28" y="36"/>
                    <a:pt x="13" y="23"/>
                    <a:pt x="3" y="14"/>
                  </a:cubicBezTo>
                  <a:cubicBezTo>
                    <a:pt x="1" y="12"/>
                    <a:pt x="0" y="8"/>
                    <a:pt x="1" y="5"/>
                  </a:cubicBezTo>
                  <a:cubicBezTo>
                    <a:pt x="2" y="2"/>
                    <a:pt x="5" y="0"/>
                    <a:pt x="9" y="0"/>
                  </a:cubicBezTo>
                  <a:cubicBezTo>
                    <a:pt x="167" y="0"/>
                    <a:pt x="167" y="0"/>
                    <a:pt x="167" y="0"/>
                  </a:cubicBezTo>
                  <a:cubicBezTo>
                    <a:pt x="171" y="0"/>
                    <a:pt x="174" y="2"/>
                    <a:pt x="175" y="5"/>
                  </a:cubicBezTo>
                  <a:cubicBezTo>
                    <a:pt x="176" y="8"/>
                    <a:pt x="175" y="12"/>
                    <a:pt x="173" y="14"/>
                  </a:cubicBezTo>
                  <a:cubicBezTo>
                    <a:pt x="163" y="23"/>
                    <a:pt x="148" y="36"/>
                    <a:pt x="142" y="42"/>
                  </a:cubicBezTo>
                  <a:cubicBezTo>
                    <a:pt x="142" y="709"/>
                    <a:pt x="142" y="709"/>
                    <a:pt x="142" y="709"/>
                  </a:cubicBezTo>
                  <a:cubicBezTo>
                    <a:pt x="142" y="710"/>
                    <a:pt x="142" y="711"/>
                    <a:pt x="142" y="712"/>
                  </a:cubicBezTo>
                  <a:cubicBezTo>
                    <a:pt x="142" y="742"/>
                    <a:pt x="118" y="766"/>
                    <a:pt x="88" y="766"/>
                  </a:cubicBezTo>
                  <a:close/>
                  <a:moveTo>
                    <a:pt x="50" y="710"/>
                  </a:moveTo>
                  <a:cubicBezTo>
                    <a:pt x="50" y="711"/>
                    <a:pt x="50" y="711"/>
                    <a:pt x="50" y="712"/>
                  </a:cubicBezTo>
                  <a:cubicBezTo>
                    <a:pt x="50" y="733"/>
                    <a:pt x="67" y="750"/>
                    <a:pt x="88" y="750"/>
                  </a:cubicBezTo>
                  <a:cubicBezTo>
                    <a:pt x="109" y="750"/>
                    <a:pt x="126" y="733"/>
                    <a:pt x="126" y="712"/>
                  </a:cubicBezTo>
                  <a:cubicBezTo>
                    <a:pt x="126" y="711"/>
                    <a:pt x="126" y="710"/>
                    <a:pt x="126" y="709"/>
                  </a:cubicBezTo>
                  <a:cubicBezTo>
                    <a:pt x="126" y="709"/>
                    <a:pt x="126" y="709"/>
                    <a:pt x="126" y="709"/>
                  </a:cubicBezTo>
                  <a:cubicBezTo>
                    <a:pt x="126" y="38"/>
                    <a:pt x="126" y="38"/>
                    <a:pt x="126" y="38"/>
                  </a:cubicBezTo>
                  <a:cubicBezTo>
                    <a:pt x="126" y="35"/>
                    <a:pt x="126" y="34"/>
                    <a:pt x="146" y="16"/>
                  </a:cubicBezTo>
                  <a:cubicBezTo>
                    <a:pt x="29" y="16"/>
                    <a:pt x="29" y="16"/>
                    <a:pt x="29" y="16"/>
                  </a:cubicBezTo>
                  <a:cubicBezTo>
                    <a:pt x="30" y="17"/>
                    <a:pt x="30" y="17"/>
                    <a:pt x="30" y="17"/>
                  </a:cubicBezTo>
                  <a:cubicBezTo>
                    <a:pt x="50" y="34"/>
                    <a:pt x="50" y="34"/>
                    <a:pt x="50" y="38"/>
                  </a:cubicBezTo>
                  <a:lnTo>
                    <a:pt x="50" y="71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Roboto Condensed Light"/>
                <a:ea typeface="Roboto Condensed Light"/>
                <a:cs typeface="Roboto Condensed Light"/>
                <a:sym typeface="Roboto Condensed Light"/>
              </a:endParaRPr>
            </a:p>
          </p:txBody>
        </p:sp>
        <p:sp>
          <p:nvSpPr>
            <p:cNvPr id="120" name="Google Shape;120;p16"/>
            <p:cNvSpPr/>
            <p:nvPr/>
          </p:nvSpPr>
          <p:spPr>
            <a:xfrm>
              <a:off x="6100763" y="4325938"/>
              <a:ext cx="22225" cy="26988"/>
            </a:xfrm>
            <a:custGeom>
              <a:avLst/>
              <a:gdLst/>
              <a:ahLst/>
              <a:cxnLst/>
              <a:rect l="l" t="t" r="r" b="b"/>
              <a:pathLst>
                <a:path w="16" h="19" extrusionOk="0">
                  <a:moveTo>
                    <a:pt x="8" y="19"/>
                  </a:moveTo>
                  <a:cubicBezTo>
                    <a:pt x="4" y="19"/>
                    <a:pt x="0" y="15"/>
                    <a:pt x="0" y="11"/>
                  </a:cubicBezTo>
                  <a:cubicBezTo>
                    <a:pt x="0" y="8"/>
                    <a:pt x="0" y="8"/>
                    <a:pt x="0" y="8"/>
                  </a:cubicBezTo>
                  <a:cubicBezTo>
                    <a:pt x="0" y="3"/>
                    <a:pt x="4" y="0"/>
                    <a:pt x="8" y="0"/>
                  </a:cubicBezTo>
                  <a:cubicBezTo>
                    <a:pt x="13" y="0"/>
                    <a:pt x="16" y="3"/>
                    <a:pt x="16" y="8"/>
                  </a:cubicBezTo>
                  <a:cubicBezTo>
                    <a:pt x="16" y="11"/>
                    <a:pt x="16" y="11"/>
                    <a:pt x="16" y="11"/>
                  </a:cubicBezTo>
                  <a:cubicBezTo>
                    <a:pt x="16" y="15"/>
                    <a:pt x="13" y="19"/>
                    <a:pt x="8" y="19"/>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Roboto Condensed Light"/>
                <a:ea typeface="Roboto Condensed Light"/>
                <a:cs typeface="Roboto Condensed Light"/>
                <a:sym typeface="Roboto Condensed Light"/>
              </a:endParaRPr>
            </a:p>
          </p:txBody>
        </p:sp>
        <p:sp>
          <p:nvSpPr>
            <p:cNvPr id="121" name="Google Shape;121;p16"/>
            <p:cNvSpPr/>
            <p:nvPr/>
          </p:nvSpPr>
          <p:spPr>
            <a:xfrm>
              <a:off x="5276850" y="3324226"/>
              <a:ext cx="252413" cy="1095375"/>
            </a:xfrm>
            <a:custGeom>
              <a:avLst/>
              <a:gdLst/>
              <a:ahLst/>
              <a:cxnLst/>
              <a:rect l="l" t="t" r="r" b="b"/>
              <a:pathLst>
                <a:path w="176" h="766" extrusionOk="0">
                  <a:moveTo>
                    <a:pt x="89" y="766"/>
                  </a:moveTo>
                  <a:cubicBezTo>
                    <a:pt x="59" y="766"/>
                    <a:pt x="35" y="742"/>
                    <a:pt x="34" y="713"/>
                  </a:cubicBezTo>
                  <a:cubicBezTo>
                    <a:pt x="34" y="713"/>
                    <a:pt x="34" y="712"/>
                    <a:pt x="34" y="712"/>
                  </a:cubicBezTo>
                  <a:cubicBezTo>
                    <a:pt x="34" y="42"/>
                    <a:pt x="34" y="42"/>
                    <a:pt x="34" y="42"/>
                  </a:cubicBezTo>
                  <a:cubicBezTo>
                    <a:pt x="28" y="36"/>
                    <a:pt x="13" y="23"/>
                    <a:pt x="4" y="14"/>
                  </a:cubicBezTo>
                  <a:cubicBezTo>
                    <a:pt x="1" y="12"/>
                    <a:pt x="0" y="8"/>
                    <a:pt x="2" y="5"/>
                  </a:cubicBezTo>
                  <a:cubicBezTo>
                    <a:pt x="3" y="2"/>
                    <a:pt x="6" y="0"/>
                    <a:pt x="9" y="0"/>
                  </a:cubicBezTo>
                  <a:cubicBezTo>
                    <a:pt x="168" y="0"/>
                    <a:pt x="168" y="0"/>
                    <a:pt x="168" y="0"/>
                  </a:cubicBezTo>
                  <a:cubicBezTo>
                    <a:pt x="171" y="0"/>
                    <a:pt x="174" y="2"/>
                    <a:pt x="175" y="5"/>
                  </a:cubicBezTo>
                  <a:cubicBezTo>
                    <a:pt x="176" y="8"/>
                    <a:pt x="176" y="12"/>
                    <a:pt x="173" y="14"/>
                  </a:cubicBezTo>
                  <a:cubicBezTo>
                    <a:pt x="163" y="23"/>
                    <a:pt x="148" y="36"/>
                    <a:pt x="143" y="42"/>
                  </a:cubicBezTo>
                  <a:cubicBezTo>
                    <a:pt x="143" y="709"/>
                    <a:pt x="143" y="709"/>
                    <a:pt x="143" y="709"/>
                  </a:cubicBezTo>
                  <a:cubicBezTo>
                    <a:pt x="143" y="710"/>
                    <a:pt x="143" y="711"/>
                    <a:pt x="143" y="712"/>
                  </a:cubicBezTo>
                  <a:cubicBezTo>
                    <a:pt x="143" y="742"/>
                    <a:pt x="118" y="766"/>
                    <a:pt x="89" y="766"/>
                  </a:cubicBezTo>
                  <a:close/>
                  <a:moveTo>
                    <a:pt x="50" y="710"/>
                  </a:moveTo>
                  <a:cubicBezTo>
                    <a:pt x="50" y="711"/>
                    <a:pt x="50" y="711"/>
                    <a:pt x="50" y="712"/>
                  </a:cubicBezTo>
                  <a:cubicBezTo>
                    <a:pt x="50" y="733"/>
                    <a:pt x="67" y="750"/>
                    <a:pt x="89" y="750"/>
                  </a:cubicBezTo>
                  <a:cubicBezTo>
                    <a:pt x="110" y="750"/>
                    <a:pt x="127" y="733"/>
                    <a:pt x="127" y="712"/>
                  </a:cubicBezTo>
                  <a:cubicBezTo>
                    <a:pt x="127" y="711"/>
                    <a:pt x="127" y="710"/>
                    <a:pt x="127" y="709"/>
                  </a:cubicBezTo>
                  <a:cubicBezTo>
                    <a:pt x="127" y="709"/>
                    <a:pt x="127" y="709"/>
                    <a:pt x="127" y="709"/>
                  </a:cubicBezTo>
                  <a:cubicBezTo>
                    <a:pt x="127" y="38"/>
                    <a:pt x="127" y="38"/>
                    <a:pt x="127" y="38"/>
                  </a:cubicBezTo>
                  <a:cubicBezTo>
                    <a:pt x="127" y="35"/>
                    <a:pt x="127" y="34"/>
                    <a:pt x="147" y="16"/>
                  </a:cubicBezTo>
                  <a:cubicBezTo>
                    <a:pt x="30" y="16"/>
                    <a:pt x="30" y="16"/>
                    <a:pt x="30" y="16"/>
                  </a:cubicBezTo>
                  <a:cubicBezTo>
                    <a:pt x="50" y="34"/>
                    <a:pt x="50" y="35"/>
                    <a:pt x="50" y="38"/>
                  </a:cubicBezTo>
                  <a:lnTo>
                    <a:pt x="50" y="71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Roboto Condensed Light"/>
                <a:ea typeface="Roboto Condensed Light"/>
                <a:cs typeface="Roboto Condensed Light"/>
                <a:sym typeface="Roboto Condensed Light"/>
              </a:endParaRPr>
            </a:p>
          </p:txBody>
        </p:sp>
        <p:sp>
          <p:nvSpPr>
            <p:cNvPr id="122" name="Google Shape;122;p16"/>
            <p:cNvSpPr/>
            <p:nvPr/>
          </p:nvSpPr>
          <p:spPr>
            <a:xfrm>
              <a:off x="5459413" y="4325938"/>
              <a:ext cx="22225" cy="26988"/>
            </a:xfrm>
            <a:custGeom>
              <a:avLst/>
              <a:gdLst/>
              <a:ahLst/>
              <a:cxnLst/>
              <a:rect l="l" t="t" r="r" b="b"/>
              <a:pathLst>
                <a:path w="16" h="19" extrusionOk="0">
                  <a:moveTo>
                    <a:pt x="8" y="19"/>
                  </a:moveTo>
                  <a:cubicBezTo>
                    <a:pt x="3" y="19"/>
                    <a:pt x="0" y="15"/>
                    <a:pt x="0" y="11"/>
                  </a:cubicBezTo>
                  <a:cubicBezTo>
                    <a:pt x="0" y="8"/>
                    <a:pt x="0" y="8"/>
                    <a:pt x="0" y="8"/>
                  </a:cubicBezTo>
                  <a:cubicBezTo>
                    <a:pt x="0" y="3"/>
                    <a:pt x="3" y="0"/>
                    <a:pt x="8" y="0"/>
                  </a:cubicBezTo>
                  <a:cubicBezTo>
                    <a:pt x="12" y="0"/>
                    <a:pt x="16" y="3"/>
                    <a:pt x="16" y="8"/>
                  </a:cubicBezTo>
                  <a:cubicBezTo>
                    <a:pt x="16" y="11"/>
                    <a:pt x="16" y="11"/>
                    <a:pt x="16" y="11"/>
                  </a:cubicBezTo>
                  <a:cubicBezTo>
                    <a:pt x="16" y="15"/>
                    <a:pt x="12" y="19"/>
                    <a:pt x="8" y="19"/>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Roboto Condensed Light"/>
                <a:ea typeface="Roboto Condensed Light"/>
                <a:cs typeface="Roboto Condensed Light"/>
                <a:sym typeface="Roboto Condensed Light"/>
              </a:endParaRPr>
            </a:p>
          </p:txBody>
        </p:sp>
        <p:sp>
          <p:nvSpPr>
            <p:cNvPr id="123" name="Google Shape;123;p16"/>
            <p:cNvSpPr/>
            <p:nvPr/>
          </p:nvSpPr>
          <p:spPr>
            <a:xfrm>
              <a:off x="5705475" y="2997201"/>
              <a:ext cx="155575" cy="153988"/>
            </a:xfrm>
            <a:custGeom>
              <a:avLst/>
              <a:gdLst/>
              <a:ahLst/>
              <a:cxnLst/>
              <a:rect l="l" t="t" r="r" b="b"/>
              <a:pathLst>
                <a:path w="108" h="108" extrusionOk="0">
                  <a:moveTo>
                    <a:pt x="54" y="108"/>
                  </a:moveTo>
                  <a:cubicBezTo>
                    <a:pt x="84" y="108"/>
                    <a:pt x="108" y="84"/>
                    <a:pt x="108" y="54"/>
                  </a:cubicBezTo>
                  <a:cubicBezTo>
                    <a:pt x="108" y="24"/>
                    <a:pt x="84" y="0"/>
                    <a:pt x="54" y="0"/>
                  </a:cubicBezTo>
                  <a:cubicBezTo>
                    <a:pt x="25" y="0"/>
                    <a:pt x="0" y="24"/>
                    <a:pt x="0" y="54"/>
                  </a:cubicBezTo>
                  <a:cubicBezTo>
                    <a:pt x="0" y="84"/>
                    <a:pt x="25" y="108"/>
                    <a:pt x="54" y="108"/>
                  </a:cubicBezTo>
                  <a:close/>
                  <a:moveTo>
                    <a:pt x="54" y="17"/>
                  </a:moveTo>
                  <a:cubicBezTo>
                    <a:pt x="75" y="17"/>
                    <a:pt x="91" y="34"/>
                    <a:pt x="91" y="54"/>
                  </a:cubicBezTo>
                  <a:cubicBezTo>
                    <a:pt x="91" y="74"/>
                    <a:pt x="75" y="91"/>
                    <a:pt x="54" y="91"/>
                  </a:cubicBezTo>
                  <a:cubicBezTo>
                    <a:pt x="34" y="91"/>
                    <a:pt x="18" y="74"/>
                    <a:pt x="18" y="54"/>
                  </a:cubicBezTo>
                  <a:cubicBezTo>
                    <a:pt x="18" y="34"/>
                    <a:pt x="34" y="17"/>
                    <a:pt x="54" y="17"/>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Roboto Condensed Light"/>
                <a:ea typeface="Roboto Condensed Light"/>
                <a:cs typeface="Roboto Condensed Light"/>
                <a:sym typeface="Roboto Condensed Light"/>
              </a:endParaRPr>
            </a:p>
          </p:txBody>
        </p:sp>
        <p:sp>
          <p:nvSpPr>
            <p:cNvPr id="124" name="Google Shape;124;p16"/>
            <p:cNvSpPr/>
            <p:nvPr/>
          </p:nvSpPr>
          <p:spPr>
            <a:xfrm>
              <a:off x="6073775" y="3073401"/>
              <a:ext cx="73025" cy="73025"/>
            </a:xfrm>
            <a:custGeom>
              <a:avLst/>
              <a:gdLst/>
              <a:ahLst/>
              <a:cxnLst/>
              <a:rect l="l" t="t" r="r" b="b"/>
              <a:pathLst>
                <a:path w="51" h="52" extrusionOk="0">
                  <a:moveTo>
                    <a:pt x="26" y="52"/>
                  </a:moveTo>
                  <a:cubicBezTo>
                    <a:pt x="40" y="52"/>
                    <a:pt x="51" y="40"/>
                    <a:pt x="51" y="26"/>
                  </a:cubicBezTo>
                  <a:cubicBezTo>
                    <a:pt x="51" y="12"/>
                    <a:pt x="40" y="0"/>
                    <a:pt x="26" y="0"/>
                  </a:cubicBezTo>
                  <a:cubicBezTo>
                    <a:pt x="12" y="0"/>
                    <a:pt x="0" y="12"/>
                    <a:pt x="0" y="26"/>
                  </a:cubicBezTo>
                  <a:cubicBezTo>
                    <a:pt x="0" y="40"/>
                    <a:pt x="12" y="52"/>
                    <a:pt x="26" y="52"/>
                  </a:cubicBezTo>
                  <a:close/>
                  <a:moveTo>
                    <a:pt x="26" y="11"/>
                  </a:moveTo>
                  <a:cubicBezTo>
                    <a:pt x="34" y="11"/>
                    <a:pt x="41" y="18"/>
                    <a:pt x="41" y="26"/>
                  </a:cubicBezTo>
                  <a:cubicBezTo>
                    <a:pt x="41" y="34"/>
                    <a:pt x="34" y="41"/>
                    <a:pt x="26" y="41"/>
                  </a:cubicBezTo>
                  <a:cubicBezTo>
                    <a:pt x="26" y="41"/>
                    <a:pt x="26" y="41"/>
                    <a:pt x="26" y="41"/>
                  </a:cubicBezTo>
                  <a:cubicBezTo>
                    <a:pt x="18" y="41"/>
                    <a:pt x="11" y="34"/>
                    <a:pt x="11" y="26"/>
                  </a:cubicBezTo>
                  <a:cubicBezTo>
                    <a:pt x="11" y="18"/>
                    <a:pt x="18" y="11"/>
                    <a:pt x="26" y="11"/>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Roboto Condensed Light"/>
                <a:ea typeface="Roboto Condensed Light"/>
                <a:cs typeface="Roboto Condensed Light"/>
                <a:sym typeface="Roboto Condensed Light"/>
              </a:endParaRPr>
            </a:p>
          </p:txBody>
        </p:sp>
        <p:sp>
          <p:nvSpPr>
            <p:cNvPr id="125" name="Google Shape;125;p16"/>
            <p:cNvSpPr/>
            <p:nvPr/>
          </p:nvSpPr>
          <p:spPr>
            <a:xfrm>
              <a:off x="5892800" y="2954338"/>
              <a:ext cx="60325" cy="60325"/>
            </a:xfrm>
            <a:custGeom>
              <a:avLst/>
              <a:gdLst/>
              <a:ahLst/>
              <a:cxnLst/>
              <a:rect l="l" t="t" r="r" b="b"/>
              <a:pathLst>
                <a:path w="42" h="42" extrusionOk="0">
                  <a:moveTo>
                    <a:pt x="21" y="42"/>
                  </a:moveTo>
                  <a:cubicBezTo>
                    <a:pt x="33" y="42"/>
                    <a:pt x="42" y="33"/>
                    <a:pt x="42" y="21"/>
                  </a:cubicBezTo>
                  <a:cubicBezTo>
                    <a:pt x="42" y="9"/>
                    <a:pt x="33" y="0"/>
                    <a:pt x="21" y="0"/>
                  </a:cubicBezTo>
                  <a:cubicBezTo>
                    <a:pt x="10" y="0"/>
                    <a:pt x="0" y="9"/>
                    <a:pt x="0" y="21"/>
                  </a:cubicBezTo>
                  <a:cubicBezTo>
                    <a:pt x="0" y="33"/>
                    <a:pt x="10" y="42"/>
                    <a:pt x="21" y="42"/>
                  </a:cubicBezTo>
                  <a:close/>
                  <a:moveTo>
                    <a:pt x="21" y="9"/>
                  </a:moveTo>
                  <a:cubicBezTo>
                    <a:pt x="28" y="9"/>
                    <a:pt x="33" y="14"/>
                    <a:pt x="33" y="21"/>
                  </a:cubicBezTo>
                  <a:cubicBezTo>
                    <a:pt x="33" y="28"/>
                    <a:pt x="28" y="33"/>
                    <a:pt x="21" y="33"/>
                  </a:cubicBezTo>
                  <a:cubicBezTo>
                    <a:pt x="15" y="33"/>
                    <a:pt x="9" y="28"/>
                    <a:pt x="9" y="21"/>
                  </a:cubicBezTo>
                  <a:cubicBezTo>
                    <a:pt x="9" y="14"/>
                    <a:pt x="15" y="9"/>
                    <a:pt x="21" y="9"/>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Roboto Condensed Light"/>
                <a:ea typeface="Roboto Condensed Light"/>
                <a:cs typeface="Roboto Condensed Light"/>
                <a:sym typeface="Roboto Condensed Light"/>
              </a:endParaRPr>
            </a:p>
          </p:txBody>
        </p:sp>
        <p:sp>
          <p:nvSpPr>
            <p:cNvPr id="126" name="Google Shape;126;p16"/>
            <p:cNvSpPr/>
            <p:nvPr/>
          </p:nvSpPr>
          <p:spPr>
            <a:xfrm>
              <a:off x="5410200" y="3073401"/>
              <a:ext cx="74613" cy="73025"/>
            </a:xfrm>
            <a:custGeom>
              <a:avLst/>
              <a:gdLst/>
              <a:ahLst/>
              <a:cxnLst/>
              <a:rect l="l" t="t" r="r" b="b"/>
              <a:pathLst>
                <a:path w="52" h="52" extrusionOk="0">
                  <a:moveTo>
                    <a:pt x="26" y="52"/>
                  </a:moveTo>
                  <a:cubicBezTo>
                    <a:pt x="40" y="52"/>
                    <a:pt x="52" y="40"/>
                    <a:pt x="52" y="26"/>
                  </a:cubicBezTo>
                  <a:cubicBezTo>
                    <a:pt x="52" y="12"/>
                    <a:pt x="40" y="0"/>
                    <a:pt x="26" y="0"/>
                  </a:cubicBezTo>
                  <a:cubicBezTo>
                    <a:pt x="12" y="0"/>
                    <a:pt x="0" y="12"/>
                    <a:pt x="0" y="26"/>
                  </a:cubicBezTo>
                  <a:cubicBezTo>
                    <a:pt x="0" y="40"/>
                    <a:pt x="12" y="52"/>
                    <a:pt x="26" y="52"/>
                  </a:cubicBezTo>
                  <a:close/>
                  <a:moveTo>
                    <a:pt x="26" y="11"/>
                  </a:moveTo>
                  <a:cubicBezTo>
                    <a:pt x="34" y="11"/>
                    <a:pt x="41" y="18"/>
                    <a:pt x="41" y="26"/>
                  </a:cubicBezTo>
                  <a:cubicBezTo>
                    <a:pt x="41" y="34"/>
                    <a:pt x="34" y="41"/>
                    <a:pt x="26" y="41"/>
                  </a:cubicBezTo>
                  <a:cubicBezTo>
                    <a:pt x="26" y="41"/>
                    <a:pt x="26" y="41"/>
                    <a:pt x="26" y="41"/>
                  </a:cubicBezTo>
                  <a:cubicBezTo>
                    <a:pt x="18" y="41"/>
                    <a:pt x="11" y="34"/>
                    <a:pt x="11" y="26"/>
                  </a:cubicBezTo>
                  <a:cubicBezTo>
                    <a:pt x="11" y="18"/>
                    <a:pt x="18" y="11"/>
                    <a:pt x="26" y="11"/>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Roboto Condensed Light"/>
                <a:ea typeface="Roboto Condensed Light"/>
                <a:cs typeface="Roboto Condensed Light"/>
                <a:sym typeface="Roboto Condensed Light"/>
              </a:endParaRPr>
            </a:p>
          </p:txBody>
        </p:sp>
        <p:sp>
          <p:nvSpPr>
            <p:cNvPr id="127" name="Google Shape;127;p16"/>
            <p:cNvSpPr/>
            <p:nvPr/>
          </p:nvSpPr>
          <p:spPr>
            <a:xfrm>
              <a:off x="5222875" y="2954338"/>
              <a:ext cx="60325" cy="60325"/>
            </a:xfrm>
            <a:custGeom>
              <a:avLst/>
              <a:gdLst/>
              <a:ahLst/>
              <a:cxnLst/>
              <a:rect l="l" t="t" r="r" b="b"/>
              <a:pathLst>
                <a:path w="42" h="42" extrusionOk="0">
                  <a:moveTo>
                    <a:pt x="21" y="42"/>
                  </a:moveTo>
                  <a:cubicBezTo>
                    <a:pt x="33" y="42"/>
                    <a:pt x="42" y="33"/>
                    <a:pt x="42" y="21"/>
                  </a:cubicBezTo>
                  <a:cubicBezTo>
                    <a:pt x="42" y="9"/>
                    <a:pt x="33" y="0"/>
                    <a:pt x="21" y="0"/>
                  </a:cubicBezTo>
                  <a:cubicBezTo>
                    <a:pt x="10" y="0"/>
                    <a:pt x="0" y="9"/>
                    <a:pt x="0" y="21"/>
                  </a:cubicBezTo>
                  <a:cubicBezTo>
                    <a:pt x="0" y="33"/>
                    <a:pt x="10" y="42"/>
                    <a:pt x="21" y="42"/>
                  </a:cubicBezTo>
                  <a:close/>
                  <a:moveTo>
                    <a:pt x="21" y="9"/>
                  </a:moveTo>
                  <a:cubicBezTo>
                    <a:pt x="28" y="9"/>
                    <a:pt x="33" y="14"/>
                    <a:pt x="33" y="21"/>
                  </a:cubicBezTo>
                  <a:cubicBezTo>
                    <a:pt x="33" y="28"/>
                    <a:pt x="28" y="33"/>
                    <a:pt x="21" y="33"/>
                  </a:cubicBezTo>
                  <a:cubicBezTo>
                    <a:pt x="15" y="33"/>
                    <a:pt x="9" y="28"/>
                    <a:pt x="9" y="21"/>
                  </a:cubicBezTo>
                  <a:cubicBezTo>
                    <a:pt x="9" y="14"/>
                    <a:pt x="15" y="9"/>
                    <a:pt x="21" y="9"/>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Roboto Condensed Light"/>
                <a:ea typeface="Roboto Condensed Light"/>
                <a:cs typeface="Roboto Condensed Light"/>
                <a:sym typeface="Roboto Condensed Light"/>
              </a:endParaRPr>
            </a:p>
          </p:txBody>
        </p:sp>
      </p:grpSp>
      <p:grpSp>
        <p:nvGrpSpPr>
          <p:cNvPr id="128" name="Google Shape;128;p16"/>
          <p:cNvGrpSpPr/>
          <p:nvPr/>
        </p:nvGrpSpPr>
        <p:grpSpPr>
          <a:xfrm>
            <a:off x="3598075" y="3708419"/>
            <a:ext cx="354440" cy="557748"/>
            <a:chOff x="660400" y="682626"/>
            <a:chExt cx="938213" cy="1476375"/>
          </a:xfrm>
        </p:grpSpPr>
        <p:sp>
          <p:nvSpPr>
            <p:cNvPr id="129" name="Google Shape;129;p16"/>
            <p:cNvSpPr/>
            <p:nvPr/>
          </p:nvSpPr>
          <p:spPr>
            <a:xfrm>
              <a:off x="660400" y="682626"/>
              <a:ext cx="595313" cy="1476375"/>
            </a:xfrm>
            <a:custGeom>
              <a:avLst/>
              <a:gdLst/>
              <a:ahLst/>
              <a:cxnLst/>
              <a:rect l="l" t="t" r="r" b="b"/>
              <a:pathLst>
                <a:path w="417" h="1033" extrusionOk="0">
                  <a:moveTo>
                    <a:pt x="227" y="1033"/>
                  </a:moveTo>
                  <a:cubicBezTo>
                    <a:pt x="190" y="1033"/>
                    <a:pt x="190" y="1033"/>
                    <a:pt x="190" y="1033"/>
                  </a:cubicBezTo>
                  <a:cubicBezTo>
                    <a:pt x="153" y="1033"/>
                    <a:pt x="123" y="1003"/>
                    <a:pt x="123" y="966"/>
                  </a:cubicBezTo>
                  <a:cubicBezTo>
                    <a:pt x="128" y="799"/>
                    <a:pt x="139" y="369"/>
                    <a:pt x="138" y="332"/>
                  </a:cubicBezTo>
                  <a:cubicBezTo>
                    <a:pt x="111" y="304"/>
                    <a:pt x="0" y="191"/>
                    <a:pt x="0" y="154"/>
                  </a:cubicBezTo>
                  <a:cubicBezTo>
                    <a:pt x="0" y="115"/>
                    <a:pt x="92" y="14"/>
                    <a:pt x="102" y="3"/>
                  </a:cubicBezTo>
                  <a:cubicBezTo>
                    <a:pt x="105" y="0"/>
                    <a:pt x="105" y="0"/>
                    <a:pt x="105" y="0"/>
                  </a:cubicBezTo>
                  <a:cubicBezTo>
                    <a:pt x="130" y="0"/>
                    <a:pt x="130" y="0"/>
                    <a:pt x="130" y="0"/>
                  </a:cubicBezTo>
                  <a:cubicBezTo>
                    <a:pt x="130" y="123"/>
                    <a:pt x="130" y="123"/>
                    <a:pt x="130" y="123"/>
                  </a:cubicBezTo>
                  <a:cubicBezTo>
                    <a:pt x="169" y="183"/>
                    <a:pt x="169" y="183"/>
                    <a:pt x="169" y="183"/>
                  </a:cubicBezTo>
                  <a:cubicBezTo>
                    <a:pt x="248" y="183"/>
                    <a:pt x="248" y="183"/>
                    <a:pt x="248" y="183"/>
                  </a:cubicBezTo>
                  <a:cubicBezTo>
                    <a:pt x="288" y="123"/>
                    <a:pt x="288" y="123"/>
                    <a:pt x="288" y="123"/>
                  </a:cubicBezTo>
                  <a:cubicBezTo>
                    <a:pt x="288" y="0"/>
                    <a:pt x="288" y="0"/>
                    <a:pt x="288" y="0"/>
                  </a:cubicBezTo>
                  <a:cubicBezTo>
                    <a:pt x="312" y="0"/>
                    <a:pt x="312" y="0"/>
                    <a:pt x="312" y="0"/>
                  </a:cubicBezTo>
                  <a:cubicBezTo>
                    <a:pt x="315" y="3"/>
                    <a:pt x="315" y="3"/>
                    <a:pt x="315" y="3"/>
                  </a:cubicBezTo>
                  <a:cubicBezTo>
                    <a:pt x="325" y="14"/>
                    <a:pt x="417" y="115"/>
                    <a:pt x="417" y="154"/>
                  </a:cubicBezTo>
                  <a:cubicBezTo>
                    <a:pt x="417" y="191"/>
                    <a:pt x="307" y="304"/>
                    <a:pt x="279" y="332"/>
                  </a:cubicBezTo>
                  <a:cubicBezTo>
                    <a:pt x="278" y="369"/>
                    <a:pt x="289" y="799"/>
                    <a:pt x="294" y="966"/>
                  </a:cubicBezTo>
                  <a:cubicBezTo>
                    <a:pt x="294" y="1003"/>
                    <a:pt x="264" y="1033"/>
                    <a:pt x="227" y="1033"/>
                  </a:cubicBezTo>
                  <a:close/>
                  <a:moveTo>
                    <a:pt x="149" y="320"/>
                  </a:moveTo>
                  <a:cubicBezTo>
                    <a:pt x="149" y="320"/>
                    <a:pt x="149" y="320"/>
                    <a:pt x="149" y="320"/>
                  </a:cubicBezTo>
                  <a:cubicBezTo>
                    <a:pt x="152" y="322"/>
                    <a:pt x="152" y="322"/>
                    <a:pt x="152" y="322"/>
                  </a:cubicBezTo>
                  <a:cubicBezTo>
                    <a:pt x="155" y="326"/>
                    <a:pt x="155" y="326"/>
                    <a:pt x="153" y="429"/>
                  </a:cubicBezTo>
                  <a:cubicBezTo>
                    <a:pt x="152" y="482"/>
                    <a:pt x="150" y="556"/>
                    <a:pt x="148" y="648"/>
                  </a:cubicBezTo>
                  <a:cubicBezTo>
                    <a:pt x="144" y="806"/>
                    <a:pt x="139" y="965"/>
                    <a:pt x="139" y="966"/>
                  </a:cubicBezTo>
                  <a:cubicBezTo>
                    <a:pt x="139" y="994"/>
                    <a:pt x="162" y="1017"/>
                    <a:pt x="190" y="1017"/>
                  </a:cubicBezTo>
                  <a:cubicBezTo>
                    <a:pt x="227" y="1017"/>
                    <a:pt x="227" y="1017"/>
                    <a:pt x="227" y="1017"/>
                  </a:cubicBezTo>
                  <a:cubicBezTo>
                    <a:pt x="255" y="1017"/>
                    <a:pt x="278" y="994"/>
                    <a:pt x="278" y="966"/>
                  </a:cubicBezTo>
                  <a:cubicBezTo>
                    <a:pt x="278" y="965"/>
                    <a:pt x="273" y="806"/>
                    <a:pt x="270" y="648"/>
                  </a:cubicBezTo>
                  <a:cubicBezTo>
                    <a:pt x="267" y="556"/>
                    <a:pt x="265" y="482"/>
                    <a:pt x="264" y="429"/>
                  </a:cubicBezTo>
                  <a:cubicBezTo>
                    <a:pt x="262" y="326"/>
                    <a:pt x="262" y="326"/>
                    <a:pt x="266" y="322"/>
                  </a:cubicBezTo>
                  <a:cubicBezTo>
                    <a:pt x="268" y="320"/>
                    <a:pt x="268" y="320"/>
                    <a:pt x="268" y="320"/>
                  </a:cubicBezTo>
                  <a:cubicBezTo>
                    <a:pt x="321" y="267"/>
                    <a:pt x="401" y="178"/>
                    <a:pt x="401" y="154"/>
                  </a:cubicBezTo>
                  <a:cubicBezTo>
                    <a:pt x="401" y="130"/>
                    <a:pt x="344" y="58"/>
                    <a:pt x="305" y="16"/>
                  </a:cubicBezTo>
                  <a:cubicBezTo>
                    <a:pt x="304" y="16"/>
                    <a:pt x="304" y="16"/>
                    <a:pt x="304" y="16"/>
                  </a:cubicBezTo>
                  <a:cubicBezTo>
                    <a:pt x="304" y="128"/>
                    <a:pt x="304" y="128"/>
                    <a:pt x="304" y="128"/>
                  </a:cubicBezTo>
                  <a:cubicBezTo>
                    <a:pt x="256" y="199"/>
                    <a:pt x="256" y="199"/>
                    <a:pt x="256" y="199"/>
                  </a:cubicBezTo>
                  <a:cubicBezTo>
                    <a:pt x="161" y="199"/>
                    <a:pt x="161" y="199"/>
                    <a:pt x="161" y="199"/>
                  </a:cubicBezTo>
                  <a:cubicBezTo>
                    <a:pt x="114" y="128"/>
                    <a:pt x="114" y="128"/>
                    <a:pt x="114" y="128"/>
                  </a:cubicBezTo>
                  <a:cubicBezTo>
                    <a:pt x="114" y="16"/>
                    <a:pt x="114" y="16"/>
                    <a:pt x="114" y="16"/>
                  </a:cubicBezTo>
                  <a:cubicBezTo>
                    <a:pt x="112" y="16"/>
                    <a:pt x="112" y="16"/>
                    <a:pt x="112" y="16"/>
                  </a:cubicBezTo>
                  <a:cubicBezTo>
                    <a:pt x="74" y="58"/>
                    <a:pt x="16" y="130"/>
                    <a:pt x="16" y="154"/>
                  </a:cubicBezTo>
                  <a:cubicBezTo>
                    <a:pt x="16" y="178"/>
                    <a:pt x="97" y="267"/>
                    <a:pt x="149" y="320"/>
                  </a:cubicBezTo>
                  <a:close/>
                  <a:moveTo>
                    <a:pt x="209" y="995"/>
                  </a:moveTo>
                  <a:cubicBezTo>
                    <a:pt x="193" y="995"/>
                    <a:pt x="179" y="982"/>
                    <a:pt x="179" y="966"/>
                  </a:cubicBezTo>
                  <a:cubicBezTo>
                    <a:pt x="179" y="950"/>
                    <a:pt x="193" y="937"/>
                    <a:pt x="209" y="937"/>
                  </a:cubicBezTo>
                  <a:cubicBezTo>
                    <a:pt x="225" y="937"/>
                    <a:pt x="238" y="950"/>
                    <a:pt x="238" y="966"/>
                  </a:cubicBezTo>
                  <a:cubicBezTo>
                    <a:pt x="238" y="982"/>
                    <a:pt x="225" y="995"/>
                    <a:pt x="209" y="995"/>
                  </a:cubicBezTo>
                  <a:close/>
                  <a:moveTo>
                    <a:pt x="209" y="953"/>
                  </a:moveTo>
                  <a:cubicBezTo>
                    <a:pt x="201" y="953"/>
                    <a:pt x="195" y="959"/>
                    <a:pt x="195" y="966"/>
                  </a:cubicBezTo>
                  <a:cubicBezTo>
                    <a:pt x="195" y="973"/>
                    <a:pt x="201" y="979"/>
                    <a:pt x="209" y="979"/>
                  </a:cubicBezTo>
                  <a:cubicBezTo>
                    <a:pt x="216" y="979"/>
                    <a:pt x="222" y="973"/>
                    <a:pt x="222" y="966"/>
                  </a:cubicBezTo>
                  <a:cubicBezTo>
                    <a:pt x="222" y="959"/>
                    <a:pt x="216" y="953"/>
                    <a:pt x="209" y="953"/>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Roboto Condensed Light"/>
                <a:ea typeface="Roboto Condensed Light"/>
                <a:cs typeface="Roboto Condensed Light"/>
                <a:sym typeface="Roboto Condensed Light"/>
              </a:endParaRPr>
            </a:p>
          </p:txBody>
        </p:sp>
        <p:sp>
          <p:nvSpPr>
            <p:cNvPr id="130" name="Google Shape;130;p16"/>
            <p:cNvSpPr/>
            <p:nvPr/>
          </p:nvSpPr>
          <p:spPr>
            <a:xfrm>
              <a:off x="1331913" y="749301"/>
              <a:ext cx="266700" cy="1409700"/>
            </a:xfrm>
            <a:custGeom>
              <a:avLst/>
              <a:gdLst/>
              <a:ahLst/>
              <a:cxnLst/>
              <a:rect l="l" t="t" r="r" b="b"/>
              <a:pathLst>
                <a:path w="187" h="987" extrusionOk="0">
                  <a:moveTo>
                    <a:pt x="120" y="987"/>
                  </a:moveTo>
                  <a:cubicBezTo>
                    <a:pt x="66" y="987"/>
                    <a:pt x="66" y="987"/>
                    <a:pt x="66" y="987"/>
                  </a:cubicBezTo>
                  <a:cubicBezTo>
                    <a:pt x="30" y="987"/>
                    <a:pt x="0" y="957"/>
                    <a:pt x="0" y="920"/>
                  </a:cubicBezTo>
                  <a:cubicBezTo>
                    <a:pt x="0" y="920"/>
                    <a:pt x="0" y="920"/>
                    <a:pt x="0" y="920"/>
                  </a:cubicBezTo>
                  <a:cubicBezTo>
                    <a:pt x="15" y="630"/>
                    <a:pt x="15" y="630"/>
                    <a:pt x="15" y="630"/>
                  </a:cubicBezTo>
                  <a:cubicBezTo>
                    <a:pt x="15" y="604"/>
                    <a:pt x="30" y="581"/>
                    <a:pt x="53" y="570"/>
                  </a:cubicBezTo>
                  <a:cubicBezTo>
                    <a:pt x="64" y="172"/>
                    <a:pt x="64" y="172"/>
                    <a:pt x="64" y="172"/>
                  </a:cubicBezTo>
                  <a:cubicBezTo>
                    <a:pt x="47" y="172"/>
                    <a:pt x="47" y="172"/>
                    <a:pt x="47" y="172"/>
                  </a:cubicBezTo>
                  <a:cubicBezTo>
                    <a:pt x="71" y="0"/>
                    <a:pt x="71" y="0"/>
                    <a:pt x="71" y="0"/>
                  </a:cubicBezTo>
                  <a:cubicBezTo>
                    <a:pt x="116" y="0"/>
                    <a:pt x="116" y="0"/>
                    <a:pt x="116" y="0"/>
                  </a:cubicBezTo>
                  <a:cubicBezTo>
                    <a:pt x="140" y="172"/>
                    <a:pt x="140" y="172"/>
                    <a:pt x="140" y="172"/>
                  </a:cubicBezTo>
                  <a:cubicBezTo>
                    <a:pt x="122" y="172"/>
                    <a:pt x="122" y="172"/>
                    <a:pt x="122" y="172"/>
                  </a:cubicBezTo>
                  <a:cubicBezTo>
                    <a:pt x="134" y="570"/>
                    <a:pt x="134" y="570"/>
                    <a:pt x="134" y="570"/>
                  </a:cubicBezTo>
                  <a:cubicBezTo>
                    <a:pt x="157" y="581"/>
                    <a:pt x="171" y="604"/>
                    <a:pt x="171" y="630"/>
                  </a:cubicBezTo>
                  <a:cubicBezTo>
                    <a:pt x="187" y="920"/>
                    <a:pt x="187" y="920"/>
                    <a:pt x="187" y="920"/>
                  </a:cubicBezTo>
                  <a:cubicBezTo>
                    <a:pt x="187" y="957"/>
                    <a:pt x="157" y="987"/>
                    <a:pt x="120" y="987"/>
                  </a:cubicBezTo>
                  <a:close/>
                  <a:moveTo>
                    <a:pt x="16" y="920"/>
                  </a:moveTo>
                  <a:cubicBezTo>
                    <a:pt x="16" y="948"/>
                    <a:pt x="38" y="971"/>
                    <a:pt x="66" y="971"/>
                  </a:cubicBezTo>
                  <a:cubicBezTo>
                    <a:pt x="120" y="971"/>
                    <a:pt x="120" y="971"/>
                    <a:pt x="120" y="971"/>
                  </a:cubicBezTo>
                  <a:cubicBezTo>
                    <a:pt x="148" y="971"/>
                    <a:pt x="171" y="948"/>
                    <a:pt x="171" y="920"/>
                  </a:cubicBezTo>
                  <a:cubicBezTo>
                    <a:pt x="155" y="630"/>
                    <a:pt x="155" y="630"/>
                    <a:pt x="155" y="630"/>
                  </a:cubicBezTo>
                  <a:cubicBezTo>
                    <a:pt x="155" y="609"/>
                    <a:pt x="143" y="590"/>
                    <a:pt x="123" y="583"/>
                  </a:cubicBezTo>
                  <a:cubicBezTo>
                    <a:pt x="118" y="581"/>
                    <a:pt x="118" y="581"/>
                    <a:pt x="118" y="581"/>
                  </a:cubicBezTo>
                  <a:cubicBezTo>
                    <a:pt x="105" y="156"/>
                    <a:pt x="105" y="156"/>
                    <a:pt x="105" y="156"/>
                  </a:cubicBezTo>
                  <a:cubicBezTo>
                    <a:pt x="121" y="156"/>
                    <a:pt x="121" y="156"/>
                    <a:pt x="121" y="156"/>
                  </a:cubicBezTo>
                  <a:cubicBezTo>
                    <a:pt x="102" y="16"/>
                    <a:pt x="102" y="16"/>
                    <a:pt x="102" y="16"/>
                  </a:cubicBezTo>
                  <a:cubicBezTo>
                    <a:pt x="85" y="16"/>
                    <a:pt x="85" y="16"/>
                    <a:pt x="85" y="16"/>
                  </a:cubicBezTo>
                  <a:cubicBezTo>
                    <a:pt x="65" y="156"/>
                    <a:pt x="65" y="156"/>
                    <a:pt x="65" y="156"/>
                  </a:cubicBezTo>
                  <a:cubicBezTo>
                    <a:pt x="81" y="156"/>
                    <a:pt x="81" y="156"/>
                    <a:pt x="81" y="156"/>
                  </a:cubicBezTo>
                  <a:cubicBezTo>
                    <a:pt x="68" y="581"/>
                    <a:pt x="68" y="581"/>
                    <a:pt x="68" y="581"/>
                  </a:cubicBezTo>
                  <a:cubicBezTo>
                    <a:pt x="63" y="583"/>
                    <a:pt x="63" y="583"/>
                    <a:pt x="63" y="583"/>
                  </a:cubicBezTo>
                  <a:cubicBezTo>
                    <a:pt x="44" y="590"/>
                    <a:pt x="31" y="609"/>
                    <a:pt x="31" y="630"/>
                  </a:cubicBezTo>
                  <a:cubicBezTo>
                    <a:pt x="31" y="630"/>
                    <a:pt x="31" y="630"/>
                    <a:pt x="31" y="630"/>
                  </a:cubicBezTo>
                  <a:lnTo>
                    <a:pt x="16" y="92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Roboto Condensed Light"/>
                <a:ea typeface="Roboto Condensed Light"/>
                <a:cs typeface="Roboto Condensed Light"/>
                <a:sym typeface="Roboto Condensed Light"/>
              </a:endParaRPr>
            </a:p>
          </p:txBody>
        </p:sp>
        <p:sp>
          <p:nvSpPr>
            <p:cNvPr id="131" name="Google Shape;131;p16"/>
            <p:cNvSpPr/>
            <p:nvPr/>
          </p:nvSpPr>
          <p:spPr>
            <a:xfrm>
              <a:off x="1423988" y="2022476"/>
              <a:ext cx="82550" cy="82550"/>
            </a:xfrm>
            <a:custGeom>
              <a:avLst/>
              <a:gdLst/>
              <a:ahLst/>
              <a:cxnLst/>
              <a:rect l="l" t="t" r="r" b="b"/>
              <a:pathLst>
                <a:path w="58" h="58" extrusionOk="0">
                  <a:moveTo>
                    <a:pt x="29" y="58"/>
                  </a:moveTo>
                  <a:cubicBezTo>
                    <a:pt x="13" y="58"/>
                    <a:pt x="0" y="45"/>
                    <a:pt x="0" y="29"/>
                  </a:cubicBezTo>
                  <a:cubicBezTo>
                    <a:pt x="0" y="13"/>
                    <a:pt x="13" y="0"/>
                    <a:pt x="29" y="0"/>
                  </a:cubicBezTo>
                  <a:cubicBezTo>
                    <a:pt x="45" y="0"/>
                    <a:pt x="58" y="13"/>
                    <a:pt x="58" y="29"/>
                  </a:cubicBezTo>
                  <a:cubicBezTo>
                    <a:pt x="58" y="45"/>
                    <a:pt x="45" y="58"/>
                    <a:pt x="29" y="58"/>
                  </a:cubicBezTo>
                  <a:close/>
                  <a:moveTo>
                    <a:pt x="29" y="16"/>
                  </a:moveTo>
                  <a:cubicBezTo>
                    <a:pt x="22" y="16"/>
                    <a:pt x="16" y="22"/>
                    <a:pt x="16" y="29"/>
                  </a:cubicBezTo>
                  <a:cubicBezTo>
                    <a:pt x="16" y="36"/>
                    <a:pt x="22" y="42"/>
                    <a:pt x="29" y="42"/>
                  </a:cubicBezTo>
                  <a:cubicBezTo>
                    <a:pt x="36" y="42"/>
                    <a:pt x="42" y="36"/>
                    <a:pt x="42" y="29"/>
                  </a:cubicBezTo>
                  <a:cubicBezTo>
                    <a:pt x="42" y="22"/>
                    <a:pt x="36" y="16"/>
                    <a:pt x="29" y="16"/>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Roboto Condensed Light"/>
                <a:ea typeface="Roboto Condensed Light"/>
                <a:cs typeface="Roboto Condensed Light"/>
                <a:sym typeface="Roboto Condensed Light"/>
              </a:endParaRPr>
            </a:p>
          </p:txBody>
        </p:sp>
      </p:grpSp>
      <p:grpSp>
        <p:nvGrpSpPr>
          <p:cNvPr id="132" name="Google Shape;132;p16"/>
          <p:cNvGrpSpPr/>
          <p:nvPr/>
        </p:nvGrpSpPr>
        <p:grpSpPr>
          <a:xfrm>
            <a:off x="3491319" y="1561994"/>
            <a:ext cx="560617" cy="453175"/>
            <a:chOff x="4949825" y="822326"/>
            <a:chExt cx="1482726" cy="1198563"/>
          </a:xfrm>
        </p:grpSpPr>
        <p:sp>
          <p:nvSpPr>
            <p:cNvPr id="133" name="Google Shape;133;p16"/>
            <p:cNvSpPr/>
            <p:nvPr/>
          </p:nvSpPr>
          <p:spPr>
            <a:xfrm>
              <a:off x="4949825" y="822326"/>
              <a:ext cx="1116013" cy="1068388"/>
            </a:xfrm>
            <a:custGeom>
              <a:avLst/>
              <a:gdLst/>
              <a:ahLst/>
              <a:cxnLst/>
              <a:rect l="l" t="t" r="r" b="b"/>
              <a:pathLst>
                <a:path w="781" h="748" extrusionOk="0">
                  <a:moveTo>
                    <a:pt x="259" y="748"/>
                  </a:moveTo>
                  <a:cubicBezTo>
                    <a:pt x="258" y="748"/>
                    <a:pt x="257" y="747"/>
                    <a:pt x="255" y="746"/>
                  </a:cubicBezTo>
                  <a:cubicBezTo>
                    <a:pt x="136" y="678"/>
                    <a:pt x="136" y="678"/>
                    <a:pt x="136" y="678"/>
                  </a:cubicBezTo>
                  <a:cubicBezTo>
                    <a:pt x="133" y="676"/>
                    <a:pt x="132" y="673"/>
                    <a:pt x="132" y="670"/>
                  </a:cubicBezTo>
                  <a:cubicBezTo>
                    <a:pt x="143" y="565"/>
                    <a:pt x="143" y="565"/>
                    <a:pt x="143" y="565"/>
                  </a:cubicBezTo>
                  <a:cubicBezTo>
                    <a:pt x="101" y="493"/>
                    <a:pt x="101" y="493"/>
                    <a:pt x="101" y="493"/>
                  </a:cubicBezTo>
                  <a:cubicBezTo>
                    <a:pt x="5" y="450"/>
                    <a:pt x="5" y="450"/>
                    <a:pt x="5" y="450"/>
                  </a:cubicBezTo>
                  <a:cubicBezTo>
                    <a:pt x="2" y="449"/>
                    <a:pt x="0" y="446"/>
                    <a:pt x="0" y="443"/>
                  </a:cubicBezTo>
                  <a:cubicBezTo>
                    <a:pt x="0" y="305"/>
                    <a:pt x="0" y="305"/>
                    <a:pt x="0" y="305"/>
                  </a:cubicBezTo>
                  <a:cubicBezTo>
                    <a:pt x="0" y="302"/>
                    <a:pt x="2" y="299"/>
                    <a:pt x="5" y="298"/>
                  </a:cubicBezTo>
                  <a:cubicBezTo>
                    <a:pt x="101" y="255"/>
                    <a:pt x="101" y="255"/>
                    <a:pt x="101" y="255"/>
                  </a:cubicBezTo>
                  <a:cubicBezTo>
                    <a:pt x="143" y="183"/>
                    <a:pt x="143" y="183"/>
                    <a:pt x="143" y="183"/>
                  </a:cubicBezTo>
                  <a:cubicBezTo>
                    <a:pt x="132" y="78"/>
                    <a:pt x="132" y="78"/>
                    <a:pt x="132" y="78"/>
                  </a:cubicBezTo>
                  <a:cubicBezTo>
                    <a:pt x="131" y="75"/>
                    <a:pt x="133" y="72"/>
                    <a:pt x="136" y="70"/>
                  </a:cubicBezTo>
                  <a:cubicBezTo>
                    <a:pt x="255" y="1"/>
                    <a:pt x="255" y="1"/>
                    <a:pt x="255" y="1"/>
                  </a:cubicBezTo>
                  <a:cubicBezTo>
                    <a:pt x="258" y="0"/>
                    <a:pt x="261" y="0"/>
                    <a:pt x="264" y="2"/>
                  </a:cubicBezTo>
                  <a:cubicBezTo>
                    <a:pt x="349" y="64"/>
                    <a:pt x="349" y="64"/>
                    <a:pt x="349" y="64"/>
                  </a:cubicBezTo>
                  <a:cubicBezTo>
                    <a:pt x="432" y="64"/>
                    <a:pt x="432" y="64"/>
                    <a:pt x="432" y="64"/>
                  </a:cubicBezTo>
                  <a:cubicBezTo>
                    <a:pt x="517" y="2"/>
                    <a:pt x="517" y="2"/>
                    <a:pt x="517" y="2"/>
                  </a:cubicBezTo>
                  <a:cubicBezTo>
                    <a:pt x="520" y="0"/>
                    <a:pt x="523" y="0"/>
                    <a:pt x="526" y="1"/>
                  </a:cubicBezTo>
                  <a:cubicBezTo>
                    <a:pt x="645" y="70"/>
                    <a:pt x="645" y="70"/>
                    <a:pt x="645" y="70"/>
                  </a:cubicBezTo>
                  <a:cubicBezTo>
                    <a:pt x="648" y="72"/>
                    <a:pt x="650" y="75"/>
                    <a:pt x="649" y="78"/>
                  </a:cubicBezTo>
                  <a:cubicBezTo>
                    <a:pt x="638" y="182"/>
                    <a:pt x="638" y="182"/>
                    <a:pt x="638" y="182"/>
                  </a:cubicBezTo>
                  <a:cubicBezTo>
                    <a:pt x="680" y="255"/>
                    <a:pt x="680" y="255"/>
                    <a:pt x="680" y="255"/>
                  </a:cubicBezTo>
                  <a:cubicBezTo>
                    <a:pt x="776" y="297"/>
                    <a:pt x="776" y="297"/>
                    <a:pt x="776" y="297"/>
                  </a:cubicBezTo>
                  <a:cubicBezTo>
                    <a:pt x="779" y="299"/>
                    <a:pt x="781" y="301"/>
                    <a:pt x="781" y="305"/>
                  </a:cubicBezTo>
                  <a:cubicBezTo>
                    <a:pt x="781" y="442"/>
                    <a:pt x="781" y="442"/>
                    <a:pt x="781" y="442"/>
                  </a:cubicBezTo>
                  <a:cubicBezTo>
                    <a:pt x="781" y="446"/>
                    <a:pt x="779" y="448"/>
                    <a:pt x="776" y="450"/>
                  </a:cubicBezTo>
                  <a:cubicBezTo>
                    <a:pt x="680" y="492"/>
                    <a:pt x="680" y="492"/>
                    <a:pt x="680" y="492"/>
                  </a:cubicBezTo>
                  <a:cubicBezTo>
                    <a:pt x="638" y="565"/>
                    <a:pt x="638" y="565"/>
                    <a:pt x="638" y="565"/>
                  </a:cubicBezTo>
                  <a:cubicBezTo>
                    <a:pt x="650" y="669"/>
                    <a:pt x="650" y="669"/>
                    <a:pt x="650" y="669"/>
                  </a:cubicBezTo>
                  <a:cubicBezTo>
                    <a:pt x="650" y="673"/>
                    <a:pt x="649" y="676"/>
                    <a:pt x="646" y="677"/>
                  </a:cubicBezTo>
                  <a:cubicBezTo>
                    <a:pt x="526" y="746"/>
                    <a:pt x="526" y="746"/>
                    <a:pt x="526" y="746"/>
                  </a:cubicBezTo>
                  <a:cubicBezTo>
                    <a:pt x="524" y="748"/>
                    <a:pt x="520" y="748"/>
                    <a:pt x="518" y="746"/>
                  </a:cubicBezTo>
                  <a:cubicBezTo>
                    <a:pt x="433" y="684"/>
                    <a:pt x="433" y="684"/>
                    <a:pt x="433" y="684"/>
                  </a:cubicBezTo>
                  <a:cubicBezTo>
                    <a:pt x="349" y="684"/>
                    <a:pt x="349" y="684"/>
                    <a:pt x="349" y="684"/>
                  </a:cubicBezTo>
                  <a:cubicBezTo>
                    <a:pt x="264" y="746"/>
                    <a:pt x="264" y="746"/>
                    <a:pt x="264" y="746"/>
                  </a:cubicBezTo>
                  <a:cubicBezTo>
                    <a:pt x="263" y="747"/>
                    <a:pt x="261" y="748"/>
                    <a:pt x="259" y="748"/>
                  </a:cubicBezTo>
                  <a:close/>
                  <a:moveTo>
                    <a:pt x="149" y="666"/>
                  </a:moveTo>
                  <a:cubicBezTo>
                    <a:pt x="259" y="730"/>
                    <a:pt x="259" y="730"/>
                    <a:pt x="259" y="730"/>
                  </a:cubicBezTo>
                  <a:cubicBezTo>
                    <a:pt x="342" y="669"/>
                    <a:pt x="342" y="669"/>
                    <a:pt x="342" y="669"/>
                  </a:cubicBezTo>
                  <a:cubicBezTo>
                    <a:pt x="343" y="668"/>
                    <a:pt x="345" y="668"/>
                    <a:pt x="346" y="668"/>
                  </a:cubicBezTo>
                  <a:cubicBezTo>
                    <a:pt x="435" y="668"/>
                    <a:pt x="435" y="668"/>
                    <a:pt x="435" y="668"/>
                  </a:cubicBezTo>
                  <a:cubicBezTo>
                    <a:pt x="435" y="668"/>
                    <a:pt x="435" y="668"/>
                    <a:pt x="435" y="668"/>
                  </a:cubicBezTo>
                  <a:cubicBezTo>
                    <a:pt x="437" y="668"/>
                    <a:pt x="439" y="668"/>
                    <a:pt x="440" y="669"/>
                  </a:cubicBezTo>
                  <a:cubicBezTo>
                    <a:pt x="523" y="730"/>
                    <a:pt x="523" y="730"/>
                    <a:pt x="523" y="730"/>
                  </a:cubicBezTo>
                  <a:cubicBezTo>
                    <a:pt x="633" y="666"/>
                    <a:pt x="633" y="666"/>
                    <a:pt x="633" y="666"/>
                  </a:cubicBezTo>
                  <a:cubicBezTo>
                    <a:pt x="622" y="564"/>
                    <a:pt x="622" y="564"/>
                    <a:pt x="622" y="564"/>
                  </a:cubicBezTo>
                  <a:cubicBezTo>
                    <a:pt x="622" y="562"/>
                    <a:pt x="622" y="561"/>
                    <a:pt x="623" y="559"/>
                  </a:cubicBezTo>
                  <a:cubicBezTo>
                    <a:pt x="668" y="482"/>
                    <a:pt x="668" y="482"/>
                    <a:pt x="668" y="482"/>
                  </a:cubicBezTo>
                  <a:cubicBezTo>
                    <a:pt x="668" y="481"/>
                    <a:pt x="670" y="479"/>
                    <a:pt x="671" y="479"/>
                  </a:cubicBezTo>
                  <a:cubicBezTo>
                    <a:pt x="765" y="437"/>
                    <a:pt x="765" y="437"/>
                    <a:pt x="765" y="437"/>
                  </a:cubicBezTo>
                  <a:cubicBezTo>
                    <a:pt x="765" y="310"/>
                    <a:pt x="765" y="310"/>
                    <a:pt x="765" y="310"/>
                  </a:cubicBezTo>
                  <a:cubicBezTo>
                    <a:pt x="671" y="268"/>
                    <a:pt x="671" y="268"/>
                    <a:pt x="671" y="268"/>
                  </a:cubicBezTo>
                  <a:cubicBezTo>
                    <a:pt x="669" y="268"/>
                    <a:pt x="668" y="267"/>
                    <a:pt x="667" y="265"/>
                  </a:cubicBezTo>
                  <a:cubicBezTo>
                    <a:pt x="623" y="188"/>
                    <a:pt x="623" y="188"/>
                    <a:pt x="623" y="188"/>
                  </a:cubicBezTo>
                  <a:cubicBezTo>
                    <a:pt x="622" y="187"/>
                    <a:pt x="622" y="185"/>
                    <a:pt x="622" y="183"/>
                  </a:cubicBezTo>
                  <a:cubicBezTo>
                    <a:pt x="633" y="81"/>
                    <a:pt x="633" y="81"/>
                    <a:pt x="633" y="81"/>
                  </a:cubicBezTo>
                  <a:cubicBezTo>
                    <a:pt x="522" y="18"/>
                    <a:pt x="522" y="18"/>
                    <a:pt x="522" y="18"/>
                  </a:cubicBezTo>
                  <a:cubicBezTo>
                    <a:pt x="440" y="78"/>
                    <a:pt x="440" y="78"/>
                    <a:pt x="440" y="78"/>
                  </a:cubicBezTo>
                  <a:cubicBezTo>
                    <a:pt x="438" y="79"/>
                    <a:pt x="437" y="80"/>
                    <a:pt x="435" y="80"/>
                  </a:cubicBezTo>
                  <a:cubicBezTo>
                    <a:pt x="346" y="80"/>
                    <a:pt x="346" y="80"/>
                    <a:pt x="346" y="80"/>
                  </a:cubicBezTo>
                  <a:cubicBezTo>
                    <a:pt x="346" y="80"/>
                    <a:pt x="346" y="80"/>
                    <a:pt x="346" y="80"/>
                  </a:cubicBezTo>
                  <a:cubicBezTo>
                    <a:pt x="344" y="80"/>
                    <a:pt x="343" y="79"/>
                    <a:pt x="341" y="78"/>
                  </a:cubicBezTo>
                  <a:cubicBezTo>
                    <a:pt x="258" y="18"/>
                    <a:pt x="258" y="18"/>
                    <a:pt x="258" y="18"/>
                  </a:cubicBezTo>
                  <a:cubicBezTo>
                    <a:pt x="148" y="82"/>
                    <a:pt x="148" y="82"/>
                    <a:pt x="148" y="82"/>
                  </a:cubicBezTo>
                  <a:cubicBezTo>
                    <a:pt x="159" y="184"/>
                    <a:pt x="159" y="184"/>
                    <a:pt x="159" y="184"/>
                  </a:cubicBezTo>
                  <a:cubicBezTo>
                    <a:pt x="159" y="185"/>
                    <a:pt x="159" y="187"/>
                    <a:pt x="158" y="189"/>
                  </a:cubicBezTo>
                  <a:cubicBezTo>
                    <a:pt x="114" y="266"/>
                    <a:pt x="114" y="266"/>
                    <a:pt x="114" y="266"/>
                  </a:cubicBezTo>
                  <a:cubicBezTo>
                    <a:pt x="113" y="267"/>
                    <a:pt x="112" y="268"/>
                    <a:pt x="110" y="269"/>
                  </a:cubicBezTo>
                  <a:cubicBezTo>
                    <a:pt x="16" y="310"/>
                    <a:pt x="16" y="310"/>
                    <a:pt x="16" y="310"/>
                  </a:cubicBezTo>
                  <a:cubicBezTo>
                    <a:pt x="16" y="438"/>
                    <a:pt x="16" y="438"/>
                    <a:pt x="16" y="438"/>
                  </a:cubicBezTo>
                  <a:cubicBezTo>
                    <a:pt x="110" y="479"/>
                    <a:pt x="110" y="479"/>
                    <a:pt x="110" y="479"/>
                  </a:cubicBezTo>
                  <a:cubicBezTo>
                    <a:pt x="112" y="480"/>
                    <a:pt x="113" y="481"/>
                    <a:pt x="114" y="482"/>
                  </a:cubicBezTo>
                  <a:cubicBezTo>
                    <a:pt x="158" y="559"/>
                    <a:pt x="158" y="559"/>
                    <a:pt x="158" y="559"/>
                  </a:cubicBezTo>
                  <a:cubicBezTo>
                    <a:pt x="159" y="561"/>
                    <a:pt x="160" y="563"/>
                    <a:pt x="160" y="564"/>
                  </a:cubicBezTo>
                  <a:lnTo>
                    <a:pt x="149" y="666"/>
                  </a:lnTo>
                  <a:close/>
                  <a:moveTo>
                    <a:pt x="391" y="547"/>
                  </a:moveTo>
                  <a:cubicBezTo>
                    <a:pt x="344" y="547"/>
                    <a:pt x="301" y="529"/>
                    <a:pt x="268" y="496"/>
                  </a:cubicBezTo>
                  <a:cubicBezTo>
                    <a:pt x="235" y="464"/>
                    <a:pt x="217" y="420"/>
                    <a:pt x="217" y="374"/>
                  </a:cubicBezTo>
                  <a:cubicBezTo>
                    <a:pt x="217" y="328"/>
                    <a:pt x="235" y="284"/>
                    <a:pt x="268" y="251"/>
                  </a:cubicBezTo>
                  <a:cubicBezTo>
                    <a:pt x="301" y="219"/>
                    <a:pt x="344" y="201"/>
                    <a:pt x="391" y="201"/>
                  </a:cubicBezTo>
                  <a:cubicBezTo>
                    <a:pt x="486" y="201"/>
                    <a:pt x="564" y="278"/>
                    <a:pt x="564" y="374"/>
                  </a:cubicBezTo>
                  <a:cubicBezTo>
                    <a:pt x="564" y="469"/>
                    <a:pt x="486" y="547"/>
                    <a:pt x="391" y="547"/>
                  </a:cubicBezTo>
                  <a:close/>
                  <a:moveTo>
                    <a:pt x="391" y="217"/>
                  </a:moveTo>
                  <a:cubicBezTo>
                    <a:pt x="349" y="217"/>
                    <a:pt x="309" y="233"/>
                    <a:pt x="279" y="263"/>
                  </a:cubicBezTo>
                  <a:cubicBezTo>
                    <a:pt x="250" y="292"/>
                    <a:pt x="233" y="332"/>
                    <a:pt x="233" y="374"/>
                  </a:cubicBezTo>
                  <a:cubicBezTo>
                    <a:pt x="233" y="416"/>
                    <a:pt x="250" y="455"/>
                    <a:pt x="279" y="485"/>
                  </a:cubicBezTo>
                  <a:cubicBezTo>
                    <a:pt x="309" y="515"/>
                    <a:pt x="349" y="531"/>
                    <a:pt x="391" y="531"/>
                  </a:cubicBezTo>
                  <a:cubicBezTo>
                    <a:pt x="477" y="531"/>
                    <a:pt x="548" y="461"/>
                    <a:pt x="548" y="374"/>
                  </a:cubicBezTo>
                  <a:cubicBezTo>
                    <a:pt x="548" y="287"/>
                    <a:pt x="477" y="217"/>
                    <a:pt x="391" y="217"/>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Roboto Condensed Light"/>
                <a:ea typeface="Roboto Condensed Light"/>
                <a:cs typeface="Roboto Condensed Light"/>
                <a:sym typeface="Roboto Condensed Light"/>
              </a:endParaRPr>
            </a:p>
          </p:txBody>
        </p:sp>
        <p:sp>
          <p:nvSpPr>
            <p:cNvPr id="134" name="Google Shape;134;p16"/>
            <p:cNvSpPr/>
            <p:nvPr/>
          </p:nvSpPr>
          <p:spPr>
            <a:xfrm>
              <a:off x="5900738" y="1466851"/>
              <a:ext cx="531813" cy="554038"/>
            </a:xfrm>
            <a:custGeom>
              <a:avLst/>
              <a:gdLst/>
              <a:ahLst/>
              <a:cxnLst/>
              <a:rect l="l" t="t" r="r" b="b"/>
              <a:pathLst>
                <a:path w="373" h="387" extrusionOk="0">
                  <a:moveTo>
                    <a:pt x="156" y="387"/>
                  </a:moveTo>
                  <a:cubicBezTo>
                    <a:pt x="153" y="387"/>
                    <a:pt x="150" y="385"/>
                    <a:pt x="149" y="382"/>
                  </a:cubicBezTo>
                  <a:cubicBezTo>
                    <a:pt x="128" y="337"/>
                    <a:pt x="128" y="337"/>
                    <a:pt x="128" y="337"/>
                  </a:cubicBezTo>
                  <a:cubicBezTo>
                    <a:pt x="95" y="319"/>
                    <a:pt x="95" y="319"/>
                    <a:pt x="95" y="319"/>
                  </a:cubicBezTo>
                  <a:cubicBezTo>
                    <a:pt x="46" y="325"/>
                    <a:pt x="46" y="325"/>
                    <a:pt x="46" y="325"/>
                  </a:cubicBezTo>
                  <a:cubicBezTo>
                    <a:pt x="43" y="325"/>
                    <a:pt x="40" y="324"/>
                    <a:pt x="38" y="321"/>
                  </a:cubicBezTo>
                  <a:cubicBezTo>
                    <a:pt x="4" y="264"/>
                    <a:pt x="4" y="264"/>
                    <a:pt x="4" y="264"/>
                  </a:cubicBezTo>
                  <a:cubicBezTo>
                    <a:pt x="2" y="261"/>
                    <a:pt x="2" y="258"/>
                    <a:pt x="4" y="255"/>
                  </a:cubicBezTo>
                  <a:cubicBezTo>
                    <a:pt x="33" y="215"/>
                    <a:pt x="33" y="215"/>
                    <a:pt x="33" y="215"/>
                  </a:cubicBezTo>
                  <a:cubicBezTo>
                    <a:pt x="32" y="177"/>
                    <a:pt x="32" y="177"/>
                    <a:pt x="32" y="177"/>
                  </a:cubicBezTo>
                  <a:cubicBezTo>
                    <a:pt x="2" y="137"/>
                    <a:pt x="2" y="137"/>
                    <a:pt x="2" y="137"/>
                  </a:cubicBezTo>
                  <a:cubicBezTo>
                    <a:pt x="0" y="135"/>
                    <a:pt x="0" y="131"/>
                    <a:pt x="2" y="128"/>
                  </a:cubicBezTo>
                  <a:cubicBezTo>
                    <a:pt x="34" y="70"/>
                    <a:pt x="34" y="70"/>
                    <a:pt x="34" y="70"/>
                  </a:cubicBezTo>
                  <a:cubicBezTo>
                    <a:pt x="36" y="67"/>
                    <a:pt x="39" y="66"/>
                    <a:pt x="42" y="66"/>
                  </a:cubicBezTo>
                  <a:cubicBezTo>
                    <a:pt x="91" y="71"/>
                    <a:pt x="91" y="71"/>
                    <a:pt x="91" y="71"/>
                  </a:cubicBezTo>
                  <a:cubicBezTo>
                    <a:pt x="124" y="51"/>
                    <a:pt x="124" y="51"/>
                    <a:pt x="124" y="51"/>
                  </a:cubicBezTo>
                  <a:cubicBezTo>
                    <a:pt x="143" y="6"/>
                    <a:pt x="143" y="6"/>
                    <a:pt x="143" y="6"/>
                  </a:cubicBezTo>
                  <a:cubicBezTo>
                    <a:pt x="144" y="3"/>
                    <a:pt x="147" y="1"/>
                    <a:pt x="150" y="1"/>
                  </a:cubicBezTo>
                  <a:cubicBezTo>
                    <a:pt x="217" y="0"/>
                    <a:pt x="217" y="0"/>
                    <a:pt x="217" y="0"/>
                  </a:cubicBezTo>
                  <a:cubicBezTo>
                    <a:pt x="220" y="0"/>
                    <a:pt x="223" y="1"/>
                    <a:pt x="224" y="4"/>
                  </a:cubicBezTo>
                  <a:cubicBezTo>
                    <a:pt x="245" y="49"/>
                    <a:pt x="245" y="49"/>
                    <a:pt x="245" y="49"/>
                  </a:cubicBezTo>
                  <a:cubicBezTo>
                    <a:pt x="278" y="68"/>
                    <a:pt x="278" y="68"/>
                    <a:pt x="278" y="68"/>
                  </a:cubicBezTo>
                  <a:cubicBezTo>
                    <a:pt x="327" y="62"/>
                    <a:pt x="327" y="62"/>
                    <a:pt x="327" y="62"/>
                  </a:cubicBezTo>
                  <a:cubicBezTo>
                    <a:pt x="330" y="61"/>
                    <a:pt x="333" y="63"/>
                    <a:pt x="335" y="65"/>
                  </a:cubicBezTo>
                  <a:cubicBezTo>
                    <a:pt x="369" y="123"/>
                    <a:pt x="369" y="123"/>
                    <a:pt x="369" y="123"/>
                  </a:cubicBezTo>
                  <a:cubicBezTo>
                    <a:pt x="371" y="125"/>
                    <a:pt x="371" y="129"/>
                    <a:pt x="369" y="131"/>
                  </a:cubicBezTo>
                  <a:cubicBezTo>
                    <a:pt x="340" y="172"/>
                    <a:pt x="340" y="172"/>
                    <a:pt x="340" y="172"/>
                  </a:cubicBezTo>
                  <a:cubicBezTo>
                    <a:pt x="341" y="210"/>
                    <a:pt x="341" y="210"/>
                    <a:pt x="341" y="210"/>
                  </a:cubicBezTo>
                  <a:cubicBezTo>
                    <a:pt x="371" y="249"/>
                    <a:pt x="371" y="249"/>
                    <a:pt x="371" y="249"/>
                  </a:cubicBezTo>
                  <a:cubicBezTo>
                    <a:pt x="373" y="252"/>
                    <a:pt x="373" y="255"/>
                    <a:pt x="371" y="258"/>
                  </a:cubicBezTo>
                  <a:cubicBezTo>
                    <a:pt x="339" y="316"/>
                    <a:pt x="339" y="316"/>
                    <a:pt x="339" y="316"/>
                  </a:cubicBezTo>
                  <a:cubicBezTo>
                    <a:pt x="337" y="319"/>
                    <a:pt x="334" y="321"/>
                    <a:pt x="331" y="320"/>
                  </a:cubicBezTo>
                  <a:cubicBezTo>
                    <a:pt x="282" y="316"/>
                    <a:pt x="282" y="316"/>
                    <a:pt x="282" y="316"/>
                  </a:cubicBezTo>
                  <a:cubicBezTo>
                    <a:pt x="249" y="335"/>
                    <a:pt x="249" y="335"/>
                    <a:pt x="249" y="335"/>
                  </a:cubicBezTo>
                  <a:cubicBezTo>
                    <a:pt x="230" y="381"/>
                    <a:pt x="230" y="381"/>
                    <a:pt x="230" y="381"/>
                  </a:cubicBezTo>
                  <a:cubicBezTo>
                    <a:pt x="229" y="384"/>
                    <a:pt x="226" y="386"/>
                    <a:pt x="223" y="386"/>
                  </a:cubicBezTo>
                  <a:cubicBezTo>
                    <a:pt x="156" y="387"/>
                    <a:pt x="156" y="387"/>
                    <a:pt x="156" y="387"/>
                  </a:cubicBezTo>
                  <a:cubicBezTo>
                    <a:pt x="156" y="387"/>
                    <a:pt x="156" y="387"/>
                    <a:pt x="156" y="387"/>
                  </a:cubicBezTo>
                  <a:close/>
                  <a:moveTo>
                    <a:pt x="97" y="302"/>
                  </a:moveTo>
                  <a:cubicBezTo>
                    <a:pt x="98" y="302"/>
                    <a:pt x="99" y="303"/>
                    <a:pt x="101" y="303"/>
                  </a:cubicBezTo>
                  <a:cubicBezTo>
                    <a:pt x="138" y="324"/>
                    <a:pt x="138" y="324"/>
                    <a:pt x="138" y="324"/>
                  </a:cubicBezTo>
                  <a:cubicBezTo>
                    <a:pt x="140" y="325"/>
                    <a:pt x="141" y="326"/>
                    <a:pt x="142" y="328"/>
                  </a:cubicBezTo>
                  <a:cubicBezTo>
                    <a:pt x="161" y="371"/>
                    <a:pt x="161" y="371"/>
                    <a:pt x="161" y="371"/>
                  </a:cubicBezTo>
                  <a:cubicBezTo>
                    <a:pt x="217" y="370"/>
                    <a:pt x="217" y="370"/>
                    <a:pt x="217" y="370"/>
                  </a:cubicBezTo>
                  <a:cubicBezTo>
                    <a:pt x="236" y="326"/>
                    <a:pt x="236" y="326"/>
                    <a:pt x="236" y="326"/>
                  </a:cubicBezTo>
                  <a:cubicBezTo>
                    <a:pt x="236" y="325"/>
                    <a:pt x="237" y="324"/>
                    <a:pt x="239" y="323"/>
                  </a:cubicBezTo>
                  <a:cubicBezTo>
                    <a:pt x="276" y="301"/>
                    <a:pt x="276" y="301"/>
                    <a:pt x="276" y="301"/>
                  </a:cubicBezTo>
                  <a:cubicBezTo>
                    <a:pt x="277" y="300"/>
                    <a:pt x="279" y="299"/>
                    <a:pt x="281" y="299"/>
                  </a:cubicBezTo>
                  <a:cubicBezTo>
                    <a:pt x="327" y="304"/>
                    <a:pt x="327" y="304"/>
                    <a:pt x="327" y="304"/>
                  </a:cubicBezTo>
                  <a:cubicBezTo>
                    <a:pt x="355" y="255"/>
                    <a:pt x="355" y="255"/>
                    <a:pt x="355" y="255"/>
                  </a:cubicBezTo>
                  <a:cubicBezTo>
                    <a:pt x="326" y="217"/>
                    <a:pt x="326" y="217"/>
                    <a:pt x="326" y="217"/>
                  </a:cubicBezTo>
                  <a:cubicBezTo>
                    <a:pt x="325" y="216"/>
                    <a:pt x="325" y="214"/>
                    <a:pt x="325" y="213"/>
                  </a:cubicBezTo>
                  <a:cubicBezTo>
                    <a:pt x="324" y="169"/>
                    <a:pt x="324" y="169"/>
                    <a:pt x="324" y="169"/>
                  </a:cubicBezTo>
                  <a:cubicBezTo>
                    <a:pt x="324" y="168"/>
                    <a:pt x="325" y="166"/>
                    <a:pt x="326" y="165"/>
                  </a:cubicBezTo>
                  <a:cubicBezTo>
                    <a:pt x="353" y="126"/>
                    <a:pt x="353" y="126"/>
                    <a:pt x="353" y="126"/>
                  </a:cubicBezTo>
                  <a:cubicBezTo>
                    <a:pt x="324" y="78"/>
                    <a:pt x="324" y="78"/>
                    <a:pt x="324" y="78"/>
                  </a:cubicBezTo>
                  <a:cubicBezTo>
                    <a:pt x="277" y="84"/>
                    <a:pt x="277" y="84"/>
                    <a:pt x="277" y="84"/>
                  </a:cubicBezTo>
                  <a:cubicBezTo>
                    <a:pt x="276" y="84"/>
                    <a:pt x="274" y="84"/>
                    <a:pt x="272" y="83"/>
                  </a:cubicBezTo>
                  <a:cubicBezTo>
                    <a:pt x="235" y="62"/>
                    <a:pt x="235" y="62"/>
                    <a:pt x="235" y="62"/>
                  </a:cubicBezTo>
                  <a:cubicBezTo>
                    <a:pt x="233" y="61"/>
                    <a:pt x="232" y="60"/>
                    <a:pt x="231" y="58"/>
                  </a:cubicBezTo>
                  <a:cubicBezTo>
                    <a:pt x="212" y="16"/>
                    <a:pt x="212" y="16"/>
                    <a:pt x="212" y="16"/>
                  </a:cubicBezTo>
                  <a:cubicBezTo>
                    <a:pt x="156" y="17"/>
                    <a:pt x="156" y="17"/>
                    <a:pt x="156" y="17"/>
                  </a:cubicBezTo>
                  <a:cubicBezTo>
                    <a:pt x="137" y="60"/>
                    <a:pt x="137" y="60"/>
                    <a:pt x="137" y="60"/>
                  </a:cubicBezTo>
                  <a:cubicBezTo>
                    <a:pt x="137" y="61"/>
                    <a:pt x="136" y="63"/>
                    <a:pt x="134" y="64"/>
                  </a:cubicBezTo>
                  <a:cubicBezTo>
                    <a:pt x="97" y="86"/>
                    <a:pt x="97" y="86"/>
                    <a:pt x="97" y="86"/>
                  </a:cubicBezTo>
                  <a:cubicBezTo>
                    <a:pt x="96" y="87"/>
                    <a:pt x="94" y="87"/>
                    <a:pt x="92" y="87"/>
                  </a:cubicBezTo>
                  <a:cubicBezTo>
                    <a:pt x="46" y="83"/>
                    <a:pt x="46" y="83"/>
                    <a:pt x="46" y="83"/>
                  </a:cubicBezTo>
                  <a:cubicBezTo>
                    <a:pt x="18" y="132"/>
                    <a:pt x="18" y="132"/>
                    <a:pt x="18" y="132"/>
                  </a:cubicBezTo>
                  <a:cubicBezTo>
                    <a:pt x="47" y="169"/>
                    <a:pt x="47" y="169"/>
                    <a:pt x="47" y="169"/>
                  </a:cubicBezTo>
                  <a:cubicBezTo>
                    <a:pt x="48" y="171"/>
                    <a:pt x="48" y="172"/>
                    <a:pt x="48" y="174"/>
                  </a:cubicBezTo>
                  <a:cubicBezTo>
                    <a:pt x="49" y="217"/>
                    <a:pt x="49" y="217"/>
                    <a:pt x="49" y="217"/>
                  </a:cubicBezTo>
                  <a:cubicBezTo>
                    <a:pt x="49" y="219"/>
                    <a:pt x="48" y="220"/>
                    <a:pt x="47" y="222"/>
                  </a:cubicBezTo>
                  <a:cubicBezTo>
                    <a:pt x="20" y="260"/>
                    <a:pt x="20" y="260"/>
                    <a:pt x="20" y="260"/>
                  </a:cubicBezTo>
                  <a:cubicBezTo>
                    <a:pt x="49" y="308"/>
                    <a:pt x="49" y="308"/>
                    <a:pt x="49" y="308"/>
                  </a:cubicBezTo>
                  <a:cubicBezTo>
                    <a:pt x="96" y="302"/>
                    <a:pt x="96" y="302"/>
                    <a:pt x="96" y="302"/>
                  </a:cubicBezTo>
                  <a:cubicBezTo>
                    <a:pt x="96" y="302"/>
                    <a:pt x="96" y="302"/>
                    <a:pt x="97" y="302"/>
                  </a:cubicBezTo>
                  <a:close/>
                  <a:moveTo>
                    <a:pt x="186" y="281"/>
                  </a:moveTo>
                  <a:cubicBezTo>
                    <a:pt x="172" y="281"/>
                    <a:pt x="157" y="277"/>
                    <a:pt x="144" y="270"/>
                  </a:cubicBezTo>
                  <a:cubicBezTo>
                    <a:pt x="101" y="246"/>
                    <a:pt x="86" y="193"/>
                    <a:pt x="110" y="150"/>
                  </a:cubicBezTo>
                  <a:cubicBezTo>
                    <a:pt x="125" y="123"/>
                    <a:pt x="155" y="105"/>
                    <a:pt x="187" y="105"/>
                  </a:cubicBezTo>
                  <a:cubicBezTo>
                    <a:pt x="201" y="105"/>
                    <a:pt x="216" y="109"/>
                    <a:pt x="229" y="116"/>
                  </a:cubicBezTo>
                  <a:cubicBezTo>
                    <a:pt x="250" y="128"/>
                    <a:pt x="265" y="147"/>
                    <a:pt x="271" y="169"/>
                  </a:cubicBezTo>
                  <a:cubicBezTo>
                    <a:pt x="278" y="192"/>
                    <a:pt x="275" y="215"/>
                    <a:pt x="263" y="236"/>
                  </a:cubicBezTo>
                  <a:cubicBezTo>
                    <a:pt x="248" y="264"/>
                    <a:pt x="218" y="281"/>
                    <a:pt x="186" y="281"/>
                  </a:cubicBezTo>
                  <a:close/>
                  <a:moveTo>
                    <a:pt x="187" y="121"/>
                  </a:moveTo>
                  <a:cubicBezTo>
                    <a:pt x="160" y="121"/>
                    <a:pt x="136" y="135"/>
                    <a:pt x="124" y="158"/>
                  </a:cubicBezTo>
                  <a:cubicBezTo>
                    <a:pt x="104" y="193"/>
                    <a:pt x="117" y="237"/>
                    <a:pt x="151" y="256"/>
                  </a:cubicBezTo>
                  <a:cubicBezTo>
                    <a:pt x="162" y="262"/>
                    <a:pt x="174" y="265"/>
                    <a:pt x="186" y="265"/>
                  </a:cubicBezTo>
                  <a:cubicBezTo>
                    <a:pt x="213" y="265"/>
                    <a:pt x="237" y="251"/>
                    <a:pt x="249" y="228"/>
                  </a:cubicBezTo>
                  <a:cubicBezTo>
                    <a:pt x="259" y="211"/>
                    <a:pt x="261" y="192"/>
                    <a:pt x="256" y="174"/>
                  </a:cubicBezTo>
                  <a:cubicBezTo>
                    <a:pt x="250" y="155"/>
                    <a:pt x="238" y="140"/>
                    <a:pt x="222" y="130"/>
                  </a:cubicBezTo>
                  <a:cubicBezTo>
                    <a:pt x="211" y="124"/>
                    <a:pt x="199" y="121"/>
                    <a:pt x="187" y="121"/>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Roboto Condensed Light"/>
                <a:ea typeface="Roboto Condensed Light"/>
                <a:cs typeface="Roboto Condensed Light"/>
                <a:sym typeface="Roboto Condensed Light"/>
              </a:endParaRPr>
            </a:p>
          </p:txBody>
        </p:sp>
      </p:grpSp>
      <p:grpSp>
        <p:nvGrpSpPr>
          <p:cNvPr id="135" name="Google Shape;135;p16"/>
          <p:cNvGrpSpPr/>
          <p:nvPr/>
        </p:nvGrpSpPr>
        <p:grpSpPr>
          <a:xfrm>
            <a:off x="5146734" y="1513470"/>
            <a:ext cx="434952" cy="544599"/>
            <a:chOff x="5157788" y="2997201"/>
            <a:chExt cx="1139825" cy="1427163"/>
          </a:xfrm>
        </p:grpSpPr>
        <p:sp>
          <p:nvSpPr>
            <p:cNvPr id="136" name="Google Shape;136;p16"/>
            <p:cNvSpPr/>
            <p:nvPr/>
          </p:nvSpPr>
          <p:spPr>
            <a:xfrm>
              <a:off x="5702300" y="3101976"/>
              <a:ext cx="330200" cy="142875"/>
            </a:xfrm>
            <a:custGeom>
              <a:avLst/>
              <a:gdLst/>
              <a:ahLst/>
              <a:cxnLst/>
              <a:rect l="l" t="t" r="r" b="b"/>
              <a:pathLst>
                <a:path w="231" h="99" extrusionOk="0">
                  <a:moveTo>
                    <a:pt x="220" y="11"/>
                  </a:moveTo>
                  <a:cubicBezTo>
                    <a:pt x="229" y="7"/>
                    <a:pt x="228" y="13"/>
                    <a:pt x="220" y="11"/>
                  </a:cubicBezTo>
                  <a:close/>
                  <a:moveTo>
                    <a:pt x="37" y="11"/>
                  </a:moveTo>
                  <a:cubicBezTo>
                    <a:pt x="38" y="10"/>
                    <a:pt x="41" y="11"/>
                    <a:pt x="42" y="10"/>
                  </a:cubicBezTo>
                  <a:cubicBezTo>
                    <a:pt x="42" y="11"/>
                    <a:pt x="43" y="12"/>
                    <a:pt x="44" y="12"/>
                  </a:cubicBezTo>
                  <a:cubicBezTo>
                    <a:pt x="43" y="16"/>
                    <a:pt x="41" y="10"/>
                    <a:pt x="37" y="11"/>
                  </a:cubicBezTo>
                  <a:close/>
                  <a:moveTo>
                    <a:pt x="46" y="11"/>
                  </a:moveTo>
                  <a:cubicBezTo>
                    <a:pt x="48" y="8"/>
                    <a:pt x="52" y="11"/>
                    <a:pt x="55" y="11"/>
                  </a:cubicBezTo>
                  <a:cubicBezTo>
                    <a:pt x="53" y="13"/>
                    <a:pt x="49" y="10"/>
                    <a:pt x="46" y="11"/>
                  </a:cubicBezTo>
                  <a:close/>
                  <a:moveTo>
                    <a:pt x="90" y="79"/>
                  </a:moveTo>
                  <a:cubicBezTo>
                    <a:pt x="90" y="77"/>
                    <a:pt x="96" y="74"/>
                    <a:pt x="96" y="78"/>
                  </a:cubicBezTo>
                  <a:cubicBezTo>
                    <a:pt x="94" y="75"/>
                    <a:pt x="93" y="79"/>
                    <a:pt x="90" y="79"/>
                  </a:cubicBezTo>
                  <a:close/>
                  <a:moveTo>
                    <a:pt x="183" y="4"/>
                  </a:moveTo>
                  <a:cubicBezTo>
                    <a:pt x="187" y="3"/>
                    <a:pt x="192" y="3"/>
                    <a:pt x="196" y="2"/>
                  </a:cubicBezTo>
                  <a:cubicBezTo>
                    <a:pt x="193" y="4"/>
                    <a:pt x="188" y="4"/>
                    <a:pt x="183" y="4"/>
                  </a:cubicBezTo>
                  <a:close/>
                  <a:moveTo>
                    <a:pt x="193" y="43"/>
                  </a:moveTo>
                  <a:cubicBezTo>
                    <a:pt x="195" y="42"/>
                    <a:pt x="197" y="42"/>
                    <a:pt x="195" y="39"/>
                  </a:cubicBezTo>
                  <a:cubicBezTo>
                    <a:pt x="192" y="39"/>
                    <a:pt x="192" y="41"/>
                    <a:pt x="191" y="39"/>
                  </a:cubicBezTo>
                  <a:cubicBezTo>
                    <a:pt x="192" y="37"/>
                    <a:pt x="203" y="40"/>
                    <a:pt x="197" y="40"/>
                  </a:cubicBezTo>
                  <a:cubicBezTo>
                    <a:pt x="197" y="43"/>
                    <a:pt x="199" y="43"/>
                    <a:pt x="202" y="43"/>
                  </a:cubicBezTo>
                  <a:cubicBezTo>
                    <a:pt x="200" y="46"/>
                    <a:pt x="197" y="42"/>
                    <a:pt x="193" y="43"/>
                  </a:cubicBezTo>
                  <a:close/>
                  <a:moveTo>
                    <a:pt x="188" y="7"/>
                  </a:moveTo>
                  <a:cubicBezTo>
                    <a:pt x="192" y="5"/>
                    <a:pt x="197" y="5"/>
                    <a:pt x="203" y="5"/>
                  </a:cubicBezTo>
                  <a:cubicBezTo>
                    <a:pt x="199" y="7"/>
                    <a:pt x="193" y="7"/>
                    <a:pt x="188" y="7"/>
                  </a:cubicBezTo>
                  <a:close/>
                  <a:moveTo>
                    <a:pt x="219" y="4"/>
                  </a:moveTo>
                  <a:cubicBezTo>
                    <a:pt x="219" y="5"/>
                    <a:pt x="218" y="5"/>
                    <a:pt x="217" y="5"/>
                  </a:cubicBezTo>
                  <a:cubicBezTo>
                    <a:pt x="209" y="5"/>
                    <a:pt x="209" y="5"/>
                    <a:pt x="209" y="5"/>
                  </a:cubicBezTo>
                  <a:cubicBezTo>
                    <a:pt x="210" y="9"/>
                    <a:pt x="215" y="5"/>
                    <a:pt x="217" y="6"/>
                  </a:cubicBezTo>
                  <a:cubicBezTo>
                    <a:pt x="219" y="6"/>
                    <a:pt x="216" y="7"/>
                    <a:pt x="216" y="8"/>
                  </a:cubicBezTo>
                  <a:cubicBezTo>
                    <a:pt x="219" y="8"/>
                    <a:pt x="222" y="8"/>
                    <a:pt x="225" y="7"/>
                  </a:cubicBezTo>
                  <a:cubicBezTo>
                    <a:pt x="227" y="8"/>
                    <a:pt x="229" y="10"/>
                    <a:pt x="231" y="11"/>
                  </a:cubicBezTo>
                  <a:cubicBezTo>
                    <a:pt x="226" y="12"/>
                    <a:pt x="223" y="14"/>
                    <a:pt x="221" y="17"/>
                  </a:cubicBezTo>
                  <a:cubicBezTo>
                    <a:pt x="220" y="13"/>
                    <a:pt x="215" y="19"/>
                    <a:pt x="214" y="21"/>
                  </a:cubicBezTo>
                  <a:cubicBezTo>
                    <a:pt x="216" y="21"/>
                    <a:pt x="216" y="21"/>
                    <a:pt x="216" y="21"/>
                  </a:cubicBezTo>
                  <a:cubicBezTo>
                    <a:pt x="216" y="21"/>
                    <a:pt x="217" y="22"/>
                    <a:pt x="218" y="22"/>
                  </a:cubicBezTo>
                  <a:cubicBezTo>
                    <a:pt x="225" y="20"/>
                    <a:pt x="222" y="26"/>
                    <a:pt x="220" y="27"/>
                  </a:cubicBezTo>
                  <a:cubicBezTo>
                    <a:pt x="221" y="26"/>
                    <a:pt x="212" y="21"/>
                    <a:pt x="211" y="27"/>
                  </a:cubicBezTo>
                  <a:cubicBezTo>
                    <a:pt x="214" y="26"/>
                    <a:pt x="217" y="26"/>
                    <a:pt x="217" y="29"/>
                  </a:cubicBezTo>
                  <a:cubicBezTo>
                    <a:pt x="212" y="31"/>
                    <a:pt x="214" y="31"/>
                    <a:pt x="217" y="34"/>
                  </a:cubicBezTo>
                  <a:cubicBezTo>
                    <a:pt x="213" y="37"/>
                    <a:pt x="207" y="38"/>
                    <a:pt x="202" y="40"/>
                  </a:cubicBezTo>
                  <a:cubicBezTo>
                    <a:pt x="203" y="40"/>
                    <a:pt x="205" y="40"/>
                    <a:pt x="205" y="41"/>
                  </a:cubicBezTo>
                  <a:cubicBezTo>
                    <a:pt x="200" y="45"/>
                    <a:pt x="204" y="45"/>
                    <a:pt x="203" y="52"/>
                  </a:cubicBezTo>
                  <a:cubicBezTo>
                    <a:pt x="199" y="51"/>
                    <a:pt x="195" y="50"/>
                    <a:pt x="192" y="47"/>
                  </a:cubicBezTo>
                  <a:cubicBezTo>
                    <a:pt x="189" y="49"/>
                    <a:pt x="182" y="47"/>
                    <a:pt x="182" y="51"/>
                  </a:cubicBezTo>
                  <a:cubicBezTo>
                    <a:pt x="185" y="50"/>
                    <a:pt x="187" y="48"/>
                    <a:pt x="191" y="48"/>
                  </a:cubicBezTo>
                  <a:cubicBezTo>
                    <a:pt x="191" y="50"/>
                    <a:pt x="190" y="50"/>
                    <a:pt x="189" y="51"/>
                  </a:cubicBezTo>
                  <a:cubicBezTo>
                    <a:pt x="184" y="51"/>
                    <a:pt x="184" y="51"/>
                    <a:pt x="184" y="51"/>
                  </a:cubicBezTo>
                  <a:cubicBezTo>
                    <a:pt x="185" y="54"/>
                    <a:pt x="188" y="51"/>
                    <a:pt x="190" y="52"/>
                  </a:cubicBezTo>
                  <a:cubicBezTo>
                    <a:pt x="193" y="52"/>
                    <a:pt x="198" y="51"/>
                    <a:pt x="199" y="53"/>
                  </a:cubicBezTo>
                  <a:cubicBezTo>
                    <a:pt x="188" y="59"/>
                    <a:pt x="175" y="59"/>
                    <a:pt x="165" y="62"/>
                  </a:cubicBezTo>
                  <a:cubicBezTo>
                    <a:pt x="157" y="64"/>
                    <a:pt x="151" y="72"/>
                    <a:pt x="141" y="73"/>
                  </a:cubicBezTo>
                  <a:cubicBezTo>
                    <a:pt x="140" y="72"/>
                    <a:pt x="142" y="72"/>
                    <a:pt x="141" y="70"/>
                  </a:cubicBezTo>
                  <a:cubicBezTo>
                    <a:pt x="138" y="74"/>
                    <a:pt x="135" y="72"/>
                    <a:pt x="131" y="74"/>
                  </a:cubicBezTo>
                  <a:cubicBezTo>
                    <a:pt x="128" y="79"/>
                    <a:pt x="125" y="85"/>
                    <a:pt x="119" y="86"/>
                  </a:cubicBezTo>
                  <a:cubicBezTo>
                    <a:pt x="117" y="93"/>
                    <a:pt x="114" y="97"/>
                    <a:pt x="108" y="99"/>
                  </a:cubicBezTo>
                  <a:cubicBezTo>
                    <a:pt x="105" y="98"/>
                    <a:pt x="101" y="93"/>
                    <a:pt x="94" y="95"/>
                  </a:cubicBezTo>
                  <a:cubicBezTo>
                    <a:pt x="93" y="89"/>
                    <a:pt x="88" y="80"/>
                    <a:pt x="87" y="69"/>
                  </a:cubicBezTo>
                  <a:cubicBezTo>
                    <a:pt x="90" y="67"/>
                    <a:pt x="90" y="68"/>
                    <a:pt x="89" y="64"/>
                  </a:cubicBezTo>
                  <a:cubicBezTo>
                    <a:pt x="93" y="60"/>
                    <a:pt x="102" y="59"/>
                    <a:pt x="104" y="56"/>
                  </a:cubicBezTo>
                  <a:cubicBezTo>
                    <a:pt x="104" y="52"/>
                    <a:pt x="100" y="52"/>
                    <a:pt x="95" y="50"/>
                  </a:cubicBezTo>
                  <a:cubicBezTo>
                    <a:pt x="105" y="50"/>
                    <a:pt x="105" y="50"/>
                    <a:pt x="105" y="50"/>
                  </a:cubicBezTo>
                  <a:cubicBezTo>
                    <a:pt x="105" y="51"/>
                    <a:pt x="106" y="51"/>
                    <a:pt x="107" y="51"/>
                  </a:cubicBezTo>
                  <a:cubicBezTo>
                    <a:pt x="106" y="48"/>
                    <a:pt x="104" y="46"/>
                    <a:pt x="102" y="45"/>
                  </a:cubicBezTo>
                  <a:cubicBezTo>
                    <a:pt x="102" y="44"/>
                    <a:pt x="102" y="44"/>
                    <a:pt x="102" y="44"/>
                  </a:cubicBezTo>
                  <a:cubicBezTo>
                    <a:pt x="98" y="44"/>
                    <a:pt x="97" y="46"/>
                    <a:pt x="94" y="46"/>
                  </a:cubicBezTo>
                  <a:cubicBezTo>
                    <a:pt x="97" y="43"/>
                    <a:pt x="99" y="41"/>
                    <a:pt x="99" y="39"/>
                  </a:cubicBezTo>
                  <a:cubicBezTo>
                    <a:pt x="99" y="34"/>
                    <a:pt x="96" y="32"/>
                    <a:pt x="96" y="28"/>
                  </a:cubicBezTo>
                  <a:cubicBezTo>
                    <a:pt x="85" y="25"/>
                    <a:pt x="72" y="30"/>
                    <a:pt x="67" y="26"/>
                  </a:cubicBezTo>
                  <a:cubicBezTo>
                    <a:pt x="69" y="26"/>
                    <a:pt x="69" y="26"/>
                    <a:pt x="69" y="26"/>
                  </a:cubicBezTo>
                  <a:cubicBezTo>
                    <a:pt x="72" y="25"/>
                    <a:pt x="67" y="25"/>
                    <a:pt x="66" y="25"/>
                  </a:cubicBezTo>
                  <a:cubicBezTo>
                    <a:pt x="68" y="22"/>
                    <a:pt x="75" y="26"/>
                    <a:pt x="77" y="23"/>
                  </a:cubicBezTo>
                  <a:cubicBezTo>
                    <a:pt x="77" y="23"/>
                    <a:pt x="78" y="22"/>
                    <a:pt x="77" y="22"/>
                  </a:cubicBezTo>
                  <a:cubicBezTo>
                    <a:pt x="70" y="24"/>
                    <a:pt x="67" y="20"/>
                    <a:pt x="63" y="19"/>
                  </a:cubicBezTo>
                  <a:cubicBezTo>
                    <a:pt x="73" y="16"/>
                    <a:pt x="85" y="17"/>
                    <a:pt x="94" y="12"/>
                  </a:cubicBezTo>
                  <a:cubicBezTo>
                    <a:pt x="92" y="12"/>
                    <a:pt x="87" y="13"/>
                    <a:pt x="87" y="11"/>
                  </a:cubicBezTo>
                  <a:cubicBezTo>
                    <a:pt x="94" y="9"/>
                    <a:pt x="107" y="12"/>
                    <a:pt x="110" y="6"/>
                  </a:cubicBezTo>
                  <a:cubicBezTo>
                    <a:pt x="108" y="5"/>
                    <a:pt x="109" y="7"/>
                    <a:pt x="106" y="6"/>
                  </a:cubicBezTo>
                  <a:cubicBezTo>
                    <a:pt x="101" y="6"/>
                    <a:pt x="97" y="7"/>
                    <a:pt x="93" y="7"/>
                  </a:cubicBezTo>
                  <a:cubicBezTo>
                    <a:pt x="92" y="9"/>
                    <a:pt x="97" y="7"/>
                    <a:pt x="96" y="9"/>
                  </a:cubicBezTo>
                  <a:cubicBezTo>
                    <a:pt x="80" y="9"/>
                    <a:pt x="70" y="15"/>
                    <a:pt x="56" y="16"/>
                  </a:cubicBezTo>
                  <a:cubicBezTo>
                    <a:pt x="65" y="18"/>
                    <a:pt x="43" y="23"/>
                    <a:pt x="39" y="22"/>
                  </a:cubicBezTo>
                  <a:cubicBezTo>
                    <a:pt x="38" y="25"/>
                    <a:pt x="43" y="24"/>
                    <a:pt x="41" y="26"/>
                  </a:cubicBezTo>
                  <a:cubicBezTo>
                    <a:pt x="36" y="26"/>
                    <a:pt x="31" y="26"/>
                    <a:pt x="26" y="26"/>
                  </a:cubicBezTo>
                  <a:cubicBezTo>
                    <a:pt x="25" y="26"/>
                    <a:pt x="25" y="26"/>
                    <a:pt x="25" y="26"/>
                  </a:cubicBezTo>
                  <a:cubicBezTo>
                    <a:pt x="24" y="26"/>
                    <a:pt x="23" y="26"/>
                    <a:pt x="23" y="26"/>
                  </a:cubicBezTo>
                  <a:cubicBezTo>
                    <a:pt x="16" y="27"/>
                    <a:pt x="10" y="26"/>
                    <a:pt x="4" y="25"/>
                  </a:cubicBezTo>
                  <a:cubicBezTo>
                    <a:pt x="4" y="25"/>
                    <a:pt x="3" y="25"/>
                    <a:pt x="3" y="25"/>
                  </a:cubicBezTo>
                  <a:cubicBezTo>
                    <a:pt x="6" y="24"/>
                    <a:pt x="11" y="24"/>
                    <a:pt x="15" y="22"/>
                  </a:cubicBezTo>
                  <a:cubicBezTo>
                    <a:pt x="13" y="23"/>
                    <a:pt x="13" y="20"/>
                    <a:pt x="16" y="21"/>
                  </a:cubicBezTo>
                  <a:cubicBezTo>
                    <a:pt x="18" y="21"/>
                    <a:pt x="22" y="20"/>
                    <a:pt x="22" y="22"/>
                  </a:cubicBezTo>
                  <a:cubicBezTo>
                    <a:pt x="25" y="19"/>
                    <a:pt x="29" y="17"/>
                    <a:pt x="36" y="18"/>
                  </a:cubicBezTo>
                  <a:cubicBezTo>
                    <a:pt x="35" y="17"/>
                    <a:pt x="34" y="16"/>
                    <a:pt x="32" y="16"/>
                  </a:cubicBezTo>
                  <a:cubicBezTo>
                    <a:pt x="24" y="13"/>
                    <a:pt x="9" y="24"/>
                    <a:pt x="3" y="16"/>
                  </a:cubicBezTo>
                  <a:cubicBezTo>
                    <a:pt x="16" y="15"/>
                    <a:pt x="0" y="15"/>
                    <a:pt x="1" y="12"/>
                  </a:cubicBezTo>
                  <a:cubicBezTo>
                    <a:pt x="10" y="11"/>
                    <a:pt x="16" y="4"/>
                    <a:pt x="24" y="11"/>
                  </a:cubicBezTo>
                  <a:cubicBezTo>
                    <a:pt x="26" y="11"/>
                    <a:pt x="30" y="9"/>
                    <a:pt x="29" y="13"/>
                  </a:cubicBezTo>
                  <a:cubicBezTo>
                    <a:pt x="30" y="12"/>
                    <a:pt x="32" y="12"/>
                    <a:pt x="32" y="11"/>
                  </a:cubicBezTo>
                  <a:cubicBezTo>
                    <a:pt x="32" y="9"/>
                    <a:pt x="28" y="10"/>
                    <a:pt x="26" y="10"/>
                  </a:cubicBezTo>
                  <a:cubicBezTo>
                    <a:pt x="26" y="9"/>
                    <a:pt x="26" y="9"/>
                    <a:pt x="26" y="9"/>
                  </a:cubicBezTo>
                  <a:cubicBezTo>
                    <a:pt x="27" y="6"/>
                    <a:pt x="21" y="8"/>
                    <a:pt x="24" y="6"/>
                  </a:cubicBezTo>
                  <a:cubicBezTo>
                    <a:pt x="49" y="5"/>
                    <a:pt x="72" y="1"/>
                    <a:pt x="94" y="2"/>
                  </a:cubicBezTo>
                  <a:cubicBezTo>
                    <a:pt x="93" y="3"/>
                    <a:pt x="93" y="3"/>
                    <a:pt x="93" y="4"/>
                  </a:cubicBezTo>
                  <a:cubicBezTo>
                    <a:pt x="95" y="4"/>
                    <a:pt x="98" y="4"/>
                    <a:pt x="99" y="3"/>
                  </a:cubicBezTo>
                  <a:cubicBezTo>
                    <a:pt x="115" y="5"/>
                    <a:pt x="134" y="7"/>
                    <a:pt x="142" y="4"/>
                  </a:cubicBezTo>
                  <a:cubicBezTo>
                    <a:pt x="146" y="4"/>
                    <a:pt x="156" y="8"/>
                    <a:pt x="153" y="6"/>
                  </a:cubicBezTo>
                  <a:cubicBezTo>
                    <a:pt x="153" y="4"/>
                    <a:pt x="151" y="5"/>
                    <a:pt x="151" y="4"/>
                  </a:cubicBezTo>
                  <a:cubicBezTo>
                    <a:pt x="156" y="4"/>
                    <a:pt x="153" y="1"/>
                    <a:pt x="162" y="2"/>
                  </a:cubicBezTo>
                  <a:cubicBezTo>
                    <a:pt x="163" y="6"/>
                    <a:pt x="166" y="2"/>
                    <a:pt x="168" y="4"/>
                  </a:cubicBezTo>
                  <a:cubicBezTo>
                    <a:pt x="173" y="4"/>
                    <a:pt x="177" y="0"/>
                    <a:pt x="186" y="1"/>
                  </a:cubicBezTo>
                  <a:cubicBezTo>
                    <a:pt x="201" y="1"/>
                    <a:pt x="201" y="1"/>
                    <a:pt x="201" y="1"/>
                  </a:cubicBezTo>
                  <a:cubicBezTo>
                    <a:pt x="201" y="2"/>
                    <a:pt x="200" y="2"/>
                    <a:pt x="200" y="3"/>
                  </a:cubicBezTo>
                  <a:cubicBezTo>
                    <a:pt x="202" y="3"/>
                    <a:pt x="206" y="4"/>
                    <a:pt x="207" y="2"/>
                  </a:cubicBezTo>
                  <a:cubicBezTo>
                    <a:pt x="210" y="1"/>
                    <a:pt x="214" y="3"/>
                    <a:pt x="218" y="3"/>
                  </a:cubicBezTo>
                  <a:cubicBezTo>
                    <a:pt x="218" y="3"/>
                    <a:pt x="218" y="3"/>
                    <a:pt x="218" y="3"/>
                  </a:cubicBezTo>
                  <a:lnTo>
                    <a:pt x="219" y="4"/>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Roboto Condensed Light"/>
                <a:ea typeface="Roboto Condensed Light"/>
                <a:cs typeface="Roboto Condensed Light"/>
                <a:sym typeface="Roboto Condensed Light"/>
              </a:endParaRPr>
            </a:p>
          </p:txBody>
        </p:sp>
        <p:sp>
          <p:nvSpPr>
            <p:cNvPr id="137" name="Google Shape;137;p16"/>
            <p:cNvSpPr/>
            <p:nvPr/>
          </p:nvSpPr>
          <p:spPr>
            <a:xfrm>
              <a:off x="6029325" y="3282951"/>
              <a:ext cx="9525" cy="6350"/>
            </a:xfrm>
            <a:custGeom>
              <a:avLst/>
              <a:gdLst/>
              <a:ahLst/>
              <a:cxnLst/>
              <a:rect l="l" t="t" r="r" b="b"/>
              <a:pathLst>
                <a:path w="7" h="5" extrusionOk="0">
                  <a:moveTo>
                    <a:pt x="1" y="5"/>
                  </a:moveTo>
                  <a:cubicBezTo>
                    <a:pt x="2" y="3"/>
                    <a:pt x="0" y="2"/>
                    <a:pt x="1" y="0"/>
                  </a:cubicBezTo>
                  <a:cubicBezTo>
                    <a:pt x="3" y="0"/>
                    <a:pt x="5" y="0"/>
                    <a:pt x="7" y="0"/>
                  </a:cubicBezTo>
                  <a:cubicBezTo>
                    <a:pt x="7" y="2"/>
                    <a:pt x="4" y="1"/>
                    <a:pt x="3" y="1"/>
                  </a:cubicBezTo>
                  <a:cubicBezTo>
                    <a:pt x="2" y="1"/>
                    <a:pt x="3" y="4"/>
                    <a:pt x="1" y="5"/>
                  </a:cubicBezTo>
                  <a:cubicBezTo>
                    <a:pt x="1" y="5"/>
                    <a:pt x="1" y="5"/>
                    <a:pt x="1" y="5"/>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Roboto Condensed Light"/>
                <a:ea typeface="Roboto Condensed Light"/>
                <a:cs typeface="Roboto Condensed Light"/>
                <a:sym typeface="Roboto Condensed Light"/>
              </a:endParaRPr>
            </a:p>
          </p:txBody>
        </p:sp>
        <p:sp>
          <p:nvSpPr>
            <p:cNvPr id="138" name="Google Shape;138;p16"/>
            <p:cNvSpPr/>
            <p:nvPr/>
          </p:nvSpPr>
          <p:spPr>
            <a:xfrm>
              <a:off x="5962650" y="3405188"/>
              <a:ext cx="319088" cy="474663"/>
            </a:xfrm>
            <a:custGeom>
              <a:avLst/>
              <a:gdLst/>
              <a:ahLst/>
              <a:cxnLst/>
              <a:rect l="l" t="t" r="r" b="b"/>
              <a:pathLst>
                <a:path w="223" h="332" extrusionOk="0">
                  <a:moveTo>
                    <a:pt x="222" y="95"/>
                  </a:moveTo>
                  <a:cubicBezTo>
                    <a:pt x="222" y="91"/>
                    <a:pt x="222" y="86"/>
                    <a:pt x="222" y="82"/>
                  </a:cubicBezTo>
                  <a:cubicBezTo>
                    <a:pt x="221" y="77"/>
                    <a:pt x="221" y="72"/>
                    <a:pt x="220" y="68"/>
                  </a:cubicBezTo>
                  <a:cubicBezTo>
                    <a:pt x="220" y="67"/>
                    <a:pt x="220" y="65"/>
                    <a:pt x="220" y="64"/>
                  </a:cubicBezTo>
                  <a:cubicBezTo>
                    <a:pt x="220" y="62"/>
                    <a:pt x="219" y="61"/>
                    <a:pt x="219" y="59"/>
                  </a:cubicBezTo>
                  <a:cubicBezTo>
                    <a:pt x="219" y="57"/>
                    <a:pt x="219" y="56"/>
                    <a:pt x="218" y="54"/>
                  </a:cubicBezTo>
                  <a:cubicBezTo>
                    <a:pt x="218" y="53"/>
                    <a:pt x="218" y="51"/>
                    <a:pt x="218" y="50"/>
                  </a:cubicBezTo>
                  <a:cubicBezTo>
                    <a:pt x="217" y="45"/>
                    <a:pt x="216" y="41"/>
                    <a:pt x="215" y="36"/>
                  </a:cubicBezTo>
                  <a:cubicBezTo>
                    <a:pt x="215" y="36"/>
                    <a:pt x="215" y="35"/>
                    <a:pt x="215" y="35"/>
                  </a:cubicBezTo>
                  <a:cubicBezTo>
                    <a:pt x="215" y="34"/>
                    <a:pt x="215" y="34"/>
                    <a:pt x="215" y="34"/>
                  </a:cubicBezTo>
                  <a:cubicBezTo>
                    <a:pt x="214" y="34"/>
                    <a:pt x="212" y="34"/>
                    <a:pt x="211" y="34"/>
                  </a:cubicBezTo>
                  <a:cubicBezTo>
                    <a:pt x="207" y="35"/>
                    <a:pt x="199" y="33"/>
                    <a:pt x="194" y="32"/>
                  </a:cubicBezTo>
                  <a:cubicBezTo>
                    <a:pt x="190" y="30"/>
                    <a:pt x="181" y="24"/>
                    <a:pt x="178" y="24"/>
                  </a:cubicBezTo>
                  <a:cubicBezTo>
                    <a:pt x="175" y="24"/>
                    <a:pt x="170" y="26"/>
                    <a:pt x="169" y="30"/>
                  </a:cubicBezTo>
                  <a:cubicBezTo>
                    <a:pt x="170" y="31"/>
                    <a:pt x="170" y="33"/>
                    <a:pt x="170" y="35"/>
                  </a:cubicBezTo>
                  <a:cubicBezTo>
                    <a:pt x="169" y="37"/>
                    <a:pt x="168" y="38"/>
                    <a:pt x="166" y="38"/>
                  </a:cubicBezTo>
                  <a:cubicBezTo>
                    <a:pt x="162" y="33"/>
                    <a:pt x="149" y="36"/>
                    <a:pt x="148" y="27"/>
                  </a:cubicBezTo>
                  <a:cubicBezTo>
                    <a:pt x="140" y="25"/>
                    <a:pt x="129" y="25"/>
                    <a:pt x="125" y="18"/>
                  </a:cubicBezTo>
                  <a:cubicBezTo>
                    <a:pt x="129" y="17"/>
                    <a:pt x="130" y="15"/>
                    <a:pt x="131" y="12"/>
                  </a:cubicBezTo>
                  <a:cubicBezTo>
                    <a:pt x="127" y="9"/>
                    <a:pt x="128" y="5"/>
                    <a:pt x="131" y="2"/>
                  </a:cubicBezTo>
                  <a:cubicBezTo>
                    <a:pt x="126" y="3"/>
                    <a:pt x="121" y="0"/>
                    <a:pt x="117" y="4"/>
                  </a:cubicBezTo>
                  <a:cubicBezTo>
                    <a:pt x="105" y="2"/>
                    <a:pt x="84" y="5"/>
                    <a:pt x="73" y="12"/>
                  </a:cubicBezTo>
                  <a:cubicBezTo>
                    <a:pt x="68" y="12"/>
                    <a:pt x="67" y="12"/>
                    <a:pt x="62" y="12"/>
                  </a:cubicBezTo>
                  <a:cubicBezTo>
                    <a:pt x="59" y="12"/>
                    <a:pt x="60" y="9"/>
                    <a:pt x="57" y="9"/>
                  </a:cubicBezTo>
                  <a:cubicBezTo>
                    <a:pt x="57" y="9"/>
                    <a:pt x="57" y="9"/>
                    <a:pt x="57" y="9"/>
                  </a:cubicBezTo>
                  <a:cubicBezTo>
                    <a:pt x="57" y="9"/>
                    <a:pt x="57" y="9"/>
                    <a:pt x="57" y="9"/>
                  </a:cubicBezTo>
                  <a:cubicBezTo>
                    <a:pt x="53" y="23"/>
                    <a:pt x="35" y="22"/>
                    <a:pt x="37" y="41"/>
                  </a:cubicBezTo>
                  <a:cubicBezTo>
                    <a:pt x="24" y="50"/>
                    <a:pt x="15" y="58"/>
                    <a:pt x="8" y="73"/>
                  </a:cubicBezTo>
                  <a:cubicBezTo>
                    <a:pt x="8" y="73"/>
                    <a:pt x="9" y="74"/>
                    <a:pt x="9" y="75"/>
                  </a:cubicBezTo>
                  <a:cubicBezTo>
                    <a:pt x="7" y="79"/>
                    <a:pt x="1" y="82"/>
                    <a:pt x="2" y="87"/>
                  </a:cubicBezTo>
                  <a:cubicBezTo>
                    <a:pt x="10" y="90"/>
                    <a:pt x="6" y="113"/>
                    <a:pt x="0" y="120"/>
                  </a:cubicBezTo>
                  <a:cubicBezTo>
                    <a:pt x="3" y="121"/>
                    <a:pt x="3" y="125"/>
                    <a:pt x="5" y="127"/>
                  </a:cubicBezTo>
                  <a:cubicBezTo>
                    <a:pt x="4" y="127"/>
                    <a:pt x="4" y="126"/>
                    <a:pt x="2" y="127"/>
                  </a:cubicBezTo>
                  <a:cubicBezTo>
                    <a:pt x="2" y="132"/>
                    <a:pt x="2" y="132"/>
                    <a:pt x="2" y="132"/>
                  </a:cubicBezTo>
                  <a:cubicBezTo>
                    <a:pt x="10" y="137"/>
                    <a:pt x="18" y="145"/>
                    <a:pt x="19" y="155"/>
                  </a:cubicBezTo>
                  <a:cubicBezTo>
                    <a:pt x="27" y="160"/>
                    <a:pt x="34" y="170"/>
                    <a:pt x="45" y="174"/>
                  </a:cubicBezTo>
                  <a:cubicBezTo>
                    <a:pt x="54" y="165"/>
                    <a:pt x="78" y="176"/>
                    <a:pt x="86" y="164"/>
                  </a:cubicBezTo>
                  <a:cubicBezTo>
                    <a:pt x="90" y="164"/>
                    <a:pt x="95" y="163"/>
                    <a:pt x="100" y="163"/>
                  </a:cubicBezTo>
                  <a:cubicBezTo>
                    <a:pt x="103" y="167"/>
                    <a:pt x="105" y="170"/>
                    <a:pt x="106" y="174"/>
                  </a:cubicBezTo>
                  <a:cubicBezTo>
                    <a:pt x="111" y="174"/>
                    <a:pt x="114" y="172"/>
                    <a:pt x="119" y="172"/>
                  </a:cubicBezTo>
                  <a:cubicBezTo>
                    <a:pt x="123" y="174"/>
                    <a:pt x="128" y="184"/>
                    <a:pt x="122" y="191"/>
                  </a:cubicBezTo>
                  <a:cubicBezTo>
                    <a:pt x="123" y="191"/>
                    <a:pt x="124" y="191"/>
                    <a:pt x="124" y="193"/>
                  </a:cubicBezTo>
                  <a:cubicBezTo>
                    <a:pt x="121" y="194"/>
                    <a:pt x="123" y="201"/>
                    <a:pt x="120" y="202"/>
                  </a:cubicBezTo>
                  <a:cubicBezTo>
                    <a:pt x="127" y="215"/>
                    <a:pt x="142" y="227"/>
                    <a:pt x="139" y="245"/>
                  </a:cubicBezTo>
                  <a:cubicBezTo>
                    <a:pt x="149" y="261"/>
                    <a:pt x="129" y="271"/>
                    <a:pt x="134" y="293"/>
                  </a:cubicBezTo>
                  <a:cubicBezTo>
                    <a:pt x="139" y="301"/>
                    <a:pt x="144" y="310"/>
                    <a:pt x="146" y="321"/>
                  </a:cubicBezTo>
                  <a:cubicBezTo>
                    <a:pt x="146" y="325"/>
                    <a:pt x="147" y="328"/>
                    <a:pt x="148" y="332"/>
                  </a:cubicBezTo>
                  <a:cubicBezTo>
                    <a:pt x="149" y="330"/>
                    <a:pt x="150" y="328"/>
                    <a:pt x="152" y="326"/>
                  </a:cubicBezTo>
                  <a:cubicBezTo>
                    <a:pt x="155" y="322"/>
                    <a:pt x="158" y="318"/>
                    <a:pt x="160" y="314"/>
                  </a:cubicBezTo>
                  <a:cubicBezTo>
                    <a:pt x="162" y="312"/>
                    <a:pt x="163" y="310"/>
                    <a:pt x="164" y="308"/>
                  </a:cubicBezTo>
                  <a:cubicBezTo>
                    <a:pt x="165" y="306"/>
                    <a:pt x="166" y="304"/>
                    <a:pt x="168" y="303"/>
                  </a:cubicBezTo>
                  <a:cubicBezTo>
                    <a:pt x="168" y="301"/>
                    <a:pt x="169" y="300"/>
                    <a:pt x="170" y="299"/>
                  </a:cubicBezTo>
                  <a:cubicBezTo>
                    <a:pt x="171" y="297"/>
                    <a:pt x="172" y="295"/>
                    <a:pt x="173" y="293"/>
                  </a:cubicBezTo>
                  <a:cubicBezTo>
                    <a:pt x="174" y="292"/>
                    <a:pt x="175" y="290"/>
                    <a:pt x="176" y="289"/>
                  </a:cubicBezTo>
                  <a:cubicBezTo>
                    <a:pt x="177" y="287"/>
                    <a:pt x="178" y="285"/>
                    <a:pt x="179" y="284"/>
                  </a:cubicBezTo>
                  <a:cubicBezTo>
                    <a:pt x="179" y="283"/>
                    <a:pt x="179" y="283"/>
                    <a:pt x="179" y="282"/>
                  </a:cubicBezTo>
                  <a:cubicBezTo>
                    <a:pt x="180" y="280"/>
                    <a:pt x="182" y="278"/>
                    <a:pt x="183" y="276"/>
                  </a:cubicBezTo>
                  <a:cubicBezTo>
                    <a:pt x="185" y="271"/>
                    <a:pt x="188" y="265"/>
                    <a:pt x="190" y="260"/>
                  </a:cubicBezTo>
                  <a:cubicBezTo>
                    <a:pt x="191" y="259"/>
                    <a:pt x="192" y="257"/>
                    <a:pt x="192" y="256"/>
                  </a:cubicBezTo>
                  <a:cubicBezTo>
                    <a:pt x="193" y="254"/>
                    <a:pt x="194" y="252"/>
                    <a:pt x="195" y="250"/>
                  </a:cubicBezTo>
                  <a:cubicBezTo>
                    <a:pt x="196" y="247"/>
                    <a:pt x="197" y="245"/>
                    <a:pt x="198" y="243"/>
                  </a:cubicBezTo>
                  <a:cubicBezTo>
                    <a:pt x="199" y="240"/>
                    <a:pt x="199" y="238"/>
                    <a:pt x="200" y="236"/>
                  </a:cubicBezTo>
                  <a:cubicBezTo>
                    <a:pt x="201" y="234"/>
                    <a:pt x="202" y="232"/>
                    <a:pt x="203" y="230"/>
                  </a:cubicBezTo>
                  <a:cubicBezTo>
                    <a:pt x="205" y="222"/>
                    <a:pt x="208" y="214"/>
                    <a:pt x="210" y="207"/>
                  </a:cubicBezTo>
                  <a:cubicBezTo>
                    <a:pt x="210" y="205"/>
                    <a:pt x="210" y="204"/>
                    <a:pt x="211" y="203"/>
                  </a:cubicBezTo>
                  <a:cubicBezTo>
                    <a:pt x="211" y="201"/>
                    <a:pt x="212" y="199"/>
                    <a:pt x="212" y="197"/>
                  </a:cubicBezTo>
                  <a:cubicBezTo>
                    <a:pt x="212" y="196"/>
                    <a:pt x="212" y="196"/>
                    <a:pt x="212" y="196"/>
                  </a:cubicBezTo>
                  <a:cubicBezTo>
                    <a:pt x="213" y="195"/>
                    <a:pt x="213" y="193"/>
                    <a:pt x="213" y="192"/>
                  </a:cubicBezTo>
                  <a:cubicBezTo>
                    <a:pt x="214" y="191"/>
                    <a:pt x="214" y="189"/>
                    <a:pt x="214" y="188"/>
                  </a:cubicBezTo>
                  <a:cubicBezTo>
                    <a:pt x="215" y="187"/>
                    <a:pt x="215" y="186"/>
                    <a:pt x="215" y="184"/>
                  </a:cubicBezTo>
                  <a:cubicBezTo>
                    <a:pt x="215" y="182"/>
                    <a:pt x="216" y="180"/>
                    <a:pt x="216" y="178"/>
                  </a:cubicBezTo>
                  <a:cubicBezTo>
                    <a:pt x="217" y="176"/>
                    <a:pt x="217" y="174"/>
                    <a:pt x="217" y="172"/>
                  </a:cubicBezTo>
                  <a:cubicBezTo>
                    <a:pt x="218" y="170"/>
                    <a:pt x="218" y="167"/>
                    <a:pt x="218" y="165"/>
                  </a:cubicBezTo>
                  <a:cubicBezTo>
                    <a:pt x="219" y="164"/>
                    <a:pt x="219" y="163"/>
                    <a:pt x="219" y="162"/>
                  </a:cubicBezTo>
                  <a:cubicBezTo>
                    <a:pt x="219" y="158"/>
                    <a:pt x="220" y="154"/>
                    <a:pt x="220" y="151"/>
                  </a:cubicBezTo>
                  <a:cubicBezTo>
                    <a:pt x="221" y="149"/>
                    <a:pt x="221" y="148"/>
                    <a:pt x="221" y="147"/>
                  </a:cubicBezTo>
                  <a:cubicBezTo>
                    <a:pt x="221" y="142"/>
                    <a:pt x="222" y="138"/>
                    <a:pt x="222" y="133"/>
                  </a:cubicBezTo>
                  <a:cubicBezTo>
                    <a:pt x="222" y="131"/>
                    <a:pt x="222" y="128"/>
                    <a:pt x="222" y="126"/>
                  </a:cubicBezTo>
                  <a:cubicBezTo>
                    <a:pt x="222" y="124"/>
                    <a:pt x="222" y="124"/>
                    <a:pt x="222" y="124"/>
                  </a:cubicBezTo>
                  <a:cubicBezTo>
                    <a:pt x="222" y="122"/>
                    <a:pt x="223" y="120"/>
                    <a:pt x="223" y="118"/>
                  </a:cubicBezTo>
                  <a:cubicBezTo>
                    <a:pt x="223" y="115"/>
                    <a:pt x="223" y="112"/>
                    <a:pt x="223" y="110"/>
                  </a:cubicBezTo>
                  <a:cubicBezTo>
                    <a:pt x="223" y="105"/>
                    <a:pt x="223" y="100"/>
                    <a:pt x="222" y="95"/>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Roboto Condensed Light"/>
                <a:ea typeface="Roboto Condensed Light"/>
                <a:cs typeface="Roboto Condensed Light"/>
                <a:sym typeface="Roboto Condensed Light"/>
              </a:endParaRPr>
            </a:p>
          </p:txBody>
        </p:sp>
        <p:sp>
          <p:nvSpPr>
            <p:cNvPr id="139" name="Google Shape;139;p16"/>
            <p:cNvSpPr/>
            <p:nvPr/>
          </p:nvSpPr>
          <p:spPr>
            <a:xfrm>
              <a:off x="6022975" y="3260726"/>
              <a:ext cx="238125" cy="155575"/>
            </a:xfrm>
            <a:custGeom>
              <a:avLst/>
              <a:gdLst/>
              <a:ahLst/>
              <a:cxnLst/>
              <a:rect l="l" t="t" r="r" b="b"/>
              <a:pathLst>
                <a:path w="166" h="109" extrusionOk="0">
                  <a:moveTo>
                    <a:pt x="166" y="108"/>
                  </a:moveTo>
                  <a:cubicBezTo>
                    <a:pt x="164" y="106"/>
                    <a:pt x="163" y="106"/>
                    <a:pt x="160" y="107"/>
                  </a:cubicBezTo>
                  <a:cubicBezTo>
                    <a:pt x="162" y="106"/>
                    <a:pt x="156" y="100"/>
                    <a:pt x="154" y="99"/>
                  </a:cubicBezTo>
                  <a:cubicBezTo>
                    <a:pt x="156" y="97"/>
                    <a:pt x="155" y="95"/>
                    <a:pt x="156" y="92"/>
                  </a:cubicBezTo>
                  <a:cubicBezTo>
                    <a:pt x="151" y="91"/>
                    <a:pt x="155" y="96"/>
                    <a:pt x="153" y="94"/>
                  </a:cubicBezTo>
                  <a:cubicBezTo>
                    <a:pt x="150" y="95"/>
                    <a:pt x="153" y="89"/>
                    <a:pt x="153" y="88"/>
                  </a:cubicBezTo>
                  <a:cubicBezTo>
                    <a:pt x="152" y="85"/>
                    <a:pt x="147" y="85"/>
                    <a:pt x="143" y="85"/>
                  </a:cubicBezTo>
                  <a:cubicBezTo>
                    <a:pt x="141" y="86"/>
                    <a:pt x="144" y="87"/>
                    <a:pt x="142" y="89"/>
                  </a:cubicBezTo>
                  <a:cubicBezTo>
                    <a:pt x="140" y="91"/>
                    <a:pt x="139" y="87"/>
                    <a:pt x="137" y="87"/>
                  </a:cubicBezTo>
                  <a:cubicBezTo>
                    <a:pt x="137" y="91"/>
                    <a:pt x="140" y="91"/>
                    <a:pt x="141" y="94"/>
                  </a:cubicBezTo>
                  <a:cubicBezTo>
                    <a:pt x="139" y="93"/>
                    <a:pt x="140" y="95"/>
                    <a:pt x="138" y="95"/>
                  </a:cubicBezTo>
                  <a:cubicBezTo>
                    <a:pt x="140" y="95"/>
                    <a:pt x="145" y="96"/>
                    <a:pt x="146" y="100"/>
                  </a:cubicBezTo>
                  <a:cubicBezTo>
                    <a:pt x="144" y="99"/>
                    <a:pt x="144" y="99"/>
                    <a:pt x="144" y="102"/>
                  </a:cubicBezTo>
                  <a:cubicBezTo>
                    <a:pt x="143" y="102"/>
                    <a:pt x="143" y="100"/>
                    <a:pt x="141" y="100"/>
                  </a:cubicBezTo>
                  <a:cubicBezTo>
                    <a:pt x="141" y="103"/>
                    <a:pt x="139" y="104"/>
                    <a:pt x="141" y="108"/>
                  </a:cubicBezTo>
                  <a:cubicBezTo>
                    <a:pt x="136" y="107"/>
                    <a:pt x="134" y="107"/>
                    <a:pt x="131" y="100"/>
                  </a:cubicBezTo>
                  <a:cubicBezTo>
                    <a:pt x="133" y="99"/>
                    <a:pt x="136" y="100"/>
                    <a:pt x="139" y="99"/>
                  </a:cubicBezTo>
                  <a:cubicBezTo>
                    <a:pt x="139" y="97"/>
                    <a:pt x="134" y="98"/>
                    <a:pt x="131" y="98"/>
                  </a:cubicBezTo>
                  <a:cubicBezTo>
                    <a:pt x="131" y="97"/>
                    <a:pt x="131" y="96"/>
                    <a:pt x="130" y="96"/>
                  </a:cubicBezTo>
                  <a:cubicBezTo>
                    <a:pt x="130" y="95"/>
                    <a:pt x="131" y="95"/>
                    <a:pt x="131" y="95"/>
                  </a:cubicBezTo>
                  <a:cubicBezTo>
                    <a:pt x="125" y="93"/>
                    <a:pt x="122" y="90"/>
                    <a:pt x="124" y="81"/>
                  </a:cubicBezTo>
                  <a:cubicBezTo>
                    <a:pt x="121" y="78"/>
                    <a:pt x="120" y="78"/>
                    <a:pt x="115" y="76"/>
                  </a:cubicBezTo>
                  <a:cubicBezTo>
                    <a:pt x="107" y="73"/>
                    <a:pt x="102" y="58"/>
                    <a:pt x="100" y="65"/>
                  </a:cubicBezTo>
                  <a:cubicBezTo>
                    <a:pt x="99" y="64"/>
                    <a:pt x="98" y="62"/>
                    <a:pt x="99" y="60"/>
                  </a:cubicBezTo>
                  <a:cubicBezTo>
                    <a:pt x="95" y="59"/>
                    <a:pt x="96" y="62"/>
                    <a:pt x="93" y="62"/>
                  </a:cubicBezTo>
                  <a:cubicBezTo>
                    <a:pt x="92" y="70"/>
                    <a:pt x="101" y="72"/>
                    <a:pt x="104" y="79"/>
                  </a:cubicBezTo>
                  <a:cubicBezTo>
                    <a:pt x="109" y="79"/>
                    <a:pt x="109" y="79"/>
                    <a:pt x="109" y="79"/>
                  </a:cubicBezTo>
                  <a:cubicBezTo>
                    <a:pt x="107" y="86"/>
                    <a:pt x="121" y="83"/>
                    <a:pt x="120" y="91"/>
                  </a:cubicBezTo>
                  <a:cubicBezTo>
                    <a:pt x="117" y="90"/>
                    <a:pt x="117" y="88"/>
                    <a:pt x="114" y="88"/>
                  </a:cubicBezTo>
                  <a:cubicBezTo>
                    <a:pt x="113" y="88"/>
                    <a:pt x="112" y="89"/>
                    <a:pt x="111" y="89"/>
                  </a:cubicBezTo>
                  <a:cubicBezTo>
                    <a:pt x="114" y="93"/>
                    <a:pt x="113" y="96"/>
                    <a:pt x="111" y="99"/>
                  </a:cubicBezTo>
                  <a:cubicBezTo>
                    <a:pt x="106" y="98"/>
                    <a:pt x="105" y="102"/>
                    <a:pt x="105" y="107"/>
                  </a:cubicBezTo>
                  <a:cubicBezTo>
                    <a:pt x="101" y="105"/>
                    <a:pt x="97" y="104"/>
                    <a:pt x="94" y="100"/>
                  </a:cubicBezTo>
                  <a:cubicBezTo>
                    <a:pt x="98" y="98"/>
                    <a:pt x="104" y="100"/>
                    <a:pt x="108" y="99"/>
                  </a:cubicBezTo>
                  <a:cubicBezTo>
                    <a:pt x="113" y="83"/>
                    <a:pt x="87" y="84"/>
                    <a:pt x="84" y="70"/>
                  </a:cubicBezTo>
                  <a:cubicBezTo>
                    <a:pt x="83" y="68"/>
                    <a:pt x="81" y="68"/>
                    <a:pt x="79" y="67"/>
                  </a:cubicBezTo>
                  <a:cubicBezTo>
                    <a:pt x="75" y="69"/>
                    <a:pt x="71" y="72"/>
                    <a:pt x="67" y="74"/>
                  </a:cubicBezTo>
                  <a:cubicBezTo>
                    <a:pt x="64" y="70"/>
                    <a:pt x="51" y="71"/>
                    <a:pt x="55" y="78"/>
                  </a:cubicBezTo>
                  <a:cubicBezTo>
                    <a:pt x="51" y="84"/>
                    <a:pt x="36" y="87"/>
                    <a:pt x="42" y="95"/>
                  </a:cubicBezTo>
                  <a:cubicBezTo>
                    <a:pt x="37" y="105"/>
                    <a:pt x="26" y="107"/>
                    <a:pt x="15" y="109"/>
                  </a:cubicBezTo>
                  <a:cubicBezTo>
                    <a:pt x="14" y="103"/>
                    <a:pt x="8" y="104"/>
                    <a:pt x="1" y="105"/>
                  </a:cubicBezTo>
                  <a:cubicBezTo>
                    <a:pt x="3" y="103"/>
                    <a:pt x="3" y="98"/>
                    <a:pt x="0" y="96"/>
                  </a:cubicBezTo>
                  <a:cubicBezTo>
                    <a:pt x="3" y="90"/>
                    <a:pt x="6" y="81"/>
                    <a:pt x="3" y="73"/>
                  </a:cubicBezTo>
                  <a:cubicBezTo>
                    <a:pt x="9" y="68"/>
                    <a:pt x="23" y="72"/>
                    <a:pt x="33" y="73"/>
                  </a:cubicBezTo>
                  <a:cubicBezTo>
                    <a:pt x="39" y="72"/>
                    <a:pt x="35" y="59"/>
                    <a:pt x="38" y="58"/>
                  </a:cubicBezTo>
                  <a:cubicBezTo>
                    <a:pt x="35" y="52"/>
                    <a:pt x="27" y="53"/>
                    <a:pt x="24" y="45"/>
                  </a:cubicBezTo>
                  <a:cubicBezTo>
                    <a:pt x="37" y="45"/>
                    <a:pt x="37" y="45"/>
                    <a:pt x="37" y="45"/>
                  </a:cubicBezTo>
                  <a:cubicBezTo>
                    <a:pt x="37" y="42"/>
                    <a:pt x="35" y="42"/>
                    <a:pt x="36" y="39"/>
                  </a:cubicBezTo>
                  <a:cubicBezTo>
                    <a:pt x="40" y="44"/>
                    <a:pt x="45" y="39"/>
                    <a:pt x="50" y="37"/>
                  </a:cubicBezTo>
                  <a:cubicBezTo>
                    <a:pt x="50" y="33"/>
                    <a:pt x="50" y="33"/>
                    <a:pt x="50" y="33"/>
                  </a:cubicBezTo>
                  <a:cubicBezTo>
                    <a:pt x="57" y="32"/>
                    <a:pt x="61" y="30"/>
                    <a:pt x="63" y="23"/>
                  </a:cubicBezTo>
                  <a:cubicBezTo>
                    <a:pt x="66" y="24"/>
                    <a:pt x="72" y="18"/>
                    <a:pt x="77" y="21"/>
                  </a:cubicBezTo>
                  <a:cubicBezTo>
                    <a:pt x="83" y="16"/>
                    <a:pt x="75" y="12"/>
                    <a:pt x="77" y="4"/>
                  </a:cubicBezTo>
                  <a:cubicBezTo>
                    <a:pt x="80" y="3"/>
                    <a:pt x="81" y="1"/>
                    <a:pt x="85" y="0"/>
                  </a:cubicBezTo>
                  <a:cubicBezTo>
                    <a:pt x="85" y="3"/>
                    <a:pt x="85" y="6"/>
                    <a:pt x="87" y="6"/>
                  </a:cubicBezTo>
                  <a:cubicBezTo>
                    <a:pt x="87" y="10"/>
                    <a:pt x="84" y="6"/>
                    <a:pt x="83" y="9"/>
                  </a:cubicBezTo>
                  <a:cubicBezTo>
                    <a:pt x="86" y="11"/>
                    <a:pt x="86" y="13"/>
                    <a:pt x="89" y="14"/>
                  </a:cubicBezTo>
                  <a:cubicBezTo>
                    <a:pt x="88" y="15"/>
                    <a:pt x="88" y="15"/>
                    <a:pt x="88" y="15"/>
                  </a:cubicBezTo>
                  <a:cubicBezTo>
                    <a:pt x="86" y="14"/>
                    <a:pt x="84" y="11"/>
                    <a:pt x="82" y="13"/>
                  </a:cubicBezTo>
                  <a:cubicBezTo>
                    <a:pt x="84" y="14"/>
                    <a:pt x="85" y="17"/>
                    <a:pt x="89" y="18"/>
                  </a:cubicBezTo>
                  <a:cubicBezTo>
                    <a:pt x="90" y="17"/>
                    <a:pt x="93" y="17"/>
                    <a:pt x="94" y="15"/>
                  </a:cubicBezTo>
                  <a:cubicBezTo>
                    <a:pt x="101" y="22"/>
                    <a:pt x="108" y="13"/>
                    <a:pt x="117" y="14"/>
                  </a:cubicBezTo>
                  <a:cubicBezTo>
                    <a:pt x="117" y="17"/>
                    <a:pt x="117" y="17"/>
                    <a:pt x="117" y="17"/>
                  </a:cubicBezTo>
                  <a:cubicBezTo>
                    <a:pt x="120" y="17"/>
                    <a:pt x="121" y="15"/>
                    <a:pt x="122" y="14"/>
                  </a:cubicBezTo>
                  <a:cubicBezTo>
                    <a:pt x="137" y="36"/>
                    <a:pt x="148" y="59"/>
                    <a:pt x="158" y="84"/>
                  </a:cubicBezTo>
                  <a:cubicBezTo>
                    <a:pt x="157" y="84"/>
                    <a:pt x="157" y="84"/>
                    <a:pt x="157" y="84"/>
                  </a:cubicBezTo>
                  <a:cubicBezTo>
                    <a:pt x="157" y="85"/>
                    <a:pt x="157" y="86"/>
                    <a:pt x="156" y="87"/>
                  </a:cubicBezTo>
                  <a:cubicBezTo>
                    <a:pt x="157" y="87"/>
                    <a:pt x="157" y="87"/>
                    <a:pt x="158" y="87"/>
                  </a:cubicBezTo>
                  <a:cubicBezTo>
                    <a:pt x="158" y="87"/>
                    <a:pt x="158" y="87"/>
                    <a:pt x="158" y="87"/>
                  </a:cubicBezTo>
                  <a:cubicBezTo>
                    <a:pt x="159" y="87"/>
                    <a:pt x="159" y="87"/>
                    <a:pt x="159" y="87"/>
                  </a:cubicBezTo>
                  <a:cubicBezTo>
                    <a:pt x="161" y="94"/>
                    <a:pt x="163" y="101"/>
                    <a:pt x="166" y="108"/>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Roboto Condensed Light"/>
                <a:ea typeface="Roboto Condensed Light"/>
                <a:cs typeface="Roboto Condensed Light"/>
                <a:sym typeface="Roboto Condensed Light"/>
              </a:endParaRPr>
            </a:p>
          </p:txBody>
        </p:sp>
        <p:sp>
          <p:nvSpPr>
            <p:cNvPr id="140" name="Google Shape;140;p16"/>
            <p:cNvSpPr/>
            <p:nvPr/>
          </p:nvSpPr>
          <p:spPr>
            <a:xfrm>
              <a:off x="6118225" y="3240088"/>
              <a:ext cx="6350" cy="7938"/>
            </a:xfrm>
            <a:custGeom>
              <a:avLst/>
              <a:gdLst/>
              <a:ahLst/>
              <a:cxnLst/>
              <a:rect l="l" t="t" r="r" b="b"/>
              <a:pathLst>
                <a:path w="5" h="6" extrusionOk="0">
                  <a:moveTo>
                    <a:pt x="3" y="6"/>
                  </a:moveTo>
                  <a:cubicBezTo>
                    <a:pt x="2" y="6"/>
                    <a:pt x="1" y="6"/>
                    <a:pt x="0" y="6"/>
                  </a:cubicBezTo>
                  <a:cubicBezTo>
                    <a:pt x="0" y="4"/>
                    <a:pt x="3" y="5"/>
                    <a:pt x="2" y="3"/>
                  </a:cubicBezTo>
                  <a:cubicBezTo>
                    <a:pt x="0" y="3"/>
                    <a:pt x="3" y="3"/>
                    <a:pt x="0" y="2"/>
                  </a:cubicBezTo>
                  <a:cubicBezTo>
                    <a:pt x="0" y="1"/>
                    <a:pt x="2" y="1"/>
                    <a:pt x="2" y="0"/>
                  </a:cubicBezTo>
                  <a:cubicBezTo>
                    <a:pt x="5" y="1"/>
                    <a:pt x="2" y="5"/>
                    <a:pt x="3" y="6"/>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Roboto Condensed Light"/>
                <a:ea typeface="Roboto Condensed Light"/>
                <a:cs typeface="Roboto Condensed Light"/>
                <a:sym typeface="Roboto Condensed Light"/>
              </a:endParaRPr>
            </a:p>
          </p:txBody>
        </p:sp>
        <p:sp>
          <p:nvSpPr>
            <p:cNvPr id="141" name="Google Shape;141;p16"/>
            <p:cNvSpPr/>
            <p:nvPr/>
          </p:nvSpPr>
          <p:spPr>
            <a:xfrm>
              <a:off x="5324475" y="3152776"/>
              <a:ext cx="466725" cy="493713"/>
            </a:xfrm>
            <a:custGeom>
              <a:avLst/>
              <a:gdLst/>
              <a:ahLst/>
              <a:cxnLst/>
              <a:rect l="l" t="t" r="r" b="b"/>
              <a:pathLst>
                <a:path w="327" h="346" extrusionOk="0">
                  <a:moveTo>
                    <a:pt x="309" y="23"/>
                  </a:moveTo>
                  <a:cubicBezTo>
                    <a:pt x="310" y="22"/>
                    <a:pt x="317" y="22"/>
                    <a:pt x="315" y="21"/>
                  </a:cubicBezTo>
                  <a:cubicBezTo>
                    <a:pt x="313" y="21"/>
                    <a:pt x="311" y="20"/>
                    <a:pt x="310" y="19"/>
                  </a:cubicBezTo>
                  <a:cubicBezTo>
                    <a:pt x="313" y="19"/>
                    <a:pt x="316" y="20"/>
                    <a:pt x="316" y="17"/>
                  </a:cubicBezTo>
                  <a:cubicBezTo>
                    <a:pt x="313" y="17"/>
                    <a:pt x="310" y="17"/>
                    <a:pt x="313" y="15"/>
                  </a:cubicBezTo>
                  <a:cubicBezTo>
                    <a:pt x="311" y="14"/>
                    <a:pt x="308" y="17"/>
                    <a:pt x="308" y="15"/>
                  </a:cubicBezTo>
                  <a:cubicBezTo>
                    <a:pt x="310" y="15"/>
                    <a:pt x="306" y="13"/>
                    <a:pt x="307" y="11"/>
                  </a:cubicBezTo>
                  <a:cubicBezTo>
                    <a:pt x="304" y="10"/>
                    <a:pt x="303" y="12"/>
                    <a:pt x="301" y="12"/>
                  </a:cubicBezTo>
                  <a:cubicBezTo>
                    <a:pt x="301" y="8"/>
                    <a:pt x="297" y="11"/>
                    <a:pt x="296" y="9"/>
                  </a:cubicBezTo>
                  <a:cubicBezTo>
                    <a:pt x="297" y="8"/>
                    <a:pt x="299" y="8"/>
                    <a:pt x="298" y="7"/>
                  </a:cubicBezTo>
                  <a:cubicBezTo>
                    <a:pt x="290" y="5"/>
                    <a:pt x="284" y="9"/>
                    <a:pt x="280" y="8"/>
                  </a:cubicBezTo>
                  <a:cubicBezTo>
                    <a:pt x="280" y="6"/>
                    <a:pt x="283" y="6"/>
                    <a:pt x="282" y="2"/>
                  </a:cubicBezTo>
                  <a:cubicBezTo>
                    <a:pt x="279" y="0"/>
                    <a:pt x="275" y="3"/>
                    <a:pt x="271" y="3"/>
                  </a:cubicBezTo>
                  <a:cubicBezTo>
                    <a:pt x="271" y="3"/>
                    <a:pt x="272" y="2"/>
                    <a:pt x="272" y="2"/>
                  </a:cubicBezTo>
                  <a:cubicBezTo>
                    <a:pt x="271" y="1"/>
                    <a:pt x="270" y="1"/>
                    <a:pt x="269" y="1"/>
                  </a:cubicBezTo>
                  <a:cubicBezTo>
                    <a:pt x="260" y="0"/>
                    <a:pt x="251" y="9"/>
                    <a:pt x="246" y="12"/>
                  </a:cubicBezTo>
                  <a:cubicBezTo>
                    <a:pt x="248" y="13"/>
                    <a:pt x="252" y="12"/>
                    <a:pt x="253" y="14"/>
                  </a:cubicBezTo>
                  <a:cubicBezTo>
                    <a:pt x="251" y="15"/>
                    <a:pt x="248" y="12"/>
                    <a:pt x="246" y="14"/>
                  </a:cubicBezTo>
                  <a:cubicBezTo>
                    <a:pt x="247" y="14"/>
                    <a:pt x="247" y="15"/>
                    <a:pt x="247" y="17"/>
                  </a:cubicBezTo>
                  <a:cubicBezTo>
                    <a:pt x="250" y="17"/>
                    <a:pt x="254" y="16"/>
                    <a:pt x="255" y="18"/>
                  </a:cubicBezTo>
                  <a:cubicBezTo>
                    <a:pt x="252" y="25"/>
                    <a:pt x="244" y="26"/>
                    <a:pt x="239" y="30"/>
                  </a:cubicBezTo>
                  <a:cubicBezTo>
                    <a:pt x="240" y="27"/>
                    <a:pt x="242" y="26"/>
                    <a:pt x="241" y="22"/>
                  </a:cubicBezTo>
                  <a:cubicBezTo>
                    <a:pt x="236" y="21"/>
                    <a:pt x="236" y="25"/>
                    <a:pt x="233" y="25"/>
                  </a:cubicBezTo>
                  <a:cubicBezTo>
                    <a:pt x="234" y="24"/>
                    <a:pt x="235" y="22"/>
                    <a:pt x="235" y="20"/>
                  </a:cubicBezTo>
                  <a:cubicBezTo>
                    <a:pt x="234" y="20"/>
                    <a:pt x="231" y="21"/>
                    <a:pt x="231" y="19"/>
                  </a:cubicBezTo>
                  <a:cubicBezTo>
                    <a:pt x="232" y="17"/>
                    <a:pt x="235" y="18"/>
                    <a:pt x="236" y="17"/>
                  </a:cubicBezTo>
                  <a:cubicBezTo>
                    <a:pt x="230" y="2"/>
                    <a:pt x="251" y="8"/>
                    <a:pt x="255" y="1"/>
                  </a:cubicBezTo>
                  <a:cubicBezTo>
                    <a:pt x="248" y="0"/>
                    <a:pt x="243" y="1"/>
                    <a:pt x="237" y="2"/>
                  </a:cubicBezTo>
                  <a:cubicBezTo>
                    <a:pt x="233" y="7"/>
                    <a:pt x="230" y="12"/>
                    <a:pt x="222" y="13"/>
                  </a:cubicBezTo>
                  <a:cubicBezTo>
                    <a:pt x="224" y="17"/>
                    <a:pt x="220" y="17"/>
                    <a:pt x="219" y="19"/>
                  </a:cubicBezTo>
                  <a:cubicBezTo>
                    <a:pt x="222" y="19"/>
                    <a:pt x="224" y="20"/>
                    <a:pt x="225" y="21"/>
                  </a:cubicBezTo>
                  <a:cubicBezTo>
                    <a:pt x="223" y="21"/>
                    <a:pt x="222" y="22"/>
                    <a:pt x="220" y="23"/>
                  </a:cubicBezTo>
                  <a:cubicBezTo>
                    <a:pt x="222" y="24"/>
                    <a:pt x="223" y="21"/>
                    <a:pt x="223" y="23"/>
                  </a:cubicBezTo>
                  <a:cubicBezTo>
                    <a:pt x="217" y="24"/>
                    <a:pt x="216" y="30"/>
                    <a:pt x="209" y="29"/>
                  </a:cubicBezTo>
                  <a:cubicBezTo>
                    <a:pt x="209" y="27"/>
                    <a:pt x="214" y="27"/>
                    <a:pt x="212" y="25"/>
                  </a:cubicBezTo>
                  <a:cubicBezTo>
                    <a:pt x="207" y="25"/>
                    <a:pt x="207" y="25"/>
                    <a:pt x="207" y="25"/>
                  </a:cubicBezTo>
                  <a:cubicBezTo>
                    <a:pt x="202" y="26"/>
                    <a:pt x="193" y="28"/>
                    <a:pt x="187" y="26"/>
                  </a:cubicBezTo>
                  <a:cubicBezTo>
                    <a:pt x="185" y="26"/>
                    <a:pt x="184" y="25"/>
                    <a:pt x="182" y="25"/>
                  </a:cubicBezTo>
                  <a:cubicBezTo>
                    <a:pt x="182" y="24"/>
                    <a:pt x="183" y="24"/>
                    <a:pt x="183" y="23"/>
                  </a:cubicBezTo>
                  <a:cubicBezTo>
                    <a:pt x="180" y="22"/>
                    <a:pt x="178" y="23"/>
                    <a:pt x="176" y="23"/>
                  </a:cubicBezTo>
                  <a:cubicBezTo>
                    <a:pt x="174" y="24"/>
                    <a:pt x="173" y="25"/>
                    <a:pt x="171" y="25"/>
                  </a:cubicBezTo>
                  <a:cubicBezTo>
                    <a:pt x="171" y="28"/>
                    <a:pt x="170" y="29"/>
                    <a:pt x="170" y="32"/>
                  </a:cubicBezTo>
                  <a:cubicBezTo>
                    <a:pt x="168" y="31"/>
                    <a:pt x="166" y="34"/>
                    <a:pt x="166" y="32"/>
                  </a:cubicBezTo>
                  <a:cubicBezTo>
                    <a:pt x="165" y="30"/>
                    <a:pt x="169" y="32"/>
                    <a:pt x="168" y="29"/>
                  </a:cubicBezTo>
                  <a:cubicBezTo>
                    <a:pt x="164" y="25"/>
                    <a:pt x="151" y="32"/>
                    <a:pt x="146" y="27"/>
                  </a:cubicBezTo>
                  <a:cubicBezTo>
                    <a:pt x="149" y="26"/>
                    <a:pt x="151" y="26"/>
                    <a:pt x="153" y="24"/>
                  </a:cubicBezTo>
                  <a:cubicBezTo>
                    <a:pt x="143" y="23"/>
                    <a:pt x="135" y="17"/>
                    <a:pt x="125" y="20"/>
                  </a:cubicBezTo>
                  <a:cubicBezTo>
                    <a:pt x="125" y="21"/>
                    <a:pt x="125" y="21"/>
                    <a:pt x="124" y="21"/>
                  </a:cubicBezTo>
                  <a:cubicBezTo>
                    <a:pt x="124" y="20"/>
                    <a:pt x="125" y="20"/>
                    <a:pt x="125" y="18"/>
                  </a:cubicBezTo>
                  <a:cubicBezTo>
                    <a:pt x="123" y="18"/>
                    <a:pt x="123" y="18"/>
                    <a:pt x="123" y="18"/>
                  </a:cubicBezTo>
                  <a:cubicBezTo>
                    <a:pt x="121" y="19"/>
                    <a:pt x="121" y="21"/>
                    <a:pt x="118" y="20"/>
                  </a:cubicBezTo>
                  <a:cubicBezTo>
                    <a:pt x="117" y="18"/>
                    <a:pt x="119" y="18"/>
                    <a:pt x="119" y="16"/>
                  </a:cubicBezTo>
                  <a:cubicBezTo>
                    <a:pt x="114" y="17"/>
                    <a:pt x="104" y="20"/>
                    <a:pt x="108" y="18"/>
                  </a:cubicBezTo>
                  <a:cubicBezTo>
                    <a:pt x="98" y="22"/>
                    <a:pt x="89" y="17"/>
                    <a:pt x="82" y="23"/>
                  </a:cubicBezTo>
                  <a:cubicBezTo>
                    <a:pt x="80" y="22"/>
                    <a:pt x="74" y="22"/>
                    <a:pt x="76" y="19"/>
                  </a:cubicBezTo>
                  <a:cubicBezTo>
                    <a:pt x="71" y="18"/>
                    <a:pt x="65" y="17"/>
                    <a:pt x="60" y="17"/>
                  </a:cubicBezTo>
                  <a:cubicBezTo>
                    <a:pt x="59" y="17"/>
                    <a:pt x="59" y="17"/>
                    <a:pt x="59" y="17"/>
                  </a:cubicBezTo>
                  <a:cubicBezTo>
                    <a:pt x="55" y="21"/>
                    <a:pt x="51" y="25"/>
                    <a:pt x="47" y="29"/>
                  </a:cubicBezTo>
                  <a:cubicBezTo>
                    <a:pt x="45" y="30"/>
                    <a:pt x="44" y="32"/>
                    <a:pt x="42" y="33"/>
                  </a:cubicBezTo>
                  <a:cubicBezTo>
                    <a:pt x="40" y="36"/>
                    <a:pt x="37" y="39"/>
                    <a:pt x="35" y="42"/>
                  </a:cubicBezTo>
                  <a:cubicBezTo>
                    <a:pt x="34" y="43"/>
                    <a:pt x="32" y="44"/>
                    <a:pt x="31" y="46"/>
                  </a:cubicBezTo>
                  <a:cubicBezTo>
                    <a:pt x="29" y="48"/>
                    <a:pt x="27" y="50"/>
                    <a:pt x="25" y="52"/>
                  </a:cubicBezTo>
                  <a:cubicBezTo>
                    <a:pt x="24" y="54"/>
                    <a:pt x="22" y="56"/>
                    <a:pt x="21" y="58"/>
                  </a:cubicBezTo>
                  <a:cubicBezTo>
                    <a:pt x="21" y="58"/>
                    <a:pt x="21" y="58"/>
                    <a:pt x="21" y="58"/>
                  </a:cubicBezTo>
                  <a:cubicBezTo>
                    <a:pt x="19" y="60"/>
                    <a:pt x="18" y="62"/>
                    <a:pt x="16" y="64"/>
                  </a:cubicBezTo>
                  <a:cubicBezTo>
                    <a:pt x="16" y="64"/>
                    <a:pt x="16" y="64"/>
                    <a:pt x="16" y="64"/>
                  </a:cubicBezTo>
                  <a:cubicBezTo>
                    <a:pt x="17" y="64"/>
                    <a:pt x="19" y="64"/>
                    <a:pt x="20" y="64"/>
                  </a:cubicBezTo>
                  <a:cubicBezTo>
                    <a:pt x="17" y="68"/>
                    <a:pt x="25" y="75"/>
                    <a:pt x="20" y="81"/>
                  </a:cubicBezTo>
                  <a:cubicBezTo>
                    <a:pt x="21" y="84"/>
                    <a:pt x="23" y="77"/>
                    <a:pt x="24" y="80"/>
                  </a:cubicBezTo>
                  <a:cubicBezTo>
                    <a:pt x="22" y="81"/>
                    <a:pt x="20" y="83"/>
                    <a:pt x="23" y="85"/>
                  </a:cubicBezTo>
                  <a:cubicBezTo>
                    <a:pt x="22" y="86"/>
                    <a:pt x="18" y="88"/>
                    <a:pt x="20" y="90"/>
                  </a:cubicBezTo>
                  <a:cubicBezTo>
                    <a:pt x="21" y="88"/>
                    <a:pt x="23" y="86"/>
                    <a:pt x="22" y="90"/>
                  </a:cubicBezTo>
                  <a:cubicBezTo>
                    <a:pt x="25" y="90"/>
                    <a:pt x="25" y="87"/>
                    <a:pt x="26" y="86"/>
                  </a:cubicBezTo>
                  <a:cubicBezTo>
                    <a:pt x="26" y="90"/>
                    <a:pt x="27" y="88"/>
                    <a:pt x="29" y="87"/>
                  </a:cubicBezTo>
                  <a:cubicBezTo>
                    <a:pt x="28" y="90"/>
                    <a:pt x="29" y="90"/>
                    <a:pt x="28" y="93"/>
                  </a:cubicBezTo>
                  <a:cubicBezTo>
                    <a:pt x="25" y="92"/>
                    <a:pt x="24" y="94"/>
                    <a:pt x="24" y="97"/>
                  </a:cubicBezTo>
                  <a:cubicBezTo>
                    <a:pt x="27" y="97"/>
                    <a:pt x="25" y="95"/>
                    <a:pt x="28" y="96"/>
                  </a:cubicBezTo>
                  <a:cubicBezTo>
                    <a:pt x="28" y="99"/>
                    <a:pt x="24" y="98"/>
                    <a:pt x="25" y="101"/>
                  </a:cubicBezTo>
                  <a:cubicBezTo>
                    <a:pt x="26" y="101"/>
                    <a:pt x="27" y="101"/>
                    <a:pt x="28" y="102"/>
                  </a:cubicBezTo>
                  <a:cubicBezTo>
                    <a:pt x="25" y="102"/>
                    <a:pt x="26" y="106"/>
                    <a:pt x="25" y="108"/>
                  </a:cubicBezTo>
                  <a:cubicBezTo>
                    <a:pt x="26" y="109"/>
                    <a:pt x="29" y="107"/>
                    <a:pt x="29" y="109"/>
                  </a:cubicBezTo>
                  <a:cubicBezTo>
                    <a:pt x="27" y="110"/>
                    <a:pt x="22" y="109"/>
                    <a:pt x="20" y="111"/>
                  </a:cubicBezTo>
                  <a:cubicBezTo>
                    <a:pt x="22" y="115"/>
                    <a:pt x="24" y="119"/>
                    <a:pt x="28" y="122"/>
                  </a:cubicBezTo>
                  <a:cubicBezTo>
                    <a:pt x="24" y="122"/>
                    <a:pt x="21" y="131"/>
                    <a:pt x="24" y="133"/>
                  </a:cubicBezTo>
                  <a:cubicBezTo>
                    <a:pt x="13" y="140"/>
                    <a:pt x="7" y="152"/>
                    <a:pt x="2" y="165"/>
                  </a:cubicBezTo>
                  <a:cubicBezTo>
                    <a:pt x="2" y="168"/>
                    <a:pt x="3" y="172"/>
                    <a:pt x="1" y="174"/>
                  </a:cubicBezTo>
                  <a:cubicBezTo>
                    <a:pt x="0" y="185"/>
                    <a:pt x="6" y="197"/>
                    <a:pt x="14" y="201"/>
                  </a:cubicBezTo>
                  <a:cubicBezTo>
                    <a:pt x="11" y="214"/>
                    <a:pt x="18" y="218"/>
                    <a:pt x="19" y="227"/>
                  </a:cubicBezTo>
                  <a:cubicBezTo>
                    <a:pt x="18" y="228"/>
                    <a:pt x="17" y="228"/>
                    <a:pt x="15" y="228"/>
                  </a:cubicBezTo>
                  <a:cubicBezTo>
                    <a:pt x="15" y="234"/>
                    <a:pt x="23" y="233"/>
                    <a:pt x="25" y="237"/>
                  </a:cubicBezTo>
                  <a:cubicBezTo>
                    <a:pt x="19" y="245"/>
                    <a:pt x="30" y="248"/>
                    <a:pt x="31" y="254"/>
                  </a:cubicBezTo>
                  <a:cubicBezTo>
                    <a:pt x="33" y="253"/>
                    <a:pt x="34" y="251"/>
                    <a:pt x="33" y="248"/>
                  </a:cubicBezTo>
                  <a:cubicBezTo>
                    <a:pt x="31" y="246"/>
                    <a:pt x="30" y="248"/>
                    <a:pt x="29" y="245"/>
                  </a:cubicBezTo>
                  <a:cubicBezTo>
                    <a:pt x="31" y="234"/>
                    <a:pt x="22" y="229"/>
                    <a:pt x="24" y="221"/>
                  </a:cubicBezTo>
                  <a:cubicBezTo>
                    <a:pt x="24" y="221"/>
                    <a:pt x="24" y="221"/>
                    <a:pt x="25" y="221"/>
                  </a:cubicBezTo>
                  <a:cubicBezTo>
                    <a:pt x="25" y="219"/>
                    <a:pt x="23" y="220"/>
                    <a:pt x="22" y="221"/>
                  </a:cubicBezTo>
                  <a:cubicBezTo>
                    <a:pt x="22" y="216"/>
                    <a:pt x="19" y="211"/>
                    <a:pt x="21" y="207"/>
                  </a:cubicBezTo>
                  <a:cubicBezTo>
                    <a:pt x="23" y="208"/>
                    <a:pt x="26" y="209"/>
                    <a:pt x="28" y="210"/>
                  </a:cubicBezTo>
                  <a:cubicBezTo>
                    <a:pt x="29" y="215"/>
                    <a:pt x="27" y="221"/>
                    <a:pt x="28" y="224"/>
                  </a:cubicBezTo>
                  <a:cubicBezTo>
                    <a:pt x="32" y="224"/>
                    <a:pt x="34" y="233"/>
                    <a:pt x="38" y="236"/>
                  </a:cubicBezTo>
                  <a:cubicBezTo>
                    <a:pt x="38" y="237"/>
                    <a:pt x="36" y="238"/>
                    <a:pt x="36" y="240"/>
                  </a:cubicBezTo>
                  <a:cubicBezTo>
                    <a:pt x="45" y="245"/>
                    <a:pt x="54" y="260"/>
                    <a:pt x="48" y="269"/>
                  </a:cubicBezTo>
                  <a:cubicBezTo>
                    <a:pt x="57" y="281"/>
                    <a:pt x="72" y="286"/>
                    <a:pt x="87" y="292"/>
                  </a:cubicBezTo>
                  <a:cubicBezTo>
                    <a:pt x="89" y="291"/>
                    <a:pt x="92" y="289"/>
                    <a:pt x="94" y="288"/>
                  </a:cubicBezTo>
                  <a:cubicBezTo>
                    <a:pt x="103" y="295"/>
                    <a:pt x="112" y="306"/>
                    <a:pt x="125" y="304"/>
                  </a:cubicBezTo>
                  <a:cubicBezTo>
                    <a:pt x="124" y="311"/>
                    <a:pt x="135" y="312"/>
                    <a:pt x="132" y="322"/>
                  </a:cubicBezTo>
                  <a:cubicBezTo>
                    <a:pt x="134" y="323"/>
                    <a:pt x="135" y="323"/>
                    <a:pt x="136" y="321"/>
                  </a:cubicBezTo>
                  <a:cubicBezTo>
                    <a:pt x="140" y="331"/>
                    <a:pt x="149" y="330"/>
                    <a:pt x="156" y="336"/>
                  </a:cubicBezTo>
                  <a:cubicBezTo>
                    <a:pt x="155" y="334"/>
                    <a:pt x="158" y="335"/>
                    <a:pt x="158" y="334"/>
                  </a:cubicBezTo>
                  <a:cubicBezTo>
                    <a:pt x="157" y="334"/>
                    <a:pt x="156" y="332"/>
                    <a:pt x="156" y="330"/>
                  </a:cubicBezTo>
                  <a:cubicBezTo>
                    <a:pt x="159" y="330"/>
                    <a:pt x="159" y="327"/>
                    <a:pt x="161" y="327"/>
                  </a:cubicBezTo>
                  <a:cubicBezTo>
                    <a:pt x="165" y="329"/>
                    <a:pt x="169" y="338"/>
                    <a:pt x="170" y="346"/>
                  </a:cubicBezTo>
                  <a:cubicBezTo>
                    <a:pt x="171" y="341"/>
                    <a:pt x="173" y="336"/>
                    <a:pt x="173" y="331"/>
                  </a:cubicBezTo>
                  <a:cubicBezTo>
                    <a:pt x="167" y="322"/>
                    <a:pt x="160" y="324"/>
                    <a:pt x="149" y="327"/>
                  </a:cubicBezTo>
                  <a:cubicBezTo>
                    <a:pt x="139" y="320"/>
                    <a:pt x="142" y="306"/>
                    <a:pt x="146" y="294"/>
                  </a:cubicBezTo>
                  <a:cubicBezTo>
                    <a:pt x="142" y="287"/>
                    <a:pt x="128" y="293"/>
                    <a:pt x="121" y="290"/>
                  </a:cubicBezTo>
                  <a:cubicBezTo>
                    <a:pt x="124" y="288"/>
                    <a:pt x="124" y="284"/>
                    <a:pt x="125" y="280"/>
                  </a:cubicBezTo>
                  <a:cubicBezTo>
                    <a:pt x="124" y="277"/>
                    <a:pt x="127" y="274"/>
                    <a:pt x="127" y="278"/>
                  </a:cubicBezTo>
                  <a:cubicBezTo>
                    <a:pt x="129" y="271"/>
                    <a:pt x="132" y="269"/>
                    <a:pt x="134" y="262"/>
                  </a:cubicBezTo>
                  <a:cubicBezTo>
                    <a:pt x="132" y="261"/>
                    <a:pt x="131" y="261"/>
                    <a:pt x="129" y="261"/>
                  </a:cubicBezTo>
                  <a:cubicBezTo>
                    <a:pt x="125" y="261"/>
                    <a:pt x="120" y="263"/>
                    <a:pt x="117" y="264"/>
                  </a:cubicBezTo>
                  <a:cubicBezTo>
                    <a:pt x="117" y="271"/>
                    <a:pt x="113" y="273"/>
                    <a:pt x="110" y="277"/>
                  </a:cubicBezTo>
                  <a:cubicBezTo>
                    <a:pt x="105" y="277"/>
                    <a:pt x="101" y="278"/>
                    <a:pt x="96" y="278"/>
                  </a:cubicBezTo>
                  <a:cubicBezTo>
                    <a:pt x="96" y="276"/>
                    <a:pt x="93" y="276"/>
                    <a:pt x="91" y="276"/>
                  </a:cubicBezTo>
                  <a:cubicBezTo>
                    <a:pt x="86" y="266"/>
                    <a:pt x="84" y="255"/>
                    <a:pt x="88" y="246"/>
                  </a:cubicBezTo>
                  <a:cubicBezTo>
                    <a:pt x="88" y="246"/>
                    <a:pt x="88" y="247"/>
                    <a:pt x="88" y="247"/>
                  </a:cubicBezTo>
                  <a:cubicBezTo>
                    <a:pt x="90" y="243"/>
                    <a:pt x="94" y="237"/>
                    <a:pt x="91" y="231"/>
                  </a:cubicBezTo>
                  <a:cubicBezTo>
                    <a:pt x="100" y="224"/>
                    <a:pt x="109" y="215"/>
                    <a:pt x="120" y="218"/>
                  </a:cubicBezTo>
                  <a:cubicBezTo>
                    <a:pt x="119" y="222"/>
                    <a:pt x="129" y="219"/>
                    <a:pt x="131" y="222"/>
                  </a:cubicBezTo>
                  <a:cubicBezTo>
                    <a:pt x="129" y="209"/>
                    <a:pt x="146" y="218"/>
                    <a:pt x="157" y="217"/>
                  </a:cubicBezTo>
                  <a:cubicBezTo>
                    <a:pt x="158" y="227"/>
                    <a:pt x="160" y="236"/>
                    <a:pt x="162" y="242"/>
                  </a:cubicBezTo>
                  <a:cubicBezTo>
                    <a:pt x="166" y="242"/>
                    <a:pt x="166" y="242"/>
                    <a:pt x="166" y="242"/>
                  </a:cubicBezTo>
                  <a:cubicBezTo>
                    <a:pt x="173" y="234"/>
                    <a:pt x="166" y="220"/>
                    <a:pt x="168" y="211"/>
                  </a:cubicBezTo>
                  <a:cubicBezTo>
                    <a:pt x="170" y="204"/>
                    <a:pt x="183" y="199"/>
                    <a:pt x="190" y="195"/>
                  </a:cubicBezTo>
                  <a:cubicBezTo>
                    <a:pt x="193" y="194"/>
                    <a:pt x="198" y="189"/>
                    <a:pt x="200" y="186"/>
                  </a:cubicBezTo>
                  <a:cubicBezTo>
                    <a:pt x="197" y="185"/>
                    <a:pt x="199" y="183"/>
                    <a:pt x="201" y="185"/>
                  </a:cubicBezTo>
                  <a:cubicBezTo>
                    <a:pt x="200" y="180"/>
                    <a:pt x="201" y="176"/>
                    <a:pt x="203" y="171"/>
                  </a:cubicBezTo>
                  <a:cubicBezTo>
                    <a:pt x="204" y="174"/>
                    <a:pt x="202" y="178"/>
                    <a:pt x="203" y="179"/>
                  </a:cubicBezTo>
                  <a:cubicBezTo>
                    <a:pt x="206" y="176"/>
                    <a:pt x="208" y="172"/>
                    <a:pt x="208" y="166"/>
                  </a:cubicBezTo>
                  <a:cubicBezTo>
                    <a:pt x="209" y="167"/>
                    <a:pt x="207" y="170"/>
                    <a:pt x="209" y="170"/>
                  </a:cubicBezTo>
                  <a:cubicBezTo>
                    <a:pt x="213" y="166"/>
                    <a:pt x="216" y="160"/>
                    <a:pt x="224" y="160"/>
                  </a:cubicBezTo>
                  <a:cubicBezTo>
                    <a:pt x="225" y="158"/>
                    <a:pt x="223" y="158"/>
                    <a:pt x="223" y="158"/>
                  </a:cubicBezTo>
                  <a:cubicBezTo>
                    <a:pt x="228" y="157"/>
                    <a:pt x="229" y="156"/>
                    <a:pt x="233" y="157"/>
                  </a:cubicBezTo>
                  <a:cubicBezTo>
                    <a:pt x="235" y="155"/>
                    <a:pt x="232" y="154"/>
                    <a:pt x="232" y="152"/>
                  </a:cubicBezTo>
                  <a:cubicBezTo>
                    <a:pt x="238" y="144"/>
                    <a:pt x="253" y="138"/>
                    <a:pt x="264" y="137"/>
                  </a:cubicBezTo>
                  <a:cubicBezTo>
                    <a:pt x="261" y="139"/>
                    <a:pt x="258" y="140"/>
                    <a:pt x="255" y="142"/>
                  </a:cubicBezTo>
                  <a:cubicBezTo>
                    <a:pt x="255" y="144"/>
                    <a:pt x="256" y="145"/>
                    <a:pt x="256" y="147"/>
                  </a:cubicBezTo>
                  <a:cubicBezTo>
                    <a:pt x="261" y="146"/>
                    <a:pt x="262" y="143"/>
                    <a:pt x="265" y="141"/>
                  </a:cubicBezTo>
                  <a:cubicBezTo>
                    <a:pt x="269" y="139"/>
                    <a:pt x="277" y="142"/>
                    <a:pt x="279" y="136"/>
                  </a:cubicBezTo>
                  <a:cubicBezTo>
                    <a:pt x="273" y="136"/>
                    <a:pt x="261" y="132"/>
                    <a:pt x="268" y="124"/>
                  </a:cubicBezTo>
                  <a:cubicBezTo>
                    <a:pt x="266" y="124"/>
                    <a:pt x="262" y="125"/>
                    <a:pt x="261" y="123"/>
                  </a:cubicBezTo>
                  <a:cubicBezTo>
                    <a:pt x="266" y="122"/>
                    <a:pt x="272" y="123"/>
                    <a:pt x="273" y="118"/>
                  </a:cubicBezTo>
                  <a:cubicBezTo>
                    <a:pt x="261" y="115"/>
                    <a:pt x="255" y="121"/>
                    <a:pt x="247" y="124"/>
                  </a:cubicBezTo>
                  <a:cubicBezTo>
                    <a:pt x="248" y="121"/>
                    <a:pt x="243" y="124"/>
                    <a:pt x="244" y="121"/>
                  </a:cubicBezTo>
                  <a:cubicBezTo>
                    <a:pt x="255" y="123"/>
                    <a:pt x="258" y="113"/>
                    <a:pt x="268" y="112"/>
                  </a:cubicBezTo>
                  <a:cubicBezTo>
                    <a:pt x="273" y="113"/>
                    <a:pt x="281" y="111"/>
                    <a:pt x="285" y="113"/>
                  </a:cubicBezTo>
                  <a:cubicBezTo>
                    <a:pt x="291" y="116"/>
                    <a:pt x="295" y="109"/>
                    <a:pt x="303" y="106"/>
                  </a:cubicBezTo>
                  <a:cubicBezTo>
                    <a:pt x="305" y="105"/>
                    <a:pt x="305" y="107"/>
                    <a:pt x="307" y="106"/>
                  </a:cubicBezTo>
                  <a:cubicBezTo>
                    <a:pt x="313" y="105"/>
                    <a:pt x="315" y="99"/>
                    <a:pt x="315" y="95"/>
                  </a:cubicBezTo>
                  <a:cubicBezTo>
                    <a:pt x="312" y="94"/>
                    <a:pt x="311" y="95"/>
                    <a:pt x="309" y="96"/>
                  </a:cubicBezTo>
                  <a:cubicBezTo>
                    <a:pt x="309" y="94"/>
                    <a:pt x="310" y="94"/>
                    <a:pt x="310" y="92"/>
                  </a:cubicBezTo>
                  <a:cubicBezTo>
                    <a:pt x="307" y="93"/>
                    <a:pt x="301" y="97"/>
                    <a:pt x="298" y="96"/>
                  </a:cubicBezTo>
                  <a:cubicBezTo>
                    <a:pt x="303" y="92"/>
                    <a:pt x="308" y="94"/>
                    <a:pt x="312" y="90"/>
                  </a:cubicBezTo>
                  <a:cubicBezTo>
                    <a:pt x="308" y="89"/>
                    <a:pt x="307" y="87"/>
                    <a:pt x="302" y="87"/>
                  </a:cubicBezTo>
                  <a:cubicBezTo>
                    <a:pt x="303" y="82"/>
                    <a:pt x="301" y="85"/>
                    <a:pt x="300" y="84"/>
                  </a:cubicBezTo>
                  <a:cubicBezTo>
                    <a:pt x="300" y="82"/>
                    <a:pt x="299" y="82"/>
                    <a:pt x="299" y="80"/>
                  </a:cubicBezTo>
                  <a:cubicBezTo>
                    <a:pt x="305" y="76"/>
                    <a:pt x="297" y="69"/>
                    <a:pt x="299" y="62"/>
                  </a:cubicBezTo>
                  <a:cubicBezTo>
                    <a:pt x="291" y="66"/>
                    <a:pt x="284" y="76"/>
                    <a:pt x="274" y="70"/>
                  </a:cubicBezTo>
                  <a:cubicBezTo>
                    <a:pt x="280" y="68"/>
                    <a:pt x="276" y="63"/>
                    <a:pt x="280" y="59"/>
                  </a:cubicBezTo>
                  <a:cubicBezTo>
                    <a:pt x="275" y="60"/>
                    <a:pt x="275" y="56"/>
                    <a:pt x="274" y="54"/>
                  </a:cubicBezTo>
                  <a:cubicBezTo>
                    <a:pt x="266" y="55"/>
                    <a:pt x="262" y="52"/>
                    <a:pt x="255" y="52"/>
                  </a:cubicBezTo>
                  <a:cubicBezTo>
                    <a:pt x="255" y="57"/>
                    <a:pt x="252" y="58"/>
                    <a:pt x="249" y="60"/>
                  </a:cubicBezTo>
                  <a:cubicBezTo>
                    <a:pt x="253" y="63"/>
                    <a:pt x="245" y="68"/>
                    <a:pt x="242" y="70"/>
                  </a:cubicBezTo>
                  <a:cubicBezTo>
                    <a:pt x="242" y="73"/>
                    <a:pt x="247" y="72"/>
                    <a:pt x="246" y="75"/>
                  </a:cubicBezTo>
                  <a:cubicBezTo>
                    <a:pt x="242" y="83"/>
                    <a:pt x="233" y="86"/>
                    <a:pt x="225" y="90"/>
                  </a:cubicBezTo>
                  <a:cubicBezTo>
                    <a:pt x="225" y="100"/>
                    <a:pt x="221" y="106"/>
                    <a:pt x="214" y="107"/>
                  </a:cubicBezTo>
                  <a:cubicBezTo>
                    <a:pt x="212" y="104"/>
                    <a:pt x="211" y="102"/>
                    <a:pt x="212" y="98"/>
                  </a:cubicBezTo>
                  <a:cubicBezTo>
                    <a:pt x="212" y="99"/>
                    <a:pt x="217" y="102"/>
                    <a:pt x="217" y="98"/>
                  </a:cubicBezTo>
                  <a:cubicBezTo>
                    <a:pt x="217" y="96"/>
                    <a:pt x="212" y="99"/>
                    <a:pt x="213" y="96"/>
                  </a:cubicBezTo>
                  <a:cubicBezTo>
                    <a:pt x="215" y="94"/>
                    <a:pt x="215" y="90"/>
                    <a:pt x="217" y="87"/>
                  </a:cubicBezTo>
                  <a:cubicBezTo>
                    <a:pt x="212" y="87"/>
                    <a:pt x="210" y="89"/>
                    <a:pt x="205" y="88"/>
                  </a:cubicBezTo>
                  <a:cubicBezTo>
                    <a:pt x="201" y="81"/>
                    <a:pt x="194" y="75"/>
                    <a:pt x="184" y="78"/>
                  </a:cubicBezTo>
                  <a:cubicBezTo>
                    <a:pt x="185" y="75"/>
                    <a:pt x="187" y="73"/>
                    <a:pt x="187" y="70"/>
                  </a:cubicBezTo>
                  <a:cubicBezTo>
                    <a:pt x="185" y="69"/>
                    <a:pt x="182" y="72"/>
                    <a:pt x="182" y="68"/>
                  </a:cubicBezTo>
                  <a:cubicBezTo>
                    <a:pt x="188" y="61"/>
                    <a:pt x="195" y="55"/>
                    <a:pt x="203" y="52"/>
                  </a:cubicBezTo>
                  <a:cubicBezTo>
                    <a:pt x="206" y="51"/>
                    <a:pt x="211" y="52"/>
                    <a:pt x="213" y="48"/>
                  </a:cubicBezTo>
                  <a:cubicBezTo>
                    <a:pt x="210" y="48"/>
                    <a:pt x="208" y="47"/>
                    <a:pt x="208" y="45"/>
                  </a:cubicBezTo>
                  <a:cubicBezTo>
                    <a:pt x="218" y="47"/>
                    <a:pt x="225" y="44"/>
                    <a:pt x="232" y="39"/>
                  </a:cubicBezTo>
                  <a:cubicBezTo>
                    <a:pt x="230" y="38"/>
                    <a:pt x="226" y="39"/>
                    <a:pt x="226" y="37"/>
                  </a:cubicBezTo>
                  <a:cubicBezTo>
                    <a:pt x="229" y="38"/>
                    <a:pt x="234" y="37"/>
                    <a:pt x="237" y="36"/>
                  </a:cubicBezTo>
                  <a:cubicBezTo>
                    <a:pt x="238" y="35"/>
                    <a:pt x="239" y="34"/>
                    <a:pt x="239" y="33"/>
                  </a:cubicBezTo>
                  <a:cubicBezTo>
                    <a:pt x="241" y="33"/>
                    <a:pt x="242" y="35"/>
                    <a:pt x="244" y="34"/>
                  </a:cubicBezTo>
                  <a:cubicBezTo>
                    <a:pt x="244" y="36"/>
                    <a:pt x="244" y="38"/>
                    <a:pt x="247" y="38"/>
                  </a:cubicBezTo>
                  <a:cubicBezTo>
                    <a:pt x="248" y="36"/>
                    <a:pt x="246" y="36"/>
                    <a:pt x="248" y="33"/>
                  </a:cubicBezTo>
                  <a:cubicBezTo>
                    <a:pt x="255" y="37"/>
                    <a:pt x="260" y="28"/>
                    <a:pt x="260" y="24"/>
                  </a:cubicBezTo>
                  <a:cubicBezTo>
                    <a:pt x="264" y="25"/>
                    <a:pt x="266" y="24"/>
                    <a:pt x="266" y="21"/>
                  </a:cubicBezTo>
                  <a:cubicBezTo>
                    <a:pt x="263" y="21"/>
                    <a:pt x="265" y="19"/>
                    <a:pt x="261" y="18"/>
                  </a:cubicBezTo>
                  <a:cubicBezTo>
                    <a:pt x="270" y="17"/>
                    <a:pt x="275" y="21"/>
                    <a:pt x="279" y="16"/>
                  </a:cubicBezTo>
                  <a:cubicBezTo>
                    <a:pt x="280" y="17"/>
                    <a:pt x="281" y="18"/>
                    <a:pt x="281" y="20"/>
                  </a:cubicBezTo>
                  <a:cubicBezTo>
                    <a:pt x="280" y="20"/>
                    <a:pt x="279" y="20"/>
                    <a:pt x="280" y="22"/>
                  </a:cubicBezTo>
                  <a:cubicBezTo>
                    <a:pt x="283" y="22"/>
                    <a:pt x="283" y="22"/>
                    <a:pt x="283" y="22"/>
                  </a:cubicBezTo>
                  <a:cubicBezTo>
                    <a:pt x="286" y="21"/>
                    <a:pt x="287" y="23"/>
                    <a:pt x="289" y="24"/>
                  </a:cubicBezTo>
                  <a:cubicBezTo>
                    <a:pt x="288" y="27"/>
                    <a:pt x="292" y="25"/>
                    <a:pt x="291" y="27"/>
                  </a:cubicBezTo>
                  <a:cubicBezTo>
                    <a:pt x="289" y="31"/>
                    <a:pt x="285" y="33"/>
                    <a:pt x="280" y="34"/>
                  </a:cubicBezTo>
                  <a:cubicBezTo>
                    <a:pt x="279" y="36"/>
                    <a:pt x="282" y="38"/>
                    <a:pt x="280" y="38"/>
                  </a:cubicBezTo>
                  <a:cubicBezTo>
                    <a:pt x="272" y="39"/>
                    <a:pt x="265" y="37"/>
                    <a:pt x="262" y="43"/>
                  </a:cubicBezTo>
                  <a:cubicBezTo>
                    <a:pt x="271" y="45"/>
                    <a:pt x="278" y="40"/>
                    <a:pt x="281" y="47"/>
                  </a:cubicBezTo>
                  <a:cubicBezTo>
                    <a:pt x="281" y="48"/>
                    <a:pt x="280" y="48"/>
                    <a:pt x="280" y="49"/>
                  </a:cubicBezTo>
                  <a:cubicBezTo>
                    <a:pt x="284" y="48"/>
                    <a:pt x="281" y="49"/>
                    <a:pt x="281" y="52"/>
                  </a:cubicBezTo>
                  <a:cubicBezTo>
                    <a:pt x="288" y="50"/>
                    <a:pt x="291" y="55"/>
                    <a:pt x="297" y="55"/>
                  </a:cubicBezTo>
                  <a:cubicBezTo>
                    <a:pt x="298" y="50"/>
                    <a:pt x="294" y="50"/>
                    <a:pt x="292" y="47"/>
                  </a:cubicBezTo>
                  <a:cubicBezTo>
                    <a:pt x="298" y="46"/>
                    <a:pt x="301" y="53"/>
                    <a:pt x="304" y="52"/>
                  </a:cubicBezTo>
                  <a:cubicBezTo>
                    <a:pt x="302" y="50"/>
                    <a:pt x="307" y="48"/>
                    <a:pt x="307" y="45"/>
                  </a:cubicBezTo>
                  <a:cubicBezTo>
                    <a:pt x="305" y="44"/>
                    <a:pt x="306" y="44"/>
                    <a:pt x="307" y="43"/>
                  </a:cubicBezTo>
                  <a:cubicBezTo>
                    <a:pt x="305" y="42"/>
                    <a:pt x="307" y="41"/>
                    <a:pt x="304" y="40"/>
                  </a:cubicBezTo>
                  <a:cubicBezTo>
                    <a:pt x="303" y="39"/>
                    <a:pt x="301" y="38"/>
                    <a:pt x="301" y="36"/>
                  </a:cubicBezTo>
                  <a:cubicBezTo>
                    <a:pt x="304" y="36"/>
                    <a:pt x="304" y="36"/>
                    <a:pt x="304" y="36"/>
                  </a:cubicBezTo>
                  <a:cubicBezTo>
                    <a:pt x="304" y="35"/>
                    <a:pt x="302" y="33"/>
                    <a:pt x="305" y="33"/>
                  </a:cubicBezTo>
                  <a:cubicBezTo>
                    <a:pt x="305" y="34"/>
                    <a:pt x="305" y="34"/>
                    <a:pt x="305" y="34"/>
                  </a:cubicBezTo>
                  <a:cubicBezTo>
                    <a:pt x="308" y="32"/>
                    <a:pt x="310" y="37"/>
                    <a:pt x="311" y="40"/>
                  </a:cubicBezTo>
                  <a:cubicBezTo>
                    <a:pt x="313" y="39"/>
                    <a:pt x="313" y="41"/>
                    <a:pt x="315" y="41"/>
                  </a:cubicBezTo>
                  <a:cubicBezTo>
                    <a:pt x="318" y="35"/>
                    <a:pt x="323" y="36"/>
                    <a:pt x="327" y="32"/>
                  </a:cubicBezTo>
                  <a:cubicBezTo>
                    <a:pt x="320" y="32"/>
                    <a:pt x="315" y="25"/>
                    <a:pt x="309" y="23"/>
                  </a:cubicBezTo>
                  <a:close/>
                  <a:moveTo>
                    <a:pt x="32" y="67"/>
                  </a:moveTo>
                  <a:cubicBezTo>
                    <a:pt x="35" y="68"/>
                    <a:pt x="29" y="70"/>
                    <a:pt x="33" y="71"/>
                  </a:cubicBezTo>
                  <a:cubicBezTo>
                    <a:pt x="33" y="72"/>
                    <a:pt x="31" y="72"/>
                    <a:pt x="31" y="73"/>
                  </a:cubicBezTo>
                  <a:cubicBezTo>
                    <a:pt x="28" y="72"/>
                    <a:pt x="31" y="69"/>
                    <a:pt x="32" y="67"/>
                  </a:cubicBezTo>
                  <a:close/>
                  <a:moveTo>
                    <a:pt x="28" y="81"/>
                  </a:moveTo>
                  <a:cubicBezTo>
                    <a:pt x="28" y="81"/>
                    <a:pt x="28" y="82"/>
                    <a:pt x="28" y="82"/>
                  </a:cubicBezTo>
                  <a:cubicBezTo>
                    <a:pt x="28" y="82"/>
                    <a:pt x="28" y="82"/>
                    <a:pt x="28" y="82"/>
                  </a:cubicBezTo>
                  <a:cubicBezTo>
                    <a:pt x="28" y="82"/>
                    <a:pt x="28" y="82"/>
                    <a:pt x="28" y="82"/>
                  </a:cubicBezTo>
                  <a:cubicBezTo>
                    <a:pt x="28" y="82"/>
                    <a:pt x="28" y="82"/>
                    <a:pt x="28" y="82"/>
                  </a:cubicBezTo>
                  <a:cubicBezTo>
                    <a:pt x="28" y="82"/>
                    <a:pt x="28" y="82"/>
                    <a:pt x="28" y="82"/>
                  </a:cubicBezTo>
                  <a:cubicBezTo>
                    <a:pt x="28" y="82"/>
                    <a:pt x="28" y="83"/>
                    <a:pt x="28" y="83"/>
                  </a:cubicBezTo>
                  <a:cubicBezTo>
                    <a:pt x="28" y="83"/>
                    <a:pt x="28" y="84"/>
                    <a:pt x="27" y="84"/>
                  </a:cubicBezTo>
                  <a:cubicBezTo>
                    <a:pt x="27" y="84"/>
                    <a:pt x="27" y="85"/>
                    <a:pt x="27" y="85"/>
                  </a:cubicBezTo>
                  <a:cubicBezTo>
                    <a:pt x="27" y="85"/>
                    <a:pt x="27" y="85"/>
                    <a:pt x="27" y="85"/>
                  </a:cubicBezTo>
                  <a:cubicBezTo>
                    <a:pt x="27" y="85"/>
                    <a:pt x="27" y="85"/>
                    <a:pt x="27" y="85"/>
                  </a:cubicBezTo>
                  <a:cubicBezTo>
                    <a:pt x="26" y="86"/>
                    <a:pt x="27" y="84"/>
                    <a:pt x="26" y="83"/>
                  </a:cubicBezTo>
                  <a:cubicBezTo>
                    <a:pt x="26" y="82"/>
                    <a:pt x="26" y="82"/>
                    <a:pt x="26" y="82"/>
                  </a:cubicBezTo>
                  <a:cubicBezTo>
                    <a:pt x="26" y="82"/>
                    <a:pt x="26" y="82"/>
                    <a:pt x="26" y="82"/>
                  </a:cubicBezTo>
                  <a:cubicBezTo>
                    <a:pt x="26" y="82"/>
                    <a:pt x="26" y="82"/>
                    <a:pt x="26" y="82"/>
                  </a:cubicBezTo>
                  <a:cubicBezTo>
                    <a:pt x="26" y="82"/>
                    <a:pt x="26" y="82"/>
                    <a:pt x="26" y="82"/>
                  </a:cubicBezTo>
                  <a:cubicBezTo>
                    <a:pt x="26" y="82"/>
                    <a:pt x="26" y="82"/>
                    <a:pt x="26" y="82"/>
                  </a:cubicBezTo>
                  <a:cubicBezTo>
                    <a:pt x="26" y="82"/>
                    <a:pt x="26" y="82"/>
                    <a:pt x="26" y="82"/>
                  </a:cubicBezTo>
                  <a:cubicBezTo>
                    <a:pt x="26" y="82"/>
                    <a:pt x="26" y="82"/>
                    <a:pt x="26" y="82"/>
                  </a:cubicBezTo>
                  <a:cubicBezTo>
                    <a:pt x="26" y="82"/>
                    <a:pt x="26" y="82"/>
                    <a:pt x="26" y="82"/>
                  </a:cubicBezTo>
                  <a:cubicBezTo>
                    <a:pt x="26" y="82"/>
                    <a:pt x="26" y="82"/>
                    <a:pt x="26" y="82"/>
                  </a:cubicBezTo>
                  <a:cubicBezTo>
                    <a:pt x="26" y="82"/>
                    <a:pt x="26" y="82"/>
                    <a:pt x="26" y="82"/>
                  </a:cubicBezTo>
                  <a:cubicBezTo>
                    <a:pt x="26" y="82"/>
                    <a:pt x="26" y="82"/>
                    <a:pt x="26" y="82"/>
                  </a:cubicBezTo>
                  <a:cubicBezTo>
                    <a:pt x="26" y="82"/>
                    <a:pt x="26" y="82"/>
                    <a:pt x="26" y="82"/>
                  </a:cubicBezTo>
                  <a:cubicBezTo>
                    <a:pt x="26" y="82"/>
                    <a:pt x="26" y="82"/>
                    <a:pt x="26" y="82"/>
                  </a:cubicBezTo>
                  <a:cubicBezTo>
                    <a:pt x="26" y="82"/>
                    <a:pt x="26" y="82"/>
                    <a:pt x="26" y="82"/>
                  </a:cubicBezTo>
                  <a:cubicBezTo>
                    <a:pt x="26" y="81"/>
                    <a:pt x="26" y="81"/>
                    <a:pt x="27" y="81"/>
                  </a:cubicBezTo>
                  <a:cubicBezTo>
                    <a:pt x="27" y="81"/>
                    <a:pt x="27" y="81"/>
                    <a:pt x="27" y="81"/>
                  </a:cubicBezTo>
                  <a:cubicBezTo>
                    <a:pt x="27" y="81"/>
                    <a:pt x="27" y="81"/>
                    <a:pt x="27" y="81"/>
                  </a:cubicBezTo>
                  <a:cubicBezTo>
                    <a:pt x="27" y="81"/>
                    <a:pt x="27" y="81"/>
                    <a:pt x="27" y="80"/>
                  </a:cubicBezTo>
                  <a:cubicBezTo>
                    <a:pt x="27" y="80"/>
                    <a:pt x="27" y="80"/>
                    <a:pt x="27" y="80"/>
                  </a:cubicBezTo>
                  <a:cubicBezTo>
                    <a:pt x="27" y="80"/>
                    <a:pt x="27" y="80"/>
                    <a:pt x="27" y="80"/>
                  </a:cubicBezTo>
                  <a:cubicBezTo>
                    <a:pt x="27" y="80"/>
                    <a:pt x="27" y="80"/>
                    <a:pt x="27" y="80"/>
                  </a:cubicBezTo>
                  <a:cubicBezTo>
                    <a:pt x="27" y="80"/>
                    <a:pt x="27" y="80"/>
                    <a:pt x="27" y="80"/>
                  </a:cubicBezTo>
                  <a:cubicBezTo>
                    <a:pt x="27" y="80"/>
                    <a:pt x="27" y="80"/>
                    <a:pt x="27" y="80"/>
                  </a:cubicBezTo>
                  <a:cubicBezTo>
                    <a:pt x="27" y="80"/>
                    <a:pt x="28" y="80"/>
                    <a:pt x="28" y="80"/>
                  </a:cubicBezTo>
                  <a:cubicBezTo>
                    <a:pt x="28" y="80"/>
                    <a:pt x="28" y="80"/>
                    <a:pt x="28" y="80"/>
                  </a:cubicBezTo>
                  <a:cubicBezTo>
                    <a:pt x="28" y="80"/>
                    <a:pt x="28" y="81"/>
                    <a:pt x="28" y="81"/>
                  </a:cubicBezTo>
                  <a:cubicBezTo>
                    <a:pt x="28" y="81"/>
                    <a:pt x="28" y="81"/>
                    <a:pt x="28" y="81"/>
                  </a:cubicBezTo>
                  <a:cubicBezTo>
                    <a:pt x="28" y="81"/>
                    <a:pt x="28" y="81"/>
                    <a:pt x="28" y="81"/>
                  </a:cubicBezTo>
                  <a:cubicBezTo>
                    <a:pt x="28" y="81"/>
                    <a:pt x="28" y="81"/>
                    <a:pt x="28" y="81"/>
                  </a:cubicBezTo>
                  <a:cubicBezTo>
                    <a:pt x="28" y="81"/>
                    <a:pt x="28" y="81"/>
                    <a:pt x="28" y="81"/>
                  </a:cubicBezTo>
                  <a:cubicBezTo>
                    <a:pt x="28" y="81"/>
                    <a:pt x="28" y="81"/>
                    <a:pt x="28" y="81"/>
                  </a:cubicBezTo>
                  <a:close/>
                  <a:moveTo>
                    <a:pt x="25" y="79"/>
                  </a:moveTo>
                  <a:cubicBezTo>
                    <a:pt x="26" y="77"/>
                    <a:pt x="24" y="75"/>
                    <a:pt x="27" y="75"/>
                  </a:cubicBezTo>
                  <a:cubicBezTo>
                    <a:pt x="27" y="75"/>
                    <a:pt x="26" y="76"/>
                    <a:pt x="26" y="77"/>
                  </a:cubicBezTo>
                  <a:cubicBezTo>
                    <a:pt x="27" y="76"/>
                    <a:pt x="29" y="77"/>
                    <a:pt x="29" y="75"/>
                  </a:cubicBezTo>
                  <a:cubicBezTo>
                    <a:pt x="30" y="75"/>
                    <a:pt x="30" y="75"/>
                    <a:pt x="31" y="75"/>
                  </a:cubicBezTo>
                  <a:cubicBezTo>
                    <a:pt x="31" y="77"/>
                    <a:pt x="31" y="77"/>
                    <a:pt x="31" y="77"/>
                  </a:cubicBezTo>
                  <a:cubicBezTo>
                    <a:pt x="28" y="77"/>
                    <a:pt x="27" y="79"/>
                    <a:pt x="25" y="79"/>
                  </a:cubicBezTo>
                  <a:close/>
                  <a:moveTo>
                    <a:pt x="34" y="125"/>
                  </a:moveTo>
                  <a:cubicBezTo>
                    <a:pt x="33" y="124"/>
                    <a:pt x="32" y="123"/>
                    <a:pt x="31" y="122"/>
                  </a:cubicBezTo>
                  <a:cubicBezTo>
                    <a:pt x="34" y="121"/>
                    <a:pt x="30" y="118"/>
                    <a:pt x="31" y="114"/>
                  </a:cubicBezTo>
                  <a:cubicBezTo>
                    <a:pt x="35" y="114"/>
                    <a:pt x="35" y="114"/>
                    <a:pt x="35" y="114"/>
                  </a:cubicBezTo>
                  <a:cubicBezTo>
                    <a:pt x="35" y="115"/>
                    <a:pt x="34" y="115"/>
                    <a:pt x="33" y="115"/>
                  </a:cubicBezTo>
                  <a:cubicBezTo>
                    <a:pt x="33" y="116"/>
                    <a:pt x="35" y="116"/>
                    <a:pt x="36" y="116"/>
                  </a:cubicBezTo>
                  <a:cubicBezTo>
                    <a:pt x="35" y="118"/>
                    <a:pt x="37" y="122"/>
                    <a:pt x="34" y="125"/>
                  </a:cubicBezTo>
                  <a:close/>
                  <a:moveTo>
                    <a:pt x="132" y="311"/>
                  </a:moveTo>
                  <a:cubicBezTo>
                    <a:pt x="135" y="311"/>
                    <a:pt x="136" y="313"/>
                    <a:pt x="136" y="315"/>
                  </a:cubicBezTo>
                  <a:cubicBezTo>
                    <a:pt x="134" y="315"/>
                    <a:pt x="134" y="315"/>
                    <a:pt x="134" y="315"/>
                  </a:cubicBezTo>
                  <a:cubicBezTo>
                    <a:pt x="133" y="313"/>
                    <a:pt x="134" y="314"/>
                    <a:pt x="132" y="313"/>
                  </a:cubicBezTo>
                  <a:lnTo>
                    <a:pt x="132" y="311"/>
                  </a:lnTo>
                  <a:close/>
                  <a:moveTo>
                    <a:pt x="115" y="33"/>
                  </a:moveTo>
                  <a:cubicBezTo>
                    <a:pt x="120" y="34"/>
                    <a:pt x="124" y="30"/>
                    <a:pt x="127" y="32"/>
                  </a:cubicBezTo>
                  <a:cubicBezTo>
                    <a:pt x="126" y="33"/>
                    <a:pt x="123" y="32"/>
                    <a:pt x="121" y="33"/>
                  </a:cubicBezTo>
                  <a:cubicBezTo>
                    <a:pt x="122" y="35"/>
                    <a:pt x="129" y="35"/>
                    <a:pt x="130" y="33"/>
                  </a:cubicBezTo>
                  <a:cubicBezTo>
                    <a:pt x="130" y="37"/>
                    <a:pt x="120" y="37"/>
                    <a:pt x="116" y="39"/>
                  </a:cubicBezTo>
                  <a:cubicBezTo>
                    <a:pt x="116" y="39"/>
                    <a:pt x="117" y="38"/>
                    <a:pt x="117" y="38"/>
                  </a:cubicBezTo>
                  <a:cubicBezTo>
                    <a:pt x="112" y="37"/>
                    <a:pt x="111" y="41"/>
                    <a:pt x="106" y="40"/>
                  </a:cubicBezTo>
                  <a:cubicBezTo>
                    <a:pt x="108" y="37"/>
                    <a:pt x="117" y="38"/>
                    <a:pt x="115" y="33"/>
                  </a:cubicBezTo>
                  <a:close/>
                  <a:moveTo>
                    <a:pt x="108" y="57"/>
                  </a:moveTo>
                  <a:cubicBezTo>
                    <a:pt x="113" y="57"/>
                    <a:pt x="123" y="58"/>
                    <a:pt x="120" y="53"/>
                  </a:cubicBezTo>
                  <a:cubicBezTo>
                    <a:pt x="134" y="53"/>
                    <a:pt x="134" y="53"/>
                    <a:pt x="134" y="53"/>
                  </a:cubicBezTo>
                  <a:cubicBezTo>
                    <a:pt x="129" y="57"/>
                    <a:pt x="114" y="63"/>
                    <a:pt x="108" y="57"/>
                  </a:cubicBezTo>
                  <a:close/>
                  <a:moveTo>
                    <a:pt x="145" y="111"/>
                  </a:moveTo>
                  <a:cubicBezTo>
                    <a:pt x="147" y="109"/>
                    <a:pt x="148" y="107"/>
                    <a:pt x="149" y="106"/>
                  </a:cubicBezTo>
                  <a:cubicBezTo>
                    <a:pt x="151" y="107"/>
                    <a:pt x="148" y="111"/>
                    <a:pt x="145" y="111"/>
                  </a:cubicBezTo>
                  <a:close/>
                  <a:moveTo>
                    <a:pt x="150" y="105"/>
                  </a:moveTo>
                  <a:cubicBezTo>
                    <a:pt x="147" y="105"/>
                    <a:pt x="149" y="101"/>
                    <a:pt x="145" y="103"/>
                  </a:cubicBezTo>
                  <a:cubicBezTo>
                    <a:pt x="144" y="100"/>
                    <a:pt x="149" y="97"/>
                    <a:pt x="145" y="97"/>
                  </a:cubicBezTo>
                  <a:cubicBezTo>
                    <a:pt x="146" y="96"/>
                    <a:pt x="147" y="95"/>
                    <a:pt x="149" y="94"/>
                  </a:cubicBezTo>
                  <a:cubicBezTo>
                    <a:pt x="153" y="94"/>
                    <a:pt x="151" y="103"/>
                    <a:pt x="150" y="105"/>
                  </a:cubicBezTo>
                  <a:close/>
                  <a:moveTo>
                    <a:pt x="178" y="156"/>
                  </a:moveTo>
                  <a:cubicBezTo>
                    <a:pt x="184" y="153"/>
                    <a:pt x="191" y="151"/>
                    <a:pt x="199" y="150"/>
                  </a:cubicBezTo>
                  <a:cubicBezTo>
                    <a:pt x="194" y="153"/>
                    <a:pt x="186" y="158"/>
                    <a:pt x="178" y="156"/>
                  </a:cubicBezTo>
                  <a:close/>
                  <a:moveTo>
                    <a:pt x="214" y="143"/>
                  </a:moveTo>
                  <a:cubicBezTo>
                    <a:pt x="211" y="147"/>
                    <a:pt x="203" y="146"/>
                    <a:pt x="197" y="148"/>
                  </a:cubicBezTo>
                  <a:cubicBezTo>
                    <a:pt x="199" y="142"/>
                    <a:pt x="210" y="146"/>
                    <a:pt x="214" y="143"/>
                  </a:cubicBezTo>
                  <a:close/>
                  <a:moveTo>
                    <a:pt x="192" y="132"/>
                  </a:moveTo>
                  <a:cubicBezTo>
                    <a:pt x="193" y="133"/>
                    <a:pt x="196" y="133"/>
                    <a:pt x="197" y="134"/>
                  </a:cubicBezTo>
                  <a:cubicBezTo>
                    <a:pt x="199" y="135"/>
                    <a:pt x="199" y="137"/>
                    <a:pt x="200" y="140"/>
                  </a:cubicBezTo>
                  <a:cubicBezTo>
                    <a:pt x="197" y="139"/>
                    <a:pt x="197" y="141"/>
                    <a:pt x="195" y="141"/>
                  </a:cubicBezTo>
                  <a:cubicBezTo>
                    <a:pt x="195" y="137"/>
                    <a:pt x="195" y="137"/>
                    <a:pt x="195" y="137"/>
                  </a:cubicBezTo>
                  <a:cubicBezTo>
                    <a:pt x="192" y="141"/>
                    <a:pt x="190" y="145"/>
                    <a:pt x="187" y="148"/>
                  </a:cubicBezTo>
                  <a:cubicBezTo>
                    <a:pt x="185" y="148"/>
                    <a:pt x="186" y="145"/>
                    <a:pt x="186" y="143"/>
                  </a:cubicBezTo>
                  <a:cubicBezTo>
                    <a:pt x="184" y="143"/>
                    <a:pt x="183" y="144"/>
                    <a:pt x="182" y="145"/>
                  </a:cubicBezTo>
                  <a:cubicBezTo>
                    <a:pt x="181" y="143"/>
                    <a:pt x="187" y="141"/>
                    <a:pt x="187" y="137"/>
                  </a:cubicBezTo>
                  <a:cubicBezTo>
                    <a:pt x="185" y="136"/>
                    <a:pt x="184" y="135"/>
                    <a:pt x="182" y="135"/>
                  </a:cubicBezTo>
                  <a:cubicBezTo>
                    <a:pt x="171" y="138"/>
                    <a:pt x="171" y="151"/>
                    <a:pt x="161" y="156"/>
                  </a:cubicBezTo>
                  <a:cubicBezTo>
                    <a:pt x="161" y="148"/>
                    <a:pt x="169" y="141"/>
                    <a:pt x="171" y="135"/>
                  </a:cubicBezTo>
                  <a:cubicBezTo>
                    <a:pt x="176" y="135"/>
                    <a:pt x="182" y="134"/>
                    <a:pt x="186" y="132"/>
                  </a:cubicBezTo>
                  <a:cubicBezTo>
                    <a:pt x="188" y="132"/>
                    <a:pt x="189" y="133"/>
                    <a:pt x="192" y="132"/>
                  </a:cubicBezTo>
                  <a:close/>
                  <a:moveTo>
                    <a:pt x="187" y="124"/>
                  </a:moveTo>
                  <a:cubicBezTo>
                    <a:pt x="186" y="126"/>
                    <a:pt x="184" y="127"/>
                    <a:pt x="185" y="131"/>
                  </a:cubicBezTo>
                  <a:cubicBezTo>
                    <a:pt x="175" y="129"/>
                    <a:pt x="163" y="129"/>
                    <a:pt x="155" y="130"/>
                  </a:cubicBezTo>
                  <a:cubicBezTo>
                    <a:pt x="164" y="125"/>
                    <a:pt x="171" y="120"/>
                    <a:pt x="182" y="119"/>
                  </a:cubicBezTo>
                  <a:cubicBezTo>
                    <a:pt x="182" y="122"/>
                    <a:pt x="184" y="124"/>
                    <a:pt x="187" y="124"/>
                  </a:cubicBezTo>
                  <a:close/>
                  <a:moveTo>
                    <a:pt x="296" y="34"/>
                  </a:moveTo>
                  <a:cubicBezTo>
                    <a:pt x="296" y="34"/>
                    <a:pt x="296" y="34"/>
                    <a:pt x="296" y="34"/>
                  </a:cubicBezTo>
                  <a:cubicBezTo>
                    <a:pt x="296" y="34"/>
                    <a:pt x="296" y="34"/>
                    <a:pt x="295" y="34"/>
                  </a:cubicBezTo>
                  <a:cubicBezTo>
                    <a:pt x="295" y="34"/>
                    <a:pt x="295" y="34"/>
                    <a:pt x="295" y="34"/>
                  </a:cubicBezTo>
                  <a:cubicBezTo>
                    <a:pt x="295" y="35"/>
                    <a:pt x="294" y="35"/>
                    <a:pt x="294" y="35"/>
                  </a:cubicBezTo>
                  <a:cubicBezTo>
                    <a:pt x="294" y="35"/>
                    <a:pt x="294" y="35"/>
                    <a:pt x="294" y="35"/>
                  </a:cubicBezTo>
                  <a:cubicBezTo>
                    <a:pt x="294" y="35"/>
                    <a:pt x="294" y="35"/>
                    <a:pt x="293" y="35"/>
                  </a:cubicBezTo>
                  <a:cubicBezTo>
                    <a:pt x="293" y="35"/>
                    <a:pt x="293" y="35"/>
                    <a:pt x="293" y="35"/>
                  </a:cubicBezTo>
                  <a:cubicBezTo>
                    <a:pt x="292" y="35"/>
                    <a:pt x="292" y="34"/>
                    <a:pt x="291" y="34"/>
                  </a:cubicBezTo>
                  <a:cubicBezTo>
                    <a:pt x="291" y="34"/>
                    <a:pt x="291" y="34"/>
                    <a:pt x="291" y="34"/>
                  </a:cubicBezTo>
                  <a:cubicBezTo>
                    <a:pt x="291" y="34"/>
                    <a:pt x="291" y="34"/>
                    <a:pt x="291" y="34"/>
                  </a:cubicBezTo>
                  <a:cubicBezTo>
                    <a:pt x="291" y="34"/>
                    <a:pt x="291" y="34"/>
                    <a:pt x="291" y="34"/>
                  </a:cubicBezTo>
                  <a:cubicBezTo>
                    <a:pt x="291" y="34"/>
                    <a:pt x="291" y="33"/>
                    <a:pt x="291" y="33"/>
                  </a:cubicBezTo>
                  <a:cubicBezTo>
                    <a:pt x="291" y="33"/>
                    <a:pt x="291" y="33"/>
                    <a:pt x="291" y="33"/>
                  </a:cubicBezTo>
                  <a:cubicBezTo>
                    <a:pt x="291" y="33"/>
                    <a:pt x="291" y="33"/>
                    <a:pt x="291" y="33"/>
                  </a:cubicBezTo>
                  <a:cubicBezTo>
                    <a:pt x="291" y="33"/>
                    <a:pt x="291" y="32"/>
                    <a:pt x="291" y="32"/>
                  </a:cubicBezTo>
                  <a:cubicBezTo>
                    <a:pt x="291" y="32"/>
                    <a:pt x="291" y="32"/>
                    <a:pt x="291" y="32"/>
                  </a:cubicBezTo>
                  <a:cubicBezTo>
                    <a:pt x="293" y="31"/>
                    <a:pt x="295" y="32"/>
                    <a:pt x="297" y="33"/>
                  </a:cubicBezTo>
                  <a:cubicBezTo>
                    <a:pt x="297" y="33"/>
                    <a:pt x="297" y="33"/>
                    <a:pt x="296" y="34"/>
                  </a:cubicBezTo>
                  <a:close/>
                  <a:moveTo>
                    <a:pt x="302" y="15"/>
                  </a:moveTo>
                  <a:cubicBezTo>
                    <a:pt x="305" y="11"/>
                    <a:pt x="309" y="18"/>
                    <a:pt x="302" y="15"/>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Roboto Condensed Light"/>
                <a:ea typeface="Roboto Condensed Light"/>
                <a:cs typeface="Roboto Condensed Light"/>
                <a:sym typeface="Roboto Condensed Light"/>
              </a:endParaRPr>
            </a:p>
          </p:txBody>
        </p:sp>
        <p:sp>
          <p:nvSpPr>
            <p:cNvPr id="142" name="Google Shape;142;p16"/>
            <p:cNvSpPr/>
            <p:nvPr/>
          </p:nvSpPr>
          <p:spPr>
            <a:xfrm>
              <a:off x="5616575" y="3178176"/>
              <a:ext cx="23813" cy="9525"/>
            </a:xfrm>
            <a:custGeom>
              <a:avLst/>
              <a:gdLst/>
              <a:ahLst/>
              <a:cxnLst/>
              <a:rect l="l" t="t" r="r" b="b"/>
              <a:pathLst>
                <a:path w="17" h="7" extrusionOk="0">
                  <a:moveTo>
                    <a:pt x="4" y="5"/>
                  </a:moveTo>
                  <a:cubicBezTo>
                    <a:pt x="2" y="6"/>
                    <a:pt x="1" y="5"/>
                    <a:pt x="0" y="5"/>
                  </a:cubicBezTo>
                  <a:cubicBezTo>
                    <a:pt x="2" y="2"/>
                    <a:pt x="7" y="3"/>
                    <a:pt x="8" y="0"/>
                  </a:cubicBezTo>
                  <a:cubicBezTo>
                    <a:pt x="12" y="0"/>
                    <a:pt x="17" y="7"/>
                    <a:pt x="10" y="6"/>
                  </a:cubicBezTo>
                  <a:cubicBezTo>
                    <a:pt x="7" y="7"/>
                    <a:pt x="6" y="6"/>
                    <a:pt x="4" y="5"/>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Roboto Condensed Light"/>
                <a:ea typeface="Roboto Condensed Light"/>
                <a:cs typeface="Roboto Condensed Light"/>
                <a:sym typeface="Roboto Condensed Light"/>
              </a:endParaRPr>
            </a:p>
          </p:txBody>
        </p:sp>
        <p:sp>
          <p:nvSpPr>
            <p:cNvPr id="143" name="Google Shape;143;p16"/>
            <p:cNvSpPr/>
            <p:nvPr/>
          </p:nvSpPr>
          <p:spPr>
            <a:xfrm>
              <a:off x="6140450" y="3254376"/>
              <a:ext cx="57150" cy="36513"/>
            </a:xfrm>
            <a:custGeom>
              <a:avLst/>
              <a:gdLst/>
              <a:ahLst/>
              <a:cxnLst/>
              <a:rect l="l" t="t" r="r" b="b"/>
              <a:pathLst>
                <a:path w="40" h="26" extrusionOk="0">
                  <a:moveTo>
                    <a:pt x="40" y="17"/>
                  </a:moveTo>
                  <a:cubicBezTo>
                    <a:pt x="39" y="16"/>
                    <a:pt x="38" y="15"/>
                    <a:pt x="38" y="14"/>
                  </a:cubicBezTo>
                  <a:cubicBezTo>
                    <a:pt x="37" y="13"/>
                    <a:pt x="37" y="13"/>
                    <a:pt x="37" y="12"/>
                  </a:cubicBezTo>
                  <a:cubicBezTo>
                    <a:pt x="36" y="12"/>
                    <a:pt x="36" y="12"/>
                    <a:pt x="36" y="12"/>
                  </a:cubicBezTo>
                  <a:cubicBezTo>
                    <a:pt x="34" y="8"/>
                    <a:pt x="31" y="5"/>
                    <a:pt x="29" y="1"/>
                  </a:cubicBezTo>
                  <a:cubicBezTo>
                    <a:pt x="29" y="1"/>
                    <a:pt x="29" y="1"/>
                    <a:pt x="29" y="1"/>
                  </a:cubicBezTo>
                  <a:cubicBezTo>
                    <a:pt x="29" y="1"/>
                    <a:pt x="28" y="0"/>
                    <a:pt x="28" y="0"/>
                  </a:cubicBezTo>
                  <a:cubicBezTo>
                    <a:pt x="28" y="0"/>
                    <a:pt x="28" y="0"/>
                    <a:pt x="28" y="0"/>
                  </a:cubicBezTo>
                  <a:cubicBezTo>
                    <a:pt x="28" y="0"/>
                    <a:pt x="28" y="0"/>
                    <a:pt x="28" y="0"/>
                  </a:cubicBezTo>
                  <a:cubicBezTo>
                    <a:pt x="27" y="0"/>
                    <a:pt x="27" y="0"/>
                    <a:pt x="27" y="0"/>
                  </a:cubicBezTo>
                  <a:cubicBezTo>
                    <a:pt x="27" y="6"/>
                    <a:pt x="25" y="9"/>
                    <a:pt x="28" y="8"/>
                  </a:cubicBezTo>
                  <a:cubicBezTo>
                    <a:pt x="26" y="11"/>
                    <a:pt x="25" y="12"/>
                    <a:pt x="18" y="12"/>
                  </a:cubicBezTo>
                  <a:cubicBezTo>
                    <a:pt x="18" y="13"/>
                    <a:pt x="19" y="15"/>
                    <a:pt x="17" y="15"/>
                  </a:cubicBezTo>
                  <a:cubicBezTo>
                    <a:pt x="15" y="16"/>
                    <a:pt x="12" y="15"/>
                    <a:pt x="12" y="14"/>
                  </a:cubicBezTo>
                  <a:cubicBezTo>
                    <a:pt x="10" y="15"/>
                    <a:pt x="11" y="19"/>
                    <a:pt x="8" y="19"/>
                  </a:cubicBezTo>
                  <a:cubicBezTo>
                    <a:pt x="8" y="19"/>
                    <a:pt x="7" y="19"/>
                    <a:pt x="6" y="19"/>
                  </a:cubicBezTo>
                  <a:cubicBezTo>
                    <a:pt x="4" y="18"/>
                    <a:pt x="2" y="15"/>
                    <a:pt x="0" y="17"/>
                  </a:cubicBezTo>
                  <a:cubicBezTo>
                    <a:pt x="2" y="18"/>
                    <a:pt x="3" y="21"/>
                    <a:pt x="7" y="22"/>
                  </a:cubicBezTo>
                  <a:cubicBezTo>
                    <a:pt x="8" y="21"/>
                    <a:pt x="11" y="21"/>
                    <a:pt x="12" y="19"/>
                  </a:cubicBezTo>
                  <a:cubicBezTo>
                    <a:pt x="19" y="26"/>
                    <a:pt x="26" y="17"/>
                    <a:pt x="35" y="18"/>
                  </a:cubicBezTo>
                  <a:cubicBezTo>
                    <a:pt x="35" y="21"/>
                    <a:pt x="35" y="21"/>
                    <a:pt x="35" y="21"/>
                  </a:cubicBezTo>
                  <a:cubicBezTo>
                    <a:pt x="38" y="21"/>
                    <a:pt x="39" y="19"/>
                    <a:pt x="40" y="18"/>
                  </a:cubicBezTo>
                  <a:cubicBezTo>
                    <a:pt x="40" y="18"/>
                    <a:pt x="40" y="18"/>
                    <a:pt x="40" y="18"/>
                  </a:cubicBezTo>
                  <a:cubicBezTo>
                    <a:pt x="40" y="18"/>
                    <a:pt x="40" y="17"/>
                    <a:pt x="40" y="17"/>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Roboto Condensed Light"/>
                <a:ea typeface="Roboto Condensed Light"/>
                <a:cs typeface="Roboto Condensed Light"/>
                <a:sym typeface="Roboto Condensed Light"/>
              </a:endParaRPr>
            </a:p>
          </p:txBody>
        </p:sp>
        <p:sp>
          <p:nvSpPr>
            <p:cNvPr id="144" name="Google Shape;144;p16"/>
            <p:cNvSpPr/>
            <p:nvPr/>
          </p:nvSpPr>
          <p:spPr>
            <a:xfrm>
              <a:off x="6053138" y="3251201"/>
              <a:ext cx="47625" cy="63500"/>
            </a:xfrm>
            <a:custGeom>
              <a:avLst/>
              <a:gdLst/>
              <a:ahLst/>
              <a:cxnLst/>
              <a:rect l="l" t="t" r="r" b="b"/>
              <a:pathLst>
                <a:path w="33" h="44" extrusionOk="0">
                  <a:moveTo>
                    <a:pt x="14" y="1"/>
                  </a:moveTo>
                  <a:cubicBezTo>
                    <a:pt x="13" y="3"/>
                    <a:pt x="12" y="5"/>
                    <a:pt x="10" y="5"/>
                  </a:cubicBezTo>
                  <a:cubicBezTo>
                    <a:pt x="10" y="8"/>
                    <a:pt x="13" y="5"/>
                    <a:pt x="16" y="6"/>
                  </a:cubicBezTo>
                  <a:cubicBezTo>
                    <a:pt x="17" y="10"/>
                    <a:pt x="14" y="11"/>
                    <a:pt x="13" y="13"/>
                  </a:cubicBezTo>
                  <a:cubicBezTo>
                    <a:pt x="18" y="18"/>
                    <a:pt x="23" y="21"/>
                    <a:pt x="24" y="30"/>
                  </a:cubicBezTo>
                  <a:cubicBezTo>
                    <a:pt x="26" y="30"/>
                    <a:pt x="26" y="28"/>
                    <a:pt x="29" y="29"/>
                  </a:cubicBezTo>
                  <a:cubicBezTo>
                    <a:pt x="33" y="33"/>
                    <a:pt x="23" y="36"/>
                    <a:pt x="28" y="37"/>
                  </a:cubicBezTo>
                  <a:cubicBezTo>
                    <a:pt x="21" y="43"/>
                    <a:pt x="8" y="39"/>
                    <a:pt x="0" y="44"/>
                  </a:cubicBezTo>
                  <a:cubicBezTo>
                    <a:pt x="3" y="42"/>
                    <a:pt x="4" y="38"/>
                    <a:pt x="10" y="38"/>
                  </a:cubicBezTo>
                  <a:cubicBezTo>
                    <a:pt x="8" y="36"/>
                    <a:pt x="6" y="35"/>
                    <a:pt x="2" y="36"/>
                  </a:cubicBezTo>
                  <a:cubicBezTo>
                    <a:pt x="3" y="33"/>
                    <a:pt x="7" y="34"/>
                    <a:pt x="7" y="31"/>
                  </a:cubicBezTo>
                  <a:cubicBezTo>
                    <a:pt x="5" y="30"/>
                    <a:pt x="7" y="29"/>
                    <a:pt x="5" y="28"/>
                  </a:cubicBezTo>
                  <a:cubicBezTo>
                    <a:pt x="6" y="26"/>
                    <a:pt x="9" y="28"/>
                    <a:pt x="10" y="27"/>
                  </a:cubicBezTo>
                  <a:cubicBezTo>
                    <a:pt x="12" y="27"/>
                    <a:pt x="11" y="25"/>
                    <a:pt x="12" y="24"/>
                  </a:cubicBezTo>
                  <a:cubicBezTo>
                    <a:pt x="11" y="23"/>
                    <a:pt x="10" y="22"/>
                    <a:pt x="10" y="20"/>
                  </a:cubicBezTo>
                  <a:cubicBezTo>
                    <a:pt x="7" y="19"/>
                    <a:pt x="7" y="21"/>
                    <a:pt x="4" y="21"/>
                  </a:cubicBezTo>
                  <a:cubicBezTo>
                    <a:pt x="4" y="19"/>
                    <a:pt x="5" y="17"/>
                    <a:pt x="6" y="16"/>
                  </a:cubicBezTo>
                  <a:cubicBezTo>
                    <a:pt x="5" y="14"/>
                    <a:pt x="1" y="15"/>
                    <a:pt x="4" y="12"/>
                  </a:cubicBezTo>
                  <a:cubicBezTo>
                    <a:pt x="2" y="12"/>
                    <a:pt x="2" y="14"/>
                    <a:pt x="1" y="12"/>
                  </a:cubicBezTo>
                  <a:cubicBezTo>
                    <a:pt x="0" y="11"/>
                    <a:pt x="2" y="11"/>
                    <a:pt x="3" y="10"/>
                  </a:cubicBezTo>
                  <a:cubicBezTo>
                    <a:pt x="2" y="9"/>
                    <a:pt x="1" y="8"/>
                    <a:pt x="0" y="7"/>
                  </a:cubicBezTo>
                  <a:cubicBezTo>
                    <a:pt x="4" y="7"/>
                    <a:pt x="5" y="0"/>
                    <a:pt x="14" y="1"/>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Roboto Condensed Light"/>
                <a:ea typeface="Roboto Condensed Light"/>
                <a:cs typeface="Roboto Condensed Light"/>
                <a:sym typeface="Roboto Condensed Light"/>
              </a:endParaRPr>
            </a:p>
          </p:txBody>
        </p:sp>
        <p:sp>
          <p:nvSpPr>
            <p:cNvPr id="145" name="Google Shape;145;p16"/>
            <p:cNvSpPr/>
            <p:nvPr/>
          </p:nvSpPr>
          <p:spPr>
            <a:xfrm>
              <a:off x="5649913" y="3265488"/>
              <a:ext cx="9525" cy="9525"/>
            </a:xfrm>
            <a:custGeom>
              <a:avLst/>
              <a:gdLst/>
              <a:ahLst/>
              <a:cxnLst/>
              <a:rect l="l" t="t" r="r" b="b"/>
              <a:pathLst>
                <a:path w="6" h="6" extrusionOk="0">
                  <a:moveTo>
                    <a:pt x="6" y="2"/>
                  </a:moveTo>
                  <a:cubicBezTo>
                    <a:pt x="5" y="5"/>
                    <a:pt x="2" y="5"/>
                    <a:pt x="0" y="6"/>
                  </a:cubicBezTo>
                  <a:cubicBezTo>
                    <a:pt x="0" y="3"/>
                    <a:pt x="4" y="0"/>
                    <a:pt x="6" y="2"/>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Roboto Condensed Light"/>
                <a:ea typeface="Roboto Condensed Light"/>
                <a:cs typeface="Roboto Condensed Light"/>
                <a:sym typeface="Roboto Condensed Light"/>
              </a:endParaRPr>
            </a:p>
          </p:txBody>
        </p:sp>
        <p:sp>
          <p:nvSpPr>
            <p:cNvPr id="146" name="Google Shape;146;p16"/>
            <p:cNvSpPr/>
            <p:nvPr/>
          </p:nvSpPr>
          <p:spPr>
            <a:xfrm>
              <a:off x="5359400" y="3267076"/>
              <a:ext cx="6350" cy="7938"/>
            </a:xfrm>
            <a:custGeom>
              <a:avLst/>
              <a:gdLst/>
              <a:ahLst/>
              <a:cxnLst/>
              <a:rect l="l" t="t" r="r" b="b"/>
              <a:pathLst>
                <a:path w="4" h="6" extrusionOk="0">
                  <a:moveTo>
                    <a:pt x="1" y="2"/>
                  </a:moveTo>
                  <a:cubicBezTo>
                    <a:pt x="1" y="1"/>
                    <a:pt x="2" y="1"/>
                    <a:pt x="2" y="0"/>
                  </a:cubicBezTo>
                  <a:cubicBezTo>
                    <a:pt x="4" y="1"/>
                    <a:pt x="2" y="4"/>
                    <a:pt x="2" y="5"/>
                  </a:cubicBezTo>
                  <a:cubicBezTo>
                    <a:pt x="0" y="6"/>
                    <a:pt x="3" y="2"/>
                    <a:pt x="1" y="2"/>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Roboto Condensed Light"/>
                <a:ea typeface="Roboto Condensed Light"/>
                <a:cs typeface="Roboto Condensed Light"/>
                <a:sym typeface="Roboto Condensed Light"/>
              </a:endParaRPr>
            </a:p>
          </p:txBody>
        </p:sp>
        <p:sp>
          <p:nvSpPr>
            <p:cNvPr id="147" name="Google Shape;147;p16"/>
            <p:cNvSpPr/>
            <p:nvPr/>
          </p:nvSpPr>
          <p:spPr>
            <a:xfrm>
              <a:off x="5343525" y="3284538"/>
              <a:ext cx="12700" cy="14288"/>
            </a:xfrm>
            <a:custGeom>
              <a:avLst/>
              <a:gdLst/>
              <a:ahLst/>
              <a:cxnLst/>
              <a:rect l="l" t="t" r="r" b="b"/>
              <a:pathLst>
                <a:path w="9" h="10" extrusionOk="0">
                  <a:moveTo>
                    <a:pt x="3" y="0"/>
                  </a:moveTo>
                  <a:cubicBezTo>
                    <a:pt x="5" y="0"/>
                    <a:pt x="7" y="3"/>
                    <a:pt x="8" y="0"/>
                  </a:cubicBezTo>
                  <a:cubicBezTo>
                    <a:pt x="9" y="2"/>
                    <a:pt x="2" y="5"/>
                    <a:pt x="2" y="10"/>
                  </a:cubicBezTo>
                  <a:cubicBezTo>
                    <a:pt x="0" y="8"/>
                    <a:pt x="1" y="2"/>
                    <a:pt x="3"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Roboto Condensed Light"/>
                <a:ea typeface="Roboto Condensed Light"/>
                <a:cs typeface="Roboto Condensed Light"/>
                <a:sym typeface="Roboto Condensed Light"/>
              </a:endParaRPr>
            </a:p>
          </p:txBody>
        </p:sp>
        <p:sp>
          <p:nvSpPr>
            <p:cNvPr id="148" name="Google Shape;148;p16"/>
            <p:cNvSpPr/>
            <p:nvPr/>
          </p:nvSpPr>
          <p:spPr>
            <a:xfrm>
              <a:off x="5737225" y="3303588"/>
              <a:ext cx="42863" cy="36513"/>
            </a:xfrm>
            <a:custGeom>
              <a:avLst/>
              <a:gdLst/>
              <a:ahLst/>
              <a:cxnLst/>
              <a:rect l="l" t="t" r="r" b="b"/>
              <a:pathLst>
                <a:path w="30" h="26" extrusionOk="0">
                  <a:moveTo>
                    <a:pt x="24" y="0"/>
                  </a:moveTo>
                  <a:cubicBezTo>
                    <a:pt x="22" y="3"/>
                    <a:pt x="18" y="5"/>
                    <a:pt x="16" y="8"/>
                  </a:cubicBezTo>
                  <a:cubicBezTo>
                    <a:pt x="16" y="10"/>
                    <a:pt x="19" y="7"/>
                    <a:pt x="21" y="8"/>
                  </a:cubicBezTo>
                  <a:cubicBezTo>
                    <a:pt x="21" y="9"/>
                    <a:pt x="20" y="10"/>
                    <a:pt x="18" y="10"/>
                  </a:cubicBezTo>
                  <a:cubicBezTo>
                    <a:pt x="21" y="12"/>
                    <a:pt x="23" y="11"/>
                    <a:pt x="28" y="11"/>
                  </a:cubicBezTo>
                  <a:cubicBezTo>
                    <a:pt x="27" y="14"/>
                    <a:pt x="24" y="16"/>
                    <a:pt x="28" y="15"/>
                  </a:cubicBezTo>
                  <a:cubicBezTo>
                    <a:pt x="28" y="17"/>
                    <a:pt x="25" y="17"/>
                    <a:pt x="24" y="19"/>
                  </a:cubicBezTo>
                  <a:cubicBezTo>
                    <a:pt x="25" y="21"/>
                    <a:pt x="27" y="18"/>
                    <a:pt x="27" y="17"/>
                  </a:cubicBezTo>
                  <a:cubicBezTo>
                    <a:pt x="30" y="18"/>
                    <a:pt x="25" y="21"/>
                    <a:pt x="28" y="20"/>
                  </a:cubicBezTo>
                  <a:cubicBezTo>
                    <a:pt x="28" y="23"/>
                    <a:pt x="26" y="25"/>
                    <a:pt x="23" y="26"/>
                  </a:cubicBezTo>
                  <a:cubicBezTo>
                    <a:pt x="23" y="24"/>
                    <a:pt x="22" y="24"/>
                    <a:pt x="21" y="24"/>
                  </a:cubicBezTo>
                  <a:cubicBezTo>
                    <a:pt x="20" y="22"/>
                    <a:pt x="23" y="22"/>
                    <a:pt x="23" y="21"/>
                  </a:cubicBezTo>
                  <a:cubicBezTo>
                    <a:pt x="20" y="20"/>
                    <a:pt x="19" y="24"/>
                    <a:pt x="13" y="24"/>
                  </a:cubicBezTo>
                  <a:cubicBezTo>
                    <a:pt x="14" y="23"/>
                    <a:pt x="16" y="23"/>
                    <a:pt x="18" y="22"/>
                  </a:cubicBezTo>
                  <a:cubicBezTo>
                    <a:pt x="18" y="20"/>
                    <a:pt x="12" y="23"/>
                    <a:pt x="15" y="20"/>
                  </a:cubicBezTo>
                  <a:cubicBezTo>
                    <a:pt x="10" y="20"/>
                    <a:pt x="8" y="22"/>
                    <a:pt x="2" y="22"/>
                  </a:cubicBezTo>
                  <a:cubicBezTo>
                    <a:pt x="0" y="18"/>
                    <a:pt x="7" y="16"/>
                    <a:pt x="3" y="16"/>
                  </a:cubicBezTo>
                  <a:cubicBezTo>
                    <a:pt x="11" y="11"/>
                    <a:pt x="14" y="2"/>
                    <a:pt x="24"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Roboto Condensed Light"/>
                <a:ea typeface="Roboto Condensed Light"/>
                <a:cs typeface="Roboto Condensed Light"/>
                <a:sym typeface="Roboto Condensed Light"/>
              </a:endParaRPr>
            </a:p>
          </p:txBody>
        </p:sp>
        <p:sp>
          <p:nvSpPr>
            <p:cNvPr id="149" name="Google Shape;149;p16"/>
            <p:cNvSpPr/>
            <p:nvPr/>
          </p:nvSpPr>
          <p:spPr>
            <a:xfrm>
              <a:off x="5721350" y="3340101"/>
              <a:ext cx="11113" cy="6350"/>
            </a:xfrm>
            <a:custGeom>
              <a:avLst/>
              <a:gdLst/>
              <a:ahLst/>
              <a:cxnLst/>
              <a:rect l="l" t="t" r="r" b="b"/>
              <a:pathLst>
                <a:path w="8" h="5" extrusionOk="0">
                  <a:moveTo>
                    <a:pt x="4" y="0"/>
                  </a:moveTo>
                  <a:cubicBezTo>
                    <a:pt x="6" y="0"/>
                    <a:pt x="5" y="2"/>
                    <a:pt x="8" y="1"/>
                  </a:cubicBezTo>
                  <a:cubicBezTo>
                    <a:pt x="8" y="4"/>
                    <a:pt x="2" y="2"/>
                    <a:pt x="3" y="5"/>
                  </a:cubicBezTo>
                  <a:cubicBezTo>
                    <a:pt x="2" y="4"/>
                    <a:pt x="2" y="3"/>
                    <a:pt x="0" y="3"/>
                  </a:cubicBezTo>
                  <a:cubicBezTo>
                    <a:pt x="0" y="1"/>
                    <a:pt x="4" y="2"/>
                    <a:pt x="4"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Roboto Condensed Light"/>
                <a:ea typeface="Roboto Condensed Light"/>
                <a:cs typeface="Roboto Condensed Light"/>
                <a:sym typeface="Roboto Condensed Light"/>
              </a:endParaRPr>
            </a:p>
          </p:txBody>
        </p:sp>
        <p:sp>
          <p:nvSpPr>
            <p:cNvPr id="150" name="Google Shape;150;p16"/>
            <p:cNvSpPr/>
            <p:nvPr/>
          </p:nvSpPr>
          <p:spPr>
            <a:xfrm>
              <a:off x="5578475" y="3367088"/>
              <a:ext cx="30163" cy="7938"/>
            </a:xfrm>
            <a:custGeom>
              <a:avLst/>
              <a:gdLst/>
              <a:ahLst/>
              <a:cxnLst/>
              <a:rect l="l" t="t" r="r" b="b"/>
              <a:pathLst>
                <a:path w="21" h="6" extrusionOk="0">
                  <a:moveTo>
                    <a:pt x="0" y="6"/>
                  </a:moveTo>
                  <a:cubicBezTo>
                    <a:pt x="6" y="3"/>
                    <a:pt x="13" y="1"/>
                    <a:pt x="21" y="0"/>
                  </a:cubicBezTo>
                  <a:lnTo>
                    <a:pt x="0" y="6"/>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Roboto Condensed Light"/>
                <a:ea typeface="Roboto Condensed Light"/>
                <a:cs typeface="Roboto Condensed Light"/>
                <a:sym typeface="Roboto Condensed Light"/>
              </a:endParaRPr>
            </a:p>
          </p:txBody>
        </p:sp>
        <p:sp>
          <p:nvSpPr>
            <p:cNvPr id="151" name="Google Shape;151;p16"/>
            <p:cNvSpPr/>
            <p:nvPr/>
          </p:nvSpPr>
          <p:spPr>
            <a:xfrm>
              <a:off x="6130925" y="3378201"/>
              <a:ext cx="9525" cy="17463"/>
            </a:xfrm>
            <a:custGeom>
              <a:avLst/>
              <a:gdLst/>
              <a:ahLst/>
              <a:cxnLst/>
              <a:rect l="l" t="t" r="r" b="b"/>
              <a:pathLst>
                <a:path w="7" h="12" extrusionOk="0">
                  <a:moveTo>
                    <a:pt x="3" y="12"/>
                  </a:moveTo>
                  <a:cubicBezTo>
                    <a:pt x="0" y="11"/>
                    <a:pt x="3" y="4"/>
                    <a:pt x="1" y="2"/>
                  </a:cubicBezTo>
                  <a:cubicBezTo>
                    <a:pt x="4" y="2"/>
                    <a:pt x="4" y="0"/>
                    <a:pt x="7" y="0"/>
                  </a:cubicBezTo>
                  <a:cubicBezTo>
                    <a:pt x="7" y="6"/>
                    <a:pt x="7" y="11"/>
                    <a:pt x="3" y="12"/>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Roboto Condensed Light"/>
                <a:ea typeface="Roboto Condensed Light"/>
                <a:cs typeface="Roboto Condensed Light"/>
                <a:sym typeface="Roboto Condensed Light"/>
              </a:endParaRPr>
            </a:p>
          </p:txBody>
        </p:sp>
        <p:sp>
          <p:nvSpPr>
            <p:cNvPr id="152" name="Google Shape;152;p16"/>
            <p:cNvSpPr/>
            <p:nvPr/>
          </p:nvSpPr>
          <p:spPr>
            <a:xfrm>
              <a:off x="5986463" y="3468688"/>
              <a:ext cx="6350" cy="7938"/>
            </a:xfrm>
            <a:custGeom>
              <a:avLst/>
              <a:gdLst/>
              <a:ahLst/>
              <a:cxnLst/>
              <a:rect l="l" t="t" r="r" b="b"/>
              <a:pathLst>
                <a:path w="5" h="6" extrusionOk="0">
                  <a:moveTo>
                    <a:pt x="5" y="0"/>
                  </a:moveTo>
                  <a:cubicBezTo>
                    <a:pt x="4" y="3"/>
                    <a:pt x="3" y="4"/>
                    <a:pt x="1" y="6"/>
                  </a:cubicBezTo>
                  <a:cubicBezTo>
                    <a:pt x="0" y="5"/>
                    <a:pt x="3" y="0"/>
                    <a:pt x="5"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Roboto Condensed Light"/>
                <a:ea typeface="Roboto Condensed Light"/>
                <a:cs typeface="Roboto Condensed Light"/>
                <a:sym typeface="Roboto Condensed Light"/>
              </a:endParaRPr>
            </a:p>
          </p:txBody>
        </p:sp>
        <p:sp>
          <p:nvSpPr>
            <p:cNvPr id="153" name="Google Shape;153;p16"/>
            <p:cNvSpPr/>
            <p:nvPr/>
          </p:nvSpPr>
          <p:spPr>
            <a:xfrm>
              <a:off x="5602288" y="3608388"/>
              <a:ext cx="6350" cy="9525"/>
            </a:xfrm>
            <a:custGeom>
              <a:avLst/>
              <a:gdLst/>
              <a:ahLst/>
              <a:cxnLst/>
              <a:rect l="l" t="t" r="r" b="b"/>
              <a:pathLst>
                <a:path w="5" h="7" extrusionOk="0">
                  <a:moveTo>
                    <a:pt x="5" y="6"/>
                  </a:moveTo>
                  <a:cubicBezTo>
                    <a:pt x="5" y="7"/>
                    <a:pt x="4" y="7"/>
                    <a:pt x="3" y="7"/>
                  </a:cubicBezTo>
                  <a:cubicBezTo>
                    <a:pt x="2" y="6"/>
                    <a:pt x="1" y="5"/>
                    <a:pt x="1" y="4"/>
                  </a:cubicBezTo>
                  <a:cubicBezTo>
                    <a:pt x="0" y="1"/>
                    <a:pt x="3" y="2"/>
                    <a:pt x="3" y="0"/>
                  </a:cubicBezTo>
                  <a:cubicBezTo>
                    <a:pt x="5" y="1"/>
                    <a:pt x="5" y="3"/>
                    <a:pt x="5" y="6"/>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Roboto Condensed Light"/>
                <a:ea typeface="Roboto Condensed Light"/>
                <a:cs typeface="Roboto Condensed Light"/>
                <a:sym typeface="Roboto Condensed Light"/>
              </a:endParaRPr>
            </a:p>
          </p:txBody>
        </p:sp>
        <p:sp>
          <p:nvSpPr>
            <p:cNvPr id="154" name="Google Shape;154;p16"/>
            <p:cNvSpPr/>
            <p:nvPr/>
          </p:nvSpPr>
          <p:spPr>
            <a:xfrm>
              <a:off x="5514975" y="3148013"/>
              <a:ext cx="107950" cy="39688"/>
            </a:xfrm>
            <a:custGeom>
              <a:avLst/>
              <a:gdLst/>
              <a:ahLst/>
              <a:cxnLst/>
              <a:rect l="l" t="t" r="r" b="b"/>
              <a:pathLst>
                <a:path w="76" h="28" extrusionOk="0">
                  <a:moveTo>
                    <a:pt x="43" y="26"/>
                  </a:moveTo>
                  <a:cubicBezTo>
                    <a:pt x="36" y="27"/>
                    <a:pt x="30" y="28"/>
                    <a:pt x="23" y="28"/>
                  </a:cubicBezTo>
                  <a:cubicBezTo>
                    <a:pt x="22" y="26"/>
                    <a:pt x="24" y="26"/>
                    <a:pt x="24" y="25"/>
                  </a:cubicBezTo>
                  <a:cubicBezTo>
                    <a:pt x="22" y="23"/>
                    <a:pt x="18" y="24"/>
                    <a:pt x="15" y="23"/>
                  </a:cubicBezTo>
                  <a:cubicBezTo>
                    <a:pt x="18" y="16"/>
                    <a:pt x="31" y="23"/>
                    <a:pt x="37" y="20"/>
                  </a:cubicBezTo>
                  <a:cubicBezTo>
                    <a:pt x="33" y="17"/>
                    <a:pt x="25" y="19"/>
                    <a:pt x="18" y="18"/>
                  </a:cubicBezTo>
                  <a:cubicBezTo>
                    <a:pt x="18" y="14"/>
                    <a:pt x="24" y="16"/>
                    <a:pt x="28" y="15"/>
                  </a:cubicBezTo>
                  <a:cubicBezTo>
                    <a:pt x="26" y="14"/>
                    <a:pt x="21" y="15"/>
                    <a:pt x="19" y="14"/>
                  </a:cubicBezTo>
                  <a:cubicBezTo>
                    <a:pt x="20" y="11"/>
                    <a:pt x="23" y="12"/>
                    <a:pt x="25" y="11"/>
                  </a:cubicBezTo>
                  <a:cubicBezTo>
                    <a:pt x="17" y="9"/>
                    <a:pt x="10" y="15"/>
                    <a:pt x="3" y="16"/>
                  </a:cubicBezTo>
                  <a:cubicBezTo>
                    <a:pt x="3" y="14"/>
                    <a:pt x="2" y="12"/>
                    <a:pt x="0" y="12"/>
                  </a:cubicBezTo>
                  <a:cubicBezTo>
                    <a:pt x="4" y="7"/>
                    <a:pt x="15" y="9"/>
                    <a:pt x="17" y="1"/>
                  </a:cubicBezTo>
                  <a:cubicBezTo>
                    <a:pt x="27" y="0"/>
                    <a:pt x="31" y="5"/>
                    <a:pt x="40" y="3"/>
                  </a:cubicBezTo>
                  <a:cubicBezTo>
                    <a:pt x="40" y="6"/>
                    <a:pt x="45" y="6"/>
                    <a:pt x="43" y="9"/>
                  </a:cubicBezTo>
                  <a:cubicBezTo>
                    <a:pt x="46" y="9"/>
                    <a:pt x="52" y="10"/>
                    <a:pt x="56" y="8"/>
                  </a:cubicBezTo>
                  <a:cubicBezTo>
                    <a:pt x="59" y="10"/>
                    <a:pt x="57" y="11"/>
                    <a:pt x="56" y="14"/>
                  </a:cubicBezTo>
                  <a:cubicBezTo>
                    <a:pt x="60" y="12"/>
                    <a:pt x="62" y="8"/>
                    <a:pt x="64" y="5"/>
                  </a:cubicBezTo>
                  <a:cubicBezTo>
                    <a:pt x="68" y="8"/>
                    <a:pt x="72" y="2"/>
                    <a:pt x="76" y="5"/>
                  </a:cubicBezTo>
                  <a:cubicBezTo>
                    <a:pt x="72" y="8"/>
                    <a:pt x="68" y="11"/>
                    <a:pt x="65" y="15"/>
                  </a:cubicBezTo>
                  <a:cubicBezTo>
                    <a:pt x="66" y="20"/>
                    <a:pt x="71" y="19"/>
                    <a:pt x="71" y="21"/>
                  </a:cubicBezTo>
                  <a:cubicBezTo>
                    <a:pt x="69" y="24"/>
                    <a:pt x="66" y="20"/>
                    <a:pt x="61" y="22"/>
                  </a:cubicBezTo>
                  <a:cubicBezTo>
                    <a:pt x="61" y="24"/>
                    <a:pt x="64" y="23"/>
                    <a:pt x="65" y="23"/>
                  </a:cubicBezTo>
                  <a:cubicBezTo>
                    <a:pt x="65" y="25"/>
                    <a:pt x="63" y="25"/>
                    <a:pt x="63" y="27"/>
                  </a:cubicBezTo>
                  <a:cubicBezTo>
                    <a:pt x="60" y="27"/>
                    <a:pt x="56" y="26"/>
                    <a:pt x="52" y="26"/>
                  </a:cubicBezTo>
                  <a:cubicBezTo>
                    <a:pt x="51" y="23"/>
                    <a:pt x="45" y="24"/>
                    <a:pt x="43" y="26"/>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Roboto Condensed Light"/>
                <a:ea typeface="Roboto Condensed Light"/>
                <a:cs typeface="Roboto Condensed Light"/>
                <a:sym typeface="Roboto Condensed Light"/>
              </a:endParaRPr>
            </a:p>
          </p:txBody>
        </p:sp>
        <p:sp>
          <p:nvSpPr>
            <p:cNvPr id="155" name="Google Shape;155;p16"/>
            <p:cNvSpPr/>
            <p:nvPr/>
          </p:nvSpPr>
          <p:spPr>
            <a:xfrm>
              <a:off x="5716588" y="3187701"/>
              <a:ext cx="14288" cy="9525"/>
            </a:xfrm>
            <a:custGeom>
              <a:avLst/>
              <a:gdLst/>
              <a:ahLst/>
              <a:cxnLst/>
              <a:rect l="l" t="t" r="r" b="b"/>
              <a:pathLst>
                <a:path w="10" h="6" extrusionOk="0">
                  <a:moveTo>
                    <a:pt x="10" y="3"/>
                  </a:moveTo>
                  <a:cubicBezTo>
                    <a:pt x="8" y="5"/>
                    <a:pt x="5" y="6"/>
                    <a:pt x="0" y="5"/>
                  </a:cubicBezTo>
                  <a:cubicBezTo>
                    <a:pt x="1" y="2"/>
                    <a:pt x="4" y="0"/>
                    <a:pt x="9" y="0"/>
                  </a:cubicBezTo>
                  <a:cubicBezTo>
                    <a:pt x="9" y="1"/>
                    <a:pt x="10" y="1"/>
                    <a:pt x="10" y="3"/>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Roboto Condensed Light"/>
                <a:ea typeface="Roboto Condensed Light"/>
                <a:cs typeface="Roboto Condensed Light"/>
                <a:sym typeface="Roboto Condensed Light"/>
              </a:endParaRPr>
            </a:p>
          </p:txBody>
        </p:sp>
        <p:sp>
          <p:nvSpPr>
            <p:cNvPr id="156" name="Google Shape;156;p16"/>
            <p:cNvSpPr/>
            <p:nvPr/>
          </p:nvSpPr>
          <p:spPr>
            <a:xfrm>
              <a:off x="5673725" y="3228976"/>
              <a:ext cx="7938" cy="3175"/>
            </a:xfrm>
            <a:custGeom>
              <a:avLst/>
              <a:gdLst/>
              <a:ahLst/>
              <a:cxnLst/>
              <a:rect l="l" t="t" r="r" b="b"/>
              <a:pathLst>
                <a:path w="5" h="3" extrusionOk="0">
                  <a:moveTo>
                    <a:pt x="5" y="0"/>
                  </a:moveTo>
                  <a:cubicBezTo>
                    <a:pt x="4" y="1"/>
                    <a:pt x="3" y="3"/>
                    <a:pt x="0" y="3"/>
                  </a:cubicBezTo>
                  <a:cubicBezTo>
                    <a:pt x="0" y="0"/>
                    <a:pt x="2" y="0"/>
                    <a:pt x="5"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Roboto Condensed Light"/>
                <a:ea typeface="Roboto Condensed Light"/>
                <a:cs typeface="Roboto Condensed Light"/>
                <a:sym typeface="Roboto Condensed Light"/>
              </a:endParaRPr>
            </a:p>
          </p:txBody>
        </p:sp>
        <p:sp>
          <p:nvSpPr>
            <p:cNvPr id="157" name="Google Shape;157;p16"/>
            <p:cNvSpPr/>
            <p:nvPr/>
          </p:nvSpPr>
          <p:spPr>
            <a:xfrm>
              <a:off x="5749925" y="3230563"/>
              <a:ext cx="9525" cy="7938"/>
            </a:xfrm>
            <a:custGeom>
              <a:avLst/>
              <a:gdLst/>
              <a:ahLst/>
              <a:cxnLst/>
              <a:rect l="l" t="t" r="r" b="b"/>
              <a:pathLst>
                <a:path w="6" h="6" extrusionOk="0">
                  <a:moveTo>
                    <a:pt x="0" y="1"/>
                  </a:moveTo>
                  <a:cubicBezTo>
                    <a:pt x="1" y="1"/>
                    <a:pt x="2" y="1"/>
                    <a:pt x="2" y="0"/>
                  </a:cubicBezTo>
                  <a:cubicBezTo>
                    <a:pt x="6" y="2"/>
                    <a:pt x="0" y="6"/>
                    <a:pt x="0" y="1"/>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Roboto Condensed Light"/>
                <a:ea typeface="Roboto Condensed Light"/>
                <a:cs typeface="Roboto Condensed Light"/>
                <a:sym typeface="Roboto Condensed Light"/>
              </a:endParaRPr>
            </a:p>
          </p:txBody>
        </p:sp>
        <p:sp>
          <p:nvSpPr>
            <p:cNvPr id="158" name="Google Shape;158;p16"/>
            <p:cNvSpPr/>
            <p:nvPr/>
          </p:nvSpPr>
          <p:spPr>
            <a:xfrm>
              <a:off x="6049963" y="3254376"/>
              <a:ext cx="6350" cy="6350"/>
            </a:xfrm>
            <a:custGeom>
              <a:avLst/>
              <a:gdLst/>
              <a:ahLst/>
              <a:cxnLst/>
              <a:rect l="l" t="t" r="r" b="b"/>
              <a:pathLst>
                <a:path w="4" h="4" extrusionOk="0">
                  <a:moveTo>
                    <a:pt x="4" y="0"/>
                  </a:moveTo>
                  <a:cubicBezTo>
                    <a:pt x="4" y="3"/>
                    <a:pt x="2" y="3"/>
                    <a:pt x="0" y="4"/>
                  </a:cubicBezTo>
                  <a:cubicBezTo>
                    <a:pt x="0" y="1"/>
                    <a:pt x="2" y="1"/>
                    <a:pt x="4"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Roboto Condensed Light"/>
                <a:ea typeface="Roboto Condensed Light"/>
                <a:cs typeface="Roboto Condensed Light"/>
                <a:sym typeface="Roboto Condensed Light"/>
              </a:endParaRPr>
            </a:p>
          </p:txBody>
        </p:sp>
        <p:sp>
          <p:nvSpPr>
            <p:cNvPr id="159" name="Google Shape;159;p16"/>
            <p:cNvSpPr/>
            <p:nvPr/>
          </p:nvSpPr>
          <p:spPr>
            <a:xfrm>
              <a:off x="5716588" y="3316288"/>
              <a:ext cx="12700" cy="4763"/>
            </a:xfrm>
            <a:custGeom>
              <a:avLst/>
              <a:gdLst/>
              <a:ahLst/>
              <a:cxnLst/>
              <a:rect l="l" t="t" r="r" b="b"/>
              <a:pathLst>
                <a:path w="8" h="4" extrusionOk="0">
                  <a:moveTo>
                    <a:pt x="2" y="0"/>
                  </a:moveTo>
                  <a:cubicBezTo>
                    <a:pt x="5" y="1"/>
                    <a:pt x="7" y="2"/>
                    <a:pt x="8" y="4"/>
                  </a:cubicBezTo>
                  <a:cubicBezTo>
                    <a:pt x="4" y="4"/>
                    <a:pt x="2" y="2"/>
                    <a:pt x="0" y="1"/>
                  </a:cubicBezTo>
                  <a:cubicBezTo>
                    <a:pt x="0" y="0"/>
                    <a:pt x="1" y="0"/>
                    <a:pt x="2"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Roboto Condensed Light"/>
                <a:ea typeface="Roboto Condensed Light"/>
                <a:cs typeface="Roboto Condensed Light"/>
                <a:sym typeface="Roboto Condensed Light"/>
              </a:endParaRPr>
            </a:p>
          </p:txBody>
        </p:sp>
        <p:sp>
          <p:nvSpPr>
            <p:cNvPr id="160" name="Google Shape;160;p16"/>
            <p:cNvSpPr/>
            <p:nvPr/>
          </p:nvSpPr>
          <p:spPr>
            <a:xfrm>
              <a:off x="6132513" y="3365501"/>
              <a:ext cx="9525" cy="12700"/>
            </a:xfrm>
            <a:custGeom>
              <a:avLst/>
              <a:gdLst/>
              <a:ahLst/>
              <a:cxnLst/>
              <a:rect l="l" t="t" r="r" b="b"/>
              <a:pathLst>
                <a:path w="7" h="9" extrusionOk="0">
                  <a:moveTo>
                    <a:pt x="4" y="9"/>
                  </a:moveTo>
                  <a:cubicBezTo>
                    <a:pt x="0" y="8"/>
                    <a:pt x="2" y="2"/>
                    <a:pt x="4" y="0"/>
                  </a:cubicBezTo>
                  <a:cubicBezTo>
                    <a:pt x="7" y="2"/>
                    <a:pt x="5" y="6"/>
                    <a:pt x="4" y="9"/>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Roboto Condensed Light"/>
                <a:ea typeface="Roboto Condensed Light"/>
                <a:cs typeface="Roboto Condensed Light"/>
                <a:sym typeface="Roboto Condensed Light"/>
              </a:endParaRPr>
            </a:p>
          </p:txBody>
        </p:sp>
        <p:sp>
          <p:nvSpPr>
            <p:cNvPr id="161" name="Google Shape;161;p16"/>
            <p:cNvSpPr/>
            <p:nvPr/>
          </p:nvSpPr>
          <p:spPr>
            <a:xfrm>
              <a:off x="6096000" y="3387726"/>
              <a:ext cx="6350" cy="4763"/>
            </a:xfrm>
            <a:custGeom>
              <a:avLst/>
              <a:gdLst/>
              <a:ahLst/>
              <a:cxnLst/>
              <a:rect l="l" t="t" r="r" b="b"/>
              <a:pathLst>
                <a:path w="4" h="4" extrusionOk="0">
                  <a:moveTo>
                    <a:pt x="4" y="4"/>
                  </a:moveTo>
                  <a:cubicBezTo>
                    <a:pt x="2" y="4"/>
                    <a:pt x="1" y="4"/>
                    <a:pt x="0" y="3"/>
                  </a:cubicBezTo>
                  <a:cubicBezTo>
                    <a:pt x="1" y="1"/>
                    <a:pt x="4" y="0"/>
                    <a:pt x="4" y="4"/>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Roboto Condensed Light"/>
                <a:ea typeface="Roboto Condensed Light"/>
                <a:cs typeface="Roboto Condensed Light"/>
                <a:sym typeface="Roboto Condensed Light"/>
              </a:endParaRPr>
            </a:p>
          </p:txBody>
        </p:sp>
        <p:sp>
          <p:nvSpPr>
            <p:cNvPr id="162" name="Google Shape;162;p16"/>
            <p:cNvSpPr/>
            <p:nvPr/>
          </p:nvSpPr>
          <p:spPr>
            <a:xfrm>
              <a:off x="5573713" y="3486151"/>
              <a:ext cx="12700" cy="6350"/>
            </a:xfrm>
            <a:custGeom>
              <a:avLst/>
              <a:gdLst/>
              <a:ahLst/>
              <a:cxnLst/>
              <a:rect l="l" t="t" r="r" b="b"/>
              <a:pathLst>
                <a:path w="8" h="5" extrusionOk="0">
                  <a:moveTo>
                    <a:pt x="6" y="0"/>
                  </a:moveTo>
                  <a:cubicBezTo>
                    <a:pt x="3" y="0"/>
                    <a:pt x="1" y="5"/>
                    <a:pt x="0" y="1"/>
                  </a:cubicBezTo>
                  <a:cubicBezTo>
                    <a:pt x="3" y="0"/>
                    <a:pt x="8" y="0"/>
                    <a:pt x="6"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Roboto Condensed Light"/>
                <a:ea typeface="Roboto Condensed Light"/>
                <a:cs typeface="Roboto Condensed Light"/>
                <a:sym typeface="Roboto Condensed Light"/>
              </a:endParaRPr>
            </a:p>
          </p:txBody>
        </p:sp>
        <p:sp>
          <p:nvSpPr>
            <p:cNvPr id="163" name="Google Shape;163;p16"/>
            <p:cNvSpPr/>
            <p:nvPr/>
          </p:nvSpPr>
          <p:spPr>
            <a:xfrm>
              <a:off x="5592763" y="3535363"/>
              <a:ext cx="39688" cy="20638"/>
            </a:xfrm>
            <a:custGeom>
              <a:avLst/>
              <a:gdLst/>
              <a:ahLst/>
              <a:cxnLst/>
              <a:rect l="l" t="t" r="r" b="b"/>
              <a:pathLst>
                <a:path w="28" h="14" extrusionOk="0">
                  <a:moveTo>
                    <a:pt x="28" y="10"/>
                  </a:moveTo>
                  <a:cubicBezTo>
                    <a:pt x="23" y="10"/>
                    <a:pt x="16" y="8"/>
                    <a:pt x="15" y="13"/>
                  </a:cubicBezTo>
                  <a:cubicBezTo>
                    <a:pt x="12" y="8"/>
                    <a:pt x="1" y="14"/>
                    <a:pt x="0" y="8"/>
                  </a:cubicBezTo>
                  <a:cubicBezTo>
                    <a:pt x="3" y="8"/>
                    <a:pt x="6" y="9"/>
                    <a:pt x="9" y="9"/>
                  </a:cubicBezTo>
                  <a:cubicBezTo>
                    <a:pt x="5" y="8"/>
                    <a:pt x="10" y="4"/>
                    <a:pt x="5" y="3"/>
                  </a:cubicBezTo>
                  <a:cubicBezTo>
                    <a:pt x="13" y="0"/>
                    <a:pt x="27" y="3"/>
                    <a:pt x="28" y="1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Roboto Condensed Light"/>
                <a:ea typeface="Roboto Condensed Light"/>
                <a:cs typeface="Roboto Condensed Light"/>
                <a:sym typeface="Roboto Condensed Light"/>
              </a:endParaRPr>
            </a:p>
          </p:txBody>
        </p:sp>
        <p:sp>
          <p:nvSpPr>
            <p:cNvPr id="164" name="Google Shape;164;p16"/>
            <p:cNvSpPr/>
            <p:nvPr/>
          </p:nvSpPr>
          <p:spPr>
            <a:xfrm>
              <a:off x="5568950" y="3546476"/>
              <a:ext cx="12700" cy="7938"/>
            </a:xfrm>
            <a:custGeom>
              <a:avLst/>
              <a:gdLst/>
              <a:ahLst/>
              <a:cxnLst/>
              <a:rect l="l" t="t" r="r" b="b"/>
              <a:pathLst>
                <a:path w="9" h="5" extrusionOk="0">
                  <a:moveTo>
                    <a:pt x="9" y="3"/>
                  </a:moveTo>
                  <a:cubicBezTo>
                    <a:pt x="6" y="5"/>
                    <a:pt x="0" y="5"/>
                    <a:pt x="0" y="1"/>
                  </a:cubicBezTo>
                  <a:cubicBezTo>
                    <a:pt x="4" y="0"/>
                    <a:pt x="6" y="2"/>
                    <a:pt x="9" y="3"/>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Roboto Condensed Light"/>
                <a:ea typeface="Roboto Condensed Light"/>
                <a:cs typeface="Roboto Condensed Light"/>
                <a:sym typeface="Roboto Condensed Light"/>
              </a:endParaRPr>
            </a:p>
          </p:txBody>
        </p:sp>
        <p:sp>
          <p:nvSpPr>
            <p:cNvPr id="165" name="Google Shape;165;p16"/>
            <p:cNvSpPr/>
            <p:nvPr/>
          </p:nvSpPr>
          <p:spPr>
            <a:xfrm>
              <a:off x="5540375" y="3594101"/>
              <a:ext cx="312738" cy="485775"/>
            </a:xfrm>
            <a:custGeom>
              <a:avLst/>
              <a:gdLst/>
              <a:ahLst/>
              <a:cxnLst/>
              <a:rect l="l" t="t" r="r" b="b"/>
              <a:pathLst>
                <a:path w="219" h="340" extrusionOk="0">
                  <a:moveTo>
                    <a:pt x="211" y="92"/>
                  </a:moveTo>
                  <a:cubicBezTo>
                    <a:pt x="201" y="92"/>
                    <a:pt x="198" y="81"/>
                    <a:pt x="190" y="79"/>
                  </a:cubicBezTo>
                  <a:cubicBezTo>
                    <a:pt x="185" y="78"/>
                    <a:pt x="180" y="82"/>
                    <a:pt x="175" y="77"/>
                  </a:cubicBezTo>
                  <a:cubicBezTo>
                    <a:pt x="174" y="77"/>
                    <a:pt x="174" y="77"/>
                    <a:pt x="174" y="78"/>
                  </a:cubicBezTo>
                  <a:cubicBezTo>
                    <a:pt x="174" y="79"/>
                    <a:pt x="172" y="79"/>
                    <a:pt x="171" y="78"/>
                  </a:cubicBezTo>
                  <a:cubicBezTo>
                    <a:pt x="170" y="78"/>
                    <a:pt x="171" y="79"/>
                    <a:pt x="170" y="80"/>
                  </a:cubicBezTo>
                  <a:cubicBezTo>
                    <a:pt x="168" y="82"/>
                    <a:pt x="171" y="76"/>
                    <a:pt x="169" y="75"/>
                  </a:cubicBezTo>
                  <a:cubicBezTo>
                    <a:pt x="169" y="73"/>
                    <a:pt x="169" y="73"/>
                    <a:pt x="169" y="73"/>
                  </a:cubicBezTo>
                  <a:cubicBezTo>
                    <a:pt x="165" y="73"/>
                    <a:pt x="155" y="63"/>
                    <a:pt x="151" y="72"/>
                  </a:cubicBezTo>
                  <a:cubicBezTo>
                    <a:pt x="149" y="73"/>
                    <a:pt x="149" y="75"/>
                    <a:pt x="147" y="77"/>
                  </a:cubicBezTo>
                  <a:cubicBezTo>
                    <a:pt x="148" y="74"/>
                    <a:pt x="146" y="75"/>
                    <a:pt x="146" y="73"/>
                  </a:cubicBezTo>
                  <a:cubicBezTo>
                    <a:pt x="149" y="73"/>
                    <a:pt x="150" y="72"/>
                    <a:pt x="151" y="71"/>
                  </a:cubicBezTo>
                  <a:cubicBezTo>
                    <a:pt x="150" y="69"/>
                    <a:pt x="152" y="69"/>
                    <a:pt x="151" y="67"/>
                  </a:cubicBezTo>
                  <a:cubicBezTo>
                    <a:pt x="149" y="66"/>
                    <a:pt x="147" y="64"/>
                    <a:pt x="144" y="63"/>
                  </a:cubicBezTo>
                  <a:cubicBezTo>
                    <a:pt x="143" y="66"/>
                    <a:pt x="138" y="65"/>
                    <a:pt x="141" y="68"/>
                  </a:cubicBezTo>
                  <a:cubicBezTo>
                    <a:pt x="140" y="67"/>
                    <a:pt x="138" y="70"/>
                    <a:pt x="137" y="68"/>
                  </a:cubicBezTo>
                  <a:cubicBezTo>
                    <a:pt x="138" y="64"/>
                    <a:pt x="141" y="63"/>
                    <a:pt x="143" y="61"/>
                  </a:cubicBezTo>
                  <a:cubicBezTo>
                    <a:pt x="144" y="55"/>
                    <a:pt x="139" y="50"/>
                    <a:pt x="139" y="42"/>
                  </a:cubicBezTo>
                  <a:cubicBezTo>
                    <a:pt x="138" y="42"/>
                    <a:pt x="137" y="43"/>
                    <a:pt x="136" y="43"/>
                  </a:cubicBezTo>
                  <a:cubicBezTo>
                    <a:pt x="130" y="27"/>
                    <a:pt x="113" y="39"/>
                    <a:pt x="106" y="28"/>
                  </a:cubicBezTo>
                  <a:cubicBezTo>
                    <a:pt x="106" y="21"/>
                    <a:pt x="98" y="20"/>
                    <a:pt x="93" y="20"/>
                  </a:cubicBezTo>
                  <a:cubicBezTo>
                    <a:pt x="93" y="18"/>
                    <a:pt x="96" y="18"/>
                    <a:pt x="95" y="15"/>
                  </a:cubicBezTo>
                  <a:cubicBezTo>
                    <a:pt x="94" y="14"/>
                    <a:pt x="92" y="14"/>
                    <a:pt x="91" y="12"/>
                  </a:cubicBezTo>
                  <a:cubicBezTo>
                    <a:pt x="95" y="14"/>
                    <a:pt x="97" y="8"/>
                    <a:pt x="93" y="8"/>
                  </a:cubicBezTo>
                  <a:cubicBezTo>
                    <a:pt x="92" y="12"/>
                    <a:pt x="91" y="10"/>
                    <a:pt x="88" y="13"/>
                  </a:cubicBezTo>
                  <a:cubicBezTo>
                    <a:pt x="89" y="11"/>
                    <a:pt x="87" y="11"/>
                    <a:pt x="87" y="10"/>
                  </a:cubicBezTo>
                  <a:cubicBezTo>
                    <a:pt x="88" y="10"/>
                    <a:pt x="89" y="10"/>
                    <a:pt x="89" y="9"/>
                  </a:cubicBezTo>
                  <a:cubicBezTo>
                    <a:pt x="79" y="10"/>
                    <a:pt x="75" y="11"/>
                    <a:pt x="62" y="10"/>
                  </a:cubicBezTo>
                  <a:cubicBezTo>
                    <a:pt x="62" y="4"/>
                    <a:pt x="55" y="5"/>
                    <a:pt x="54" y="1"/>
                  </a:cubicBezTo>
                  <a:cubicBezTo>
                    <a:pt x="54" y="5"/>
                    <a:pt x="48" y="8"/>
                    <a:pt x="46" y="7"/>
                  </a:cubicBezTo>
                  <a:cubicBezTo>
                    <a:pt x="46" y="4"/>
                    <a:pt x="49" y="4"/>
                    <a:pt x="48" y="0"/>
                  </a:cubicBezTo>
                  <a:cubicBezTo>
                    <a:pt x="43" y="2"/>
                    <a:pt x="35" y="8"/>
                    <a:pt x="31" y="6"/>
                  </a:cubicBezTo>
                  <a:cubicBezTo>
                    <a:pt x="29" y="13"/>
                    <a:pt x="22" y="17"/>
                    <a:pt x="22" y="22"/>
                  </a:cubicBezTo>
                  <a:cubicBezTo>
                    <a:pt x="22" y="22"/>
                    <a:pt x="22" y="22"/>
                    <a:pt x="22" y="22"/>
                  </a:cubicBezTo>
                  <a:cubicBezTo>
                    <a:pt x="22" y="27"/>
                    <a:pt x="20" y="32"/>
                    <a:pt x="19" y="37"/>
                  </a:cubicBezTo>
                  <a:cubicBezTo>
                    <a:pt x="19" y="44"/>
                    <a:pt x="17" y="50"/>
                    <a:pt x="12" y="52"/>
                  </a:cubicBezTo>
                  <a:cubicBezTo>
                    <a:pt x="10" y="62"/>
                    <a:pt x="1" y="64"/>
                    <a:pt x="1" y="77"/>
                  </a:cubicBezTo>
                  <a:cubicBezTo>
                    <a:pt x="3" y="78"/>
                    <a:pt x="5" y="80"/>
                    <a:pt x="6" y="80"/>
                  </a:cubicBezTo>
                  <a:cubicBezTo>
                    <a:pt x="4" y="84"/>
                    <a:pt x="0" y="85"/>
                    <a:pt x="0" y="89"/>
                  </a:cubicBezTo>
                  <a:cubicBezTo>
                    <a:pt x="1" y="91"/>
                    <a:pt x="3" y="93"/>
                    <a:pt x="2" y="97"/>
                  </a:cubicBezTo>
                  <a:cubicBezTo>
                    <a:pt x="14" y="106"/>
                    <a:pt x="17" y="124"/>
                    <a:pt x="26" y="136"/>
                  </a:cubicBezTo>
                  <a:cubicBezTo>
                    <a:pt x="26" y="140"/>
                    <a:pt x="26" y="140"/>
                    <a:pt x="26" y="140"/>
                  </a:cubicBezTo>
                  <a:cubicBezTo>
                    <a:pt x="35" y="152"/>
                    <a:pt x="57" y="152"/>
                    <a:pt x="59" y="171"/>
                  </a:cubicBezTo>
                  <a:cubicBezTo>
                    <a:pt x="60" y="172"/>
                    <a:pt x="60" y="179"/>
                    <a:pt x="59" y="181"/>
                  </a:cubicBezTo>
                  <a:cubicBezTo>
                    <a:pt x="57" y="213"/>
                    <a:pt x="65" y="237"/>
                    <a:pt x="62" y="266"/>
                  </a:cubicBezTo>
                  <a:cubicBezTo>
                    <a:pt x="63" y="268"/>
                    <a:pt x="66" y="268"/>
                    <a:pt x="66" y="271"/>
                  </a:cubicBezTo>
                  <a:cubicBezTo>
                    <a:pt x="65" y="275"/>
                    <a:pt x="65" y="280"/>
                    <a:pt x="68" y="282"/>
                  </a:cubicBezTo>
                  <a:cubicBezTo>
                    <a:pt x="65" y="285"/>
                    <a:pt x="68" y="291"/>
                    <a:pt x="72" y="292"/>
                  </a:cubicBezTo>
                  <a:cubicBezTo>
                    <a:pt x="70" y="287"/>
                    <a:pt x="69" y="285"/>
                    <a:pt x="71" y="282"/>
                  </a:cubicBezTo>
                  <a:cubicBezTo>
                    <a:pt x="75" y="285"/>
                    <a:pt x="75" y="295"/>
                    <a:pt x="75" y="298"/>
                  </a:cubicBezTo>
                  <a:cubicBezTo>
                    <a:pt x="75" y="300"/>
                    <a:pt x="71" y="299"/>
                    <a:pt x="73" y="297"/>
                  </a:cubicBezTo>
                  <a:cubicBezTo>
                    <a:pt x="70" y="298"/>
                    <a:pt x="74" y="296"/>
                    <a:pt x="72" y="296"/>
                  </a:cubicBezTo>
                  <a:cubicBezTo>
                    <a:pt x="72" y="297"/>
                    <a:pt x="69" y="296"/>
                    <a:pt x="69" y="298"/>
                  </a:cubicBezTo>
                  <a:cubicBezTo>
                    <a:pt x="73" y="298"/>
                    <a:pt x="72" y="302"/>
                    <a:pt x="75" y="302"/>
                  </a:cubicBezTo>
                  <a:cubicBezTo>
                    <a:pt x="75" y="301"/>
                    <a:pt x="75" y="299"/>
                    <a:pt x="76" y="299"/>
                  </a:cubicBezTo>
                  <a:cubicBezTo>
                    <a:pt x="79" y="301"/>
                    <a:pt x="77" y="303"/>
                    <a:pt x="78" y="307"/>
                  </a:cubicBezTo>
                  <a:cubicBezTo>
                    <a:pt x="75" y="307"/>
                    <a:pt x="77" y="304"/>
                    <a:pt x="73" y="305"/>
                  </a:cubicBezTo>
                  <a:cubicBezTo>
                    <a:pt x="73" y="304"/>
                    <a:pt x="73" y="304"/>
                    <a:pt x="73" y="304"/>
                  </a:cubicBezTo>
                  <a:cubicBezTo>
                    <a:pt x="72" y="304"/>
                    <a:pt x="72" y="304"/>
                    <a:pt x="72" y="304"/>
                  </a:cubicBezTo>
                  <a:cubicBezTo>
                    <a:pt x="71" y="304"/>
                    <a:pt x="71" y="304"/>
                    <a:pt x="71" y="305"/>
                  </a:cubicBezTo>
                  <a:cubicBezTo>
                    <a:pt x="73" y="305"/>
                    <a:pt x="69" y="309"/>
                    <a:pt x="72" y="310"/>
                  </a:cubicBezTo>
                  <a:cubicBezTo>
                    <a:pt x="72" y="309"/>
                    <a:pt x="72" y="308"/>
                    <a:pt x="73" y="308"/>
                  </a:cubicBezTo>
                  <a:cubicBezTo>
                    <a:pt x="78" y="309"/>
                    <a:pt x="77" y="312"/>
                    <a:pt x="78" y="316"/>
                  </a:cubicBezTo>
                  <a:cubicBezTo>
                    <a:pt x="75" y="316"/>
                    <a:pt x="76" y="314"/>
                    <a:pt x="74" y="316"/>
                  </a:cubicBezTo>
                  <a:cubicBezTo>
                    <a:pt x="74" y="318"/>
                    <a:pt x="74" y="318"/>
                    <a:pt x="74" y="318"/>
                  </a:cubicBezTo>
                  <a:cubicBezTo>
                    <a:pt x="76" y="319"/>
                    <a:pt x="77" y="322"/>
                    <a:pt x="78" y="323"/>
                  </a:cubicBezTo>
                  <a:cubicBezTo>
                    <a:pt x="78" y="326"/>
                    <a:pt x="81" y="324"/>
                    <a:pt x="81" y="325"/>
                  </a:cubicBezTo>
                  <a:cubicBezTo>
                    <a:pt x="81" y="326"/>
                    <a:pt x="79" y="328"/>
                    <a:pt x="81" y="328"/>
                  </a:cubicBezTo>
                  <a:cubicBezTo>
                    <a:pt x="81" y="327"/>
                    <a:pt x="81" y="326"/>
                    <a:pt x="83" y="325"/>
                  </a:cubicBezTo>
                  <a:cubicBezTo>
                    <a:pt x="82" y="327"/>
                    <a:pt x="84" y="327"/>
                    <a:pt x="84" y="328"/>
                  </a:cubicBezTo>
                  <a:cubicBezTo>
                    <a:pt x="81" y="329"/>
                    <a:pt x="85" y="331"/>
                    <a:pt x="83" y="333"/>
                  </a:cubicBezTo>
                  <a:cubicBezTo>
                    <a:pt x="86" y="334"/>
                    <a:pt x="84" y="330"/>
                    <a:pt x="86" y="330"/>
                  </a:cubicBezTo>
                  <a:cubicBezTo>
                    <a:pt x="88" y="332"/>
                    <a:pt x="92" y="334"/>
                    <a:pt x="91" y="337"/>
                  </a:cubicBezTo>
                  <a:cubicBezTo>
                    <a:pt x="92" y="337"/>
                    <a:pt x="93" y="338"/>
                    <a:pt x="94" y="338"/>
                  </a:cubicBezTo>
                  <a:cubicBezTo>
                    <a:pt x="94" y="338"/>
                    <a:pt x="94" y="338"/>
                    <a:pt x="94" y="338"/>
                  </a:cubicBezTo>
                  <a:cubicBezTo>
                    <a:pt x="95" y="338"/>
                    <a:pt x="95" y="338"/>
                    <a:pt x="95" y="338"/>
                  </a:cubicBezTo>
                  <a:cubicBezTo>
                    <a:pt x="97" y="338"/>
                    <a:pt x="98" y="338"/>
                    <a:pt x="100" y="339"/>
                  </a:cubicBezTo>
                  <a:cubicBezTo>
                    <a:pt x="100" y="339"/>
                    <a:pt x="101" y="339"/>
                    <a:pt x="101" y="339"/>
                  </a:cubicBezTo>
                  <a:cubicBezTo>
                    <a:pt x="101" y="339"/>
                    <a:pt x="101" y="339"/>
                    <a:pt x="102" y="339"/>
                  </a:cubicBezTo>
                  <a:cubicBezTo>
                    <a:pt x="102" y="339"/>
                    <a:pt x="102" y="339"/>
                    <a:pt x="103" y="339"/>
                  </a:cubicBezTo>
                  <a:cubicBezTo>
                    <a:pt x="104" y="339"/>
                    <a:pt x="105" y="339"/>
                    <a:pt x="106" y="339"/>
                  </a:cubicBezTo>
                  <a:cubicBezTo>
                    <a:pt x="107" y="339"/>
                    <a:pt x="107" y="340"/>
                    <a:pt x="107" y="340"/>
                  </a:cubicBezTo>
                  <a:cubicBezTo>
                    <a:pt x="108" y="340"/>
                    <a:pt x="109" y="340"/>
                    <a:pt x="110" y="340"/>
                  </a:cubicBezTo>
                  <a:cubicBezTo>
                    <a:pt x="111" y="340"/>
                    <a:pt x="112" y="340"/>
                    <a:pt x="113" y="340"/>
                  </a:cubicBezTo>
                  <a:cubicBezTo>
                    <a:pt x="113" y="340"/>
                    <a:pt x="114" y="340"/>
                    <a:pt x="114" y="340"/>
                  </a:cubicBezTo>
                  <a:cubicBezTo>
                    <a:pt x="113" y="340"/>
                    <a:pt x="113" y="339"/>
                    <a:pt x="113" y="339"/>
                  </a:cubicBezTo>
                  <a:cubicBezTo>
                    <a:pt x="111" y="339"/>
                    <a:pt x="108" y="338"/>
                    <a:pt x="107" y="339"/>
                  </a:cubicBezTo>
                  <a:cubicBezTo>
                    <a:pt x="107" y="338"/>
                    <a:pt x="107" y="338"/>
                    <a:pt x="107" y="338"/>
                  </a:cubicBezTo>
                  <a:cubicBezTo>
                    <a:pt x="108" y="337"/>
                    <a:pt x="112" y="338"/>
                    <a:pt x="113" y="336"/>
                  </a:cubicBezTo>
                  <a:cubicBezTo>
                    <a:pt x="109" y="335"/>
                    <a:pt x="107" y="331"/>
                    <a:pt x="105" y="328"/>
                  </a:cubicBezTo>
                  <a:cubicBezTo>
                    <a:pt x="107" y="328"/>
                    <a:pt x="106" y="324"/>
                    <a:pt x="109" y="325"/>
                  </a:cubicBezTo>
                  <a:cubicBezTo>
                    <a:pt x="107" y="320"/>
                    <a:pt x="110" y="318"/>
                    <a:pt x="113" y="316"/>
                  </a:cubicBezTo>
                  <a:cubicBezTo>
                    <a:pt x="114" y="307"/>
                    <a:pt x="103" y="311"/>
                    <a:pt x="103" y="305"/>
                  </a:cubicBezTo>
                  <a:cubicBezTo>
                    <a:pt x="103" y="302"/>
                    <a:pt x="104" y="299"/>
                    <a:pt x="109" y="300"/>
                  </a:cubicBezTo>
                  <a:cubicBezTo>
                    <a:pt x="109" y="296"/>
                    <a:pt x="108" y="294"/>
                    <a:pt x="107" y="292"/>
                  </a:cubicBezTo>
                  <a:cubicBezTo>
                    <a:pt x="109" y="291"/>
                    <a:pt x="110" y="289"/>
                    <a:pt x="108" y="288"/>
                  </a:cubicBezTo>
                  <a:cubicBezTo>
                    <a:pt x="110" y="287"/>
                    <a:pt x="110" y="289"/>
                    <a:pt x="112" y="289"/>
                  </a:cubicBezTo>
                  <a:cubicBezTo>
                    <a:pt x="113" y="286"/>
                    <a:pt x="111" y="286"/>
                    <a:pt x="110" y="284"/>
                  </a:cubicBezTo>
                  <a:cubicBezTo>
                    <a:pt x="108" y="283"/>
                    <a:pt x="110" y="287"/>
                    <a:pt x="107" y="286"/>
                  </a:cubicBezTo>
                  <a:cubicBezTo>
                    <a:pt x="105" y="284"/>
                    <a:pt x="103" y="282"/>
                    <a:pt x="104" y="278"/>
                  </a:cubicBezTo>
                  <a:cubicBezTo>
                    <a:pt x="106" y="279"/>
                    <a:pt x="111" y="279"/>
                    <a:pt x="114" y="279"/>
                  </a:cubicBezTo>
                  <a:cubicBezTo>
                    <a:pt x="115" y="274"/>
                    <a:pt x="114" y="271"/>
                    <a:pt x="112" y="268"/>
                  </a:cubicBezTo>
                  <a:cubicBezTo>
                    <a:pt x="124" y="269"/>
                    <a:pt x="132" y="267"/>
                    <a:pt x="134" y="257"/>
                  </a:cubicBezTo>
                  <a:cubicBezTo>
                    <a:pt x="132" y="254"/>
                    <a:pt x="128" y="254"/>
                    <a:pt x="130" y="249"/>
                  </a:cubicBezTo>
                  <a:cubicBezTo>
                    <a:pt x="127" y="247"/>
                    <a:pt x="123" y="247"/>
                    <a:pt x="123" y="244"/>
                  </a:cubicBezTo>
                  <a:cubicBezTo>
                    <a:pt x="129" y="245"/>
                    <a:pt x="133" y="248"/>
                    <a:pt x="140" y="248"/>
                  </a:cubicBezTo>
                  <a:cubicBezTo>
                    <a:pt x="144" y="243"/>
                    <a:pt x="147" y="237"/>
                    <a:pt x="150" y="230"/>
                  </a:cubicBezTo>
                  <a:cubicBezTo>
                    <a:pt x="148" y="230"/>
                    <a:pt x="148" y="232"/>
                    <a:pt x="147" y="230"/>
                  </a:cubicBezTo>
                  <a:cubicBezTo>
                    <a:pt x="149" y="227"/>
                    <a:pt x="150" y="224"/>
                    <a:pt x="153" y="223"/>
                  </a:cubicBezTo>
                  <a:cubicBezTo>
                    <a:pt x="153" y="225"/>
                    <a:pt x="150" y="227"/>
                    <a:pt x="152" y="228"/>
                  </a:cubicBezTo>
                  <a:cubicBezTo>
                    <a:pt x="157" y="217"/>
                    <a:pt x="162" y="212"/>
                    <a:pt x="159" y="197"/>
                  </a:cubicBezTo>
                  <a:cubicBezTo>
                    <a:pt x="163" y="197"/>
                    <a:pt x="167" y="187"/>
                    <a:pt x="172" y="189"/>
                  </a:cubicBezTo>
                  <a:cubicBezTo>
                    <a:pt x="174" y="186"/>
                    <a:pt x="179" y="184"/>
                    <a:pt x="187" y="185"/>
                  </a:cubicBezTo>
                  <a:cubicBezTo>
                    <a:pt x="186" y="181"/>
                    <a:pt x="189" y="181"/>
                    <a:pt x="191" y="180"/>
                  </a:cubicBezTo>
                  <a:cubicBezTo>
                    <a:pt x="191" y="174"/>
                    <a:pt x="191" y="174"/>
                    <a:pt x="191" y="174"/>
                  </a:cubicBezTo>
                  <a:cubicBezTo>
                    <a:pt x="201" y="166"/>
                    <a:pt x="194" y="144"/>
                    <a:pt x="198" y="130"/>
                  </a:cubicBezTo>
                  <a:cubicBezTo>
                    <a:pt x="198" y="132"/>
                    <a:pt x="199" y="132"/>
                    <a:pt x="201" y="132"/>
                  </a:cubicBezTo>
                  <a:cubicBezTo>
                    <a:pt x="201" y="128"/>
                    <a:pt x="205" y="127"/>
                    <a:pt x="204" y="122"/>
                  </a:cubicBezTo>
                  <a:cubicBezTo>
                    <a:pt x="214" y="119"/>
                    <a:pt x="219" y="101"/>
                    <a:pt x="211" y="92"/>
                  </a:cubicBezTo>
                  <a:close/>
                  <a:moveTo>
                    <a:pt x="48" y="16"/>
                  </a:moveTo>
                  <a:cubicBezTo>
                    <a:pt x="48" y="17"/>
                    <a:pt x="47" y="17"/>
                    <a:pt x="46" y="17"/>
                  </a:cubicBezTo>
                  <a:cubicBezTo>
                    <a:pt x="45" y="16"/>
                    <a:pt x="44" y="15"/>
                    <a:pt x="44" y="14"/>
                  </a:cubicBezTo>
                  <a:cubicBezTo>
                    <a:pt x="43" y="11"/>
                    <a:pt x="46" y="12"/>
                    <a:pt x="46" y="10"/>
                  </a:cubicBezTo>
                  <a:cubicBezTo>
                    <a:pt x="48" y="11"/>
                    <a:pt x="48" y="13"/>
                    <a:pt x="48" y="16"/>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Roboto Condensed Light"/>
                <a:ea typeface="Roboto Condensed Light"/>
                <a:cs typeface="Roboto Condensed Light"/>
                <a:sym typeface="Roboto Condensed Light"/>
              </a:endParaRPr>
            </a:p>
          </p:txBody>
        </p:sp>
        <p:sp>
          <p:nvSpPr>
            <p:cNvPr id="166" name="Google Shape;166;p16"/>
            <p:cNvSpPr/>
            <p:nvPr/>
          </p:nvSpPr>
          <p:spPr>
            <a:xfrm>
              <a:off x="5626100" y="3154363"/>
              <a:ext cx="30163" cy="15875"/>
            </a:xfrm>
            <a:custGeom>
              <a:avLst/>
              <a:gdLst/>
              <a:ahLst/>
              <a:cxnLst/>
              <a:rect l="l" t="t" r="r" b="b"/>
              <a:pathLst>
                <a:path w="21" h="11" extrusionOk="0">
                  <a:moveTo>
                    <a:pt x="21" y="0"/>
                  </a:moveTo>
                  <a:cubicBezTo>
                    <a:pt x="20" y="1"/>
                    <a:pt x="21" y="1"/>
                    <a:pt x="21" y="2"/>
                  </a:cubicBezTo>
                  <a:cubicBezTo>
                    <a:pt x="20" y="9"/>
                    <a:pt x="12" y="9"/>
                    <a:pt x="7" y="11"/>
                  </a:cubicBezTo>
                  <a:cubicBezTo>
                    <a:pt x="4" y="10"/>
                    <a:pt x="1" y="9"/>
                    <a:pt x="0" y="5"/>
                  </a:cubicBezTo>
                  <a:cubicBezTo>
                    <a:pt x="4" y="6"/>
                    <a:pt x="11" y="5"/>
                    <a:pt x="7" y="2"/>
                  </a:cubicBezTo>
                  <a:cubicBezTo>
                    <a:pt x="11" y="0"/>
                    <a:pt x="15" y="1"/>
                    <a:pt x="21"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Roboto Condensed Light"/>
                <a:ea typeface="Roboto Condensed Light"/>
                <a:cs typeface="Roboto Condensed Light"/>
                <a:sym typeface="Roboto Condensed Light"/>
              </a:endParaRPr>
            </a:p>
          </p:txBody>
        </p:sp>
        <p:sp>
          <p:nvSpPr>
            <p:cNvPr id="167" name="Google Shape;167;p16"/>
            <p:cNvSpPr/>
            <p:nvPr/>
          </p:nvSpPr>
          <p:spPr>
            <a:xfrm>
              <a:off x="5729288" y="3152776"/>
              <a:ext cx="17463" cy="11113"/>
            </a:xfrm>
            <a:custGeom>
              <a:avLst/>
              <a:gdLst/>
              <a:ahLst/>
              <a:cxnLst/>
              <a:rect l="l" t="t" r="r" b="b"/>
              <a:pathLst>
                <a:path w="13" h="8" extrusionOk="0">
                  <a:moveTo>
                    <a:pt x="13" y="4"/>
                  </a:moveTo>
                  <a:cubicBezTo>
                    <a:pt x="10" y="6"/>
                    <a:pt x="0" y="8"/>
                    <a:pt x="0" y="2"/>
                  </a:cubicBezTo>
                  <a:cubicBezTo>
                    <a:pt x="4" y="0"/>
                    <a:pt x="10" y="2"/>
                    <a:pt x="13" y="4"/>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Roboto Condensed Light"/>
                <a:ea typeface="Roboto Condensed Light"/>
                <a:cs typeface="Roboto Condensed Light"/>
                <a:sym typeface="Roboto Condensed Light"/>
              </a:endParaRPr>
            </a:p>
          </p:txBody>
        </p:sp>
        <p:sp>
          <p:nvSpPr>
            <p:cNvPr id="168" name="Google Shape;168;p16"/>
            <p:cNvSpPr/>
            <p:nvPr/>
          </p:nvSpPr>
          <p:spPr>
            <a:xfrm>
              <a:off x="5834063" y="3176588"/>
              <a:ext cx="11113" cy="9525"/>
            </a:xfrm>
            <a:custGeom>
              <a:avLst/>
              <a:gdLst/>
              <a:ahLst/>
              <a:cxnLst/>
              <a:rect l="l" t="t" r="r" b="b"/>
              <a:pathLst>
                <a:path w="8" h="6" extrusionOk="0">
                  <a:moveTo>
                    <a:pt x="8" y="3"/>
                  </a:moveTo>
                  <a:cubicBezTo>
                    <a:pt x="5" y="4"/>
                    <a:pt x="2" y="6"/>
                    <a:pt x="0" y="3"/>
                  </a:cubicBezTo>
                  <a:cubicBezTo>
                    <a:pt x="0" y="2"/>
                    <a:pt x="1" y="1"/>
                    <a:pt x="1" y="0"/>
                  </a:cubicBezTo>
                  <a:cubicBezTo>
                    <a:pt x="4" y="0"/>
                    <a:pt x="8" y="0"/>
                    <a:pt x="8" y="3"/>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Roboto Condensed Light"/>
                <a:ea typeface="Roboto Condensed Light"/>
                <a:cs typeface="Roboto Condensed Light"/>
                <a:sym typeface="Roboto Condensed Light"/>
              </a:endParaRPr>
            </a:p>
          </p:txBody>
        </p:sp>
        <p:sp>
          <p:nvSpPr>
            <p:cNvPr id="169" name="Google Shape;169;p16"/>
            <p:cNvSpPr/>
            <p:nvPr/>
          </p:nvSpPr>
          <p:spPr>
            <a:xfrm>
              <a:off x="5973763" y="3200401"/>
              <a:ext cx="52388" cy="22225"/>
            </a:xfrm>
            <a:custGeom>
              <a:avLst/>
              <a:gdLst/>
              <a:ahLst/>
              <a:cxnLst/>
              <a:rect l="l" t="t" r="r" b="b"/>
              <a:pathLst>
                <a:path w="37" h="16" extrusionOk="0">
                  <a:moveTo>
                    <a:pt x="2" y="2"/>
                  </a:moveTo>
                  <a:cubicBezTo>
                    <a:pt x="4" y="2"/>
                    <a:pt x="4" y="4"/>
                    <a:pt x="6" y="3"/>
                  </a:cubicBezTo>
                  <a:cubicBezTo>
                    <a:pt x="6" y="2"/>
                    <a:pt x="4" y="2"/>
                    <a:pt x="4" y="0"/>
                  </a:cubicBezTo>
                  <a:cubicBezTo>
                    <a:pt x="7" y="1"/>
                    <a:pt x="10" y="2"/>
                    <a:pt x="9" y="6"/>
                  </a:cubicBezTo>
                  <a:cubicBezTo>
                    <a:pt x="11" y="5"/>
                    <a:pt x="13" y="5"/>
                    <a:pt x="13" y="2"/>
                  </a:cubicBezTo>
                  <a:cubicBezTo>
                    <a:pt x="19" y="4"/>
                    <a:pt x="24" y="1"/>
                    <a:pt x="32" y="0"/>
                  </a:cubicBezTo>
                  <a:cubicBezTo>
                    <a:pt x="33" y="4"/>
                    <a:pt x="31" y="5"/>
                    <a:pt x="36" y="5"/>
                  </a:cubicBezTo>
                  <a:cubicBezTo>
                    <a:pt x="37" y="8"/>
                    <a:pt x="32" y="7"/>
                    <a:pt x="32" y="11"/>
                  </a:cubicBezTo>
                  <a:cubicBezTo>
                    <a:pt x="21" y="12"/>
                    <a:pt x="15" y="16"/>
                    <a:pt x="3" y="13"/>
                  </a:cubicBezTo>
                  <a:cubicBezTo>
                    <a:pt x="2" y="11"/>
                    <a:pt x="5" y="12"/>
                    <a:pt x="6" y="11"/>
                  </a:cubicBezTo>
                  <a:cubicBezTo>
                    <a:pt x="5" y="9"/>
                    <a:pt x="3" y="8"/>
                    <a:pt x="0" y="9"/>
                  </a:cubicBezTo>
                  <a:cubicBezTo>
                    <a:pt x="2" y="7"/>
                    <a:pt x="5" y="8"/>
                    <a:pt x="6" y="5"/>
                  </a:cubicBezTo>
                  <a:cubicBezTo>
                    <a:pt x="6" y="4"/>
                    <a:pt x="4" y="5"/>
                    <a:pt x="3" y="5"/>
                  </a:cubicBezTo>
                  <a:cubicBezTo>
                    <a:pt x="3" y="4"/>
                    <a:pt x="2" y="4"/>
                    <a:pt x="1" y="4"/>
                  </a:cubicBezTo>
                  <a:cubicBezTo>
                    <a:pt x="1" y="3"/>
                    <a:pt x="2" y="3"/>
                    <a:pt x="2" y="2"/>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Roboto Condensed Light"/>
                <a:ea typeface="Roboto Condensed Light"/>
                <a:cs typeface="Roboto Condensed Light"/>
                <a:sym typeface="Roboto Condensed Light"/>
              </a:endParaRPr>
            </a:p>
          </p:txBody>
        </p:sp>
        <p:sp>
          <p:nvSpPr>
            <p:cNvPr id="170" name="Google Shape;170;p16"/>
            <p:cNvSpPr/>
            <p:nvPr/>
          </p:nvSpPr>
          <p:spPr>
            <a:xfrm>
              <a:off x="5646738" y="3203576"/>
              <a:ext cx="38100" cy="19050"/>
            </a:xfrm>
            <a:custGeom>
              <a:avLst/>
              <a:gdLst/>
              <a:ahLst/>
              <a:cxnLst/>
              <a:rect l="l" t="t" r="r" b="b"/>
              <a:pathLst>
                <a:path w="26" h="13" extrusionOk="0">
                  <a:moveTo>
                    <a:pt x="14" y="0"/>
                  </a:moveTo>
                  <a:cubicBezTo>
                    <a:pt x="13" y="6"/>
                    <a:pt x="20" y="2"/>
                    <a:pt x="22" y="5"/>
                  </a:cubicBezTo>
                  <a:cubicBezTo>
                    <a:pt x="19" y="11"/>
                    <a:pt x="25" y="8"/>
                    <a:pt x="26" y="11"/>
                  </a:cubicBezTo>
                  <a:cubicBezTo>
                    <a:pt x="17" y="10"/>
                    <a:pt x="13" y="9"/>
                    <a:pt x="6" y="13"/>
                  </a:cubicBezTo>
                  <a:cubicBezTo>
                    <a:pt x="4" y="12"/>
                    <a:pt x="5" y="10"/>
                    <a:pt x="0" y="11"/>
                  </a:cubicBezTo>
                  <a:cubicBezTo>
                    <a:pt x="5" y="7"/>
                    <a:pt x="8" y="2"/>
                    <a:pt x="14"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Roboto Condensed Light"/>
                <a:ea typeface="Roboto Condensed Light"/>
                <a:cs typeface="Roboto Condensed Light"/>
                <a:sym typeface="Roboto Condensed Light"/>
              </a:endParaRPr>
            </a:p>
          </p:txBody>
        </p:sp>
        <p:sp>
          <p:nvSpPr>
            <p:cNvPr id="171" name="Google Shape;171;p16"/>
            <p:cNvSpPr/>
            <p:nvPr/>
          </p:nvSpPr>
          <p:spPr>
            <a:xfrm>
              <a:off x="5659438" y="3221038"/>
              <a:ext cx="12700" cy="9525"/>
            </a:xfrm>
            <a:custGeom>
              <a:avLst/>
              <a:gdLst/>
              <a:ahLst/>
              <a:cxnLst/>
              <a:rect l="l" t="t" r="r" b="b"/>
              <a:pathLst>
                <a:path w="9" h="6" extrusionOk="0">
                  <a:moveTo>
                    <a:pt x="9" y="2"/>
                  </a:moveTo>
                  <a:cubicBezTo>
                    <a:pt x="8" y="6"/>
                    <a:pt x="3" y="5"/>
                    <a:pt x="0" y="5"/>
                  </a:cubicBezTo>
                  <a:cubicBezTo>
                    <a:pt x="1" y="3"/>
                    <a:pt x="6" y="0"/>
                    <a:pt x="9" y="2"/>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Roboto Condensed Light"/>
                <a:ea typeface="Roboto Condensed Light"/>
                <a:cs typeface="Roboto Condensed Light"/>
                <a:sym typeface="Roboto Condensed Light"/>
              </a:endParaRPr>
            </a:p>
          </p:txBody>
        </p:sp>
        <p:sp>
          <p:nvSpPr>
            <p:cNvPr id="172" name="Google Shape;172;p16"/>
            <p:cNvSpPr/>
            <p:nvPr/>
          </p:nvSpPr>
          <p:spPr>
            <a:xfrm>
              <a:off x="6027738" y="3275013"/>
              <a:ext cx="30163" cy="28575"/>
            </a:xfrm>
            <a:custGeom>
              <a:avLst/>
              <a:gdLst/>
              <a:ahLst/>
              <a:cxnLst/>
              <a:rect l="l" t="t" r="r" b="b"/>
              <a:pathLst>
                <a:path w="21" h="19" extrusionOk="0">
                  <a:moveTo>
                    <a:pt x="8" y="5"/>
                  </a:moveTo>
                  <a:cubicBezTo>
                    <a:pt x="9" y="3"/>
                    <a:pt x="11" y="3"/>
                    <a:pt x="13" y="0"/>
                  </a:cubicBezTo>
                  <a:cubicBezTo>
                    <a:pt x="17" y="1"/>
                    <a:pt x="21" y="1"/>
                    <a:pt x="21" y="5"/>
                  </a:cubicBezTo>
                  <a:cubicBezTo>
                    <a:pt x="20" y="6"/>
                    <a:pt x="19" y="7"/>
                    <a:pt x="18" y="7"/>
                  </a:cubicBezTo>
                  <a:cubicBezTo>
                    <a:pt x="20" y="19"/>
                    <a:pt x="7" y="19"/>
                    <a:pt x="0" y="18"/>
                  </a:cubicBezTo>
                  <a:cubicBezTo>
                    <a:pt x="1" y="15"/>
                    <a:pt x="3" y="13"/>
                    <a:pt x="5" y="11"/>
                  </a:cubicBezTo>
                  <a:cubicBezTo>
                    <a:pt x="5" y="10"/>
                    <a:pt x="3" y="11"/>
                    <a:pt x="2" y="10"/>
                  </a:cubicBezTo>
                  <a:cubicBezTo>
                    <a:pt x="2" y="10"/>
                    <a:pt x="2" y="10"/>
                    <a:pt x="2" y="10"/>
                  </a:cubicBezTo>
                  <a:cubicBezTo>
                    <a:pt x="2" y="10"/>
                    <a:pt x="2" y="10"/>
                    <a:pt x="2" y="10"/>
                  </a:cubicBezTo>
                  <a:cubicBezTo>
                    <a:pt x="4" y="9"/>
                    <a:pt x="3" y="6"/>
                    <a:pt x="4" y="6"/>
                  </a:cubicBezTo>
                  <a:cubicBezTo>
                    <a:pt x="5" y="6"/>
                    <a:pt x="8" y="7"/>
                    <a:pt x="8" y="5"/>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Roboto Condensed Light"/>
                <a:ea typeface="Roboto Condensed Light"/>
                <a:cs typeface="Roboto Condensed Light"/>
                <a:sym typeface="Roboto Condensed Light"/>
              </a:endParaRPr>
            </a:p>
          </p:txBody>
        </p:sp>
        <p:sp>
          <p:nvSpPr>
            <p:cNvPr id="173" name="Google Shape;173;p16"/>
            <p:cNvSpPr/>
            <p:nvPr/>
          </p:nvSpPr>
          <p:spPr>
            <a:xfrm>
              <a:off x="5529263" y="3500438"/>
              <a:ext cx="68263" cy="39688"/>
            </a:xfrm>
            <a:custGeom>
              <a:avLst/>
              <a:gdLst/>
              <a:ahLst/>
              <a:cxnLst/>
              <a:rect l="l" t="t" r="r" b="b"/>
              <a:pathLst>
                <a:path w="48" h="28" extrusionOk="0">
                  <a:moveTo>
                    <a:pt x="48" y="25"/>
                  </a:moveTo>
                  <a:cubicBezTo>
                    <a:pt x="45" y="28"/>
                    <a:pt x="37" y="27"/>
                    <a:pt x="31" y="27"/>
                  </a:cubicBezTo>
                  <a:cubicBezTo>
                    <a:pt x="31" y="25"/>
                    <a:pt x="34" y="25"/>
                    <a:pt x="34" y="24"/>
                  </a:cubicBezTo>
                  <a:cubicBezTo>
                    <a:pt x="31" y="23"/>
                    <a:pt x="28" y="22"/>
                    <a:pt x="28" y="18"/>
                  </a:cubicBezTo>
                  <a:cubicBezTo>
                    <a:pt x="22" y="17"/>
                    <a:pt x="14" y="16"/>
                    <a:pt x="14" y="12"/>
                  </a:cubicBezTo>
                  <a:cubicBezTo>
                    <a:pt x="8" y="12"/>
                    <a:pt x="6" y="17"/>
                    <a:pt x="0" y="17"/>
                  </a:cubicBezTo>
                  <a:cubicBezTo>
                    <a:pt x="13" y="0"/>
                    <a:pt x="36" y="18"/>
                    <a:pt x="48" y="25"/>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Roboto Condensed Light"/>
                <a:ea typeface="Roboto Condensed Light"/>
                <a:cs typeface="Roboto Condensed Light"/>
                <a:sym typeface="Roboto Condensed Light"/>
              </a:endParaRPr>
            </a:p>
          </p:txBody>
        </p:sp>
        <p:sp>
          <p:nvSpPr>
            <p:cNvPr id="174" name="Google Shape;174;p16"/>
            <p:cNvSpPr/>
            <p:nvPr/>
          </p:nvSpPr>
          <p:spPr>
            <a:xfrm>
              <a:off x="5640388" y="3546476"/>
              <a:ext cx="11113" cy="9525"/>
            </a:xfrm>
            <a:custGeom>
              <a:avLst/>
              <a:gdLst/>
              <a:ahLst/>
              <a:cxnLst/>
              <a:rect l="l" t="t" r="r" b="b"/>
              <a:pathLst>
                <a:path w="8" h="7" extrusionOk="0">
                  <a:moveTo>
                    <a:pt x="0" y="3"/>
                  </a:moveTo>
                  <a:cubicBezTo>
                    <a:pt x="0" y="0"/>
                    <a:pt x="5" y="3"/>
                    <a:pt x="8" y="3"/>
                  </a:cubicBezTo>
                  <a:cubicBezTo>
                    <a:pt x="8" y="5"/>
                    <a:pt x="0" y="7"/>
                    <a:pt x="0" y="3"/>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Roboto Condensed Light"/>
                <a:ea typeface="Roboto Condensed Light"/>
                <a:cs typeface="Roboto Condensed Light"/>
                <a:sym typeface="Roboto Condensed Light"/>
              </a:endParaRPr>
            </a:p>
          </p:txBody>
        </p:sp>
        <p:sp>
          <p:nvSpPr>
            <p:cNvPr id="175" name="Google Shape;175;p16"/>
            <p:cNvSpPr/>
            <p:nvPr/>
          </p:nvSpPr>
          <p:spPr>
            <a:xfrm>
              <a:off x="5738813" y="3197226"/>
              <a:ext cx="9525" cy="6350"/>
            </a:xfrm>
            <a:custGeom>
              <a:avLst/>
              <a:gdLst/>
              <a:ahLst/>
              <a:cxnLst/>
              <a:rect l="l" t="t" r="r" b="b"/>
              <a:pathLst>
                <a:path w="7" h="5" extrusionOk="0">
                  <a:moveTo>
                    <a:pt x="7" y="2"/>
                  </a:moveTo>
                  <a:cubicBezTo>
                    <a:pt x="6" y="4"/>
                    <a:pt x="0" y="5"/>
                    <a:pt x="1" y="1"/>
                  </a:cubicBezTo>
                  <a:cubicBezTo>
                    <a:pt x="3" y="0"/>
                    <a:pt x="5" y="1"/>
                    <a:pt x="7" y="2"/>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Roboto Condensed Light"/>
                <a:ea typeface="Roboto Condensed Light"/>
                <a:cs typeface="Roboto Condensed Light"/>
                <a:sym typeface="Roboto Condensed Light"/>
              </a:endParaRPr>
            </a:p>
          </p:txBody>
        </p:sp>
        <p:sp>
          <p:nvSpPr>
            <p:cNvPr id="176" name="Google Shape;176;p16"/>
            <p:cNvSpPr/>
            <p:nvPr/>
          </p:nvSpPr>
          <p:spPr>
            <a:xfrm>
              <a:off x="5219700" y="3025776"/>
              <a:ext cx="1077913" cy="1077913"/>
            </a:xfrm>
            <a:custGeom>
              <a:avLst/>
              <a:gdLst/>
              <a:ahLst/>
              <a:cxnLst/>
              <a:rect l="l" t="t" r="r" b="b"/>
              <a:pathLst>
                <a:path w="754" h="754" extrusionOk="0">
                  <a:moveTo>
                    <a:pt x="377" y="754"/>
                  </a:moveTo>
                  <a:cubicBezTo>
                    <a:pt x="169" y="754"/>
                    <a:pt x="0" y="585"/>
                    <a:pt x="0" y="377"/>
                  </a:cubicBezTo>
                  <a:cubicBezTo>
                    <a:pt x="0" y="169"/>
                    <a:pt x="169" y="0"/>
                    <a:pt x="377" y="0"/>
                  </a:cubicBezTo>
                  <a:cubicBezTo>
                    <a:pt x="585" y="0"/>
                    <a:pt x="754" y="169"/>
                    <a:pt x="754" y="377"/>
                  </a:cubicBezTo>
                  <a:cubicBezTo>
                    <a:pt x="754" y="585"/>
                    <a:pt x="585" y="754"/>
                    <a:pt x="377" y="754"/>
                  </a:cubicBezTo>
                  <a:close/>
                  <a:moveTo>
                    <a:pt x="377" y="16"/>
                  </a:moveTo>
                  <a:cubicBezTo>
                    <a:pt x="178" y="16"/>
                    <a:pt x="16" y="178"/>
                    <a:pt x="16" y="377"/>
                  </a:cubicBezTo>
                  <a:cubicBezTo>
                    <a:pt x="16" y="576"/>
                    <a:pt x="178" y="738"/>
                    <a:pt x="377" y="738"/>
                  </a:cubicBezTo>
                  <a:cubicBezTo>
                    <a:pt x="576" y="738"/>
                    <a:pt x="738" y="576"/>
                    <a:pt x="738" y="377"/>
                  </a:cubicBezTo>
                  <a:cubicBezTo>
                    <a:pt x="738" y="178"/>
                    <a:pt x="576" y="16"/>
                    <a:pt x="377" y="16"/>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Roboto Condensed Light"/>
                <a:ea typeface="Roboto Condensed Light"/>
                <a:cs typeface="Roboto Condensed Light"/>
                <a:sym typeface="Roboto Condensed Light"/>
              </a:endParaRPr>
            </a:p>
          </p:txBody>
        </p:sp>
        <p:sp>
          <p:nvSpPr>
            <p:cNvPr id="177" name="Google Shape;177;p16"/>
            <p:cNvSpPr/>
            <p:nvPr/>
          </p:nvSpPr>
          <p:spPr>
            <a:xfrm>
              <a:off x="5157788" y="3017838"/>
              <a:ext cx="846138" cy="1147763"/>
            </a:xfrm>
            <a:custGeom>
              <a:avLst/>
              <a:gdLst/>
              <a:ahLst/>
              <a:cxnLst/>
              <a:rect l="l" t="t" r="r" b="b"/>
              <a:pathLst>
                <a:path w="592" h="803" extrusionOk="0">
                  <a:moveTo>
                    <a:pt x="421" y="803"/>
                  </a:moveTo>
                  <a:cubicBezTo>
                    <a:pt x="189" y="803"/>
                    <a:pt x="0" y="614"/>
                    <a:pt x="0" y="382"/>
                  </a:cubicBezTo>
                  <a:cubicBezTo>
                    <a:pt x="0" y="219"/>
                    <a:pt x="95" y="69"/>
                    <a:pt x="243" y="0"/>
                  </a:cubicBezTo>
                  <a:cubicBezTo>
                    <a:pt x="249" y="15"/>
                    <a:pt x="249" y="15"/>
                    <a:pt x="249" y="15"/>
                  </a:cubicBezTo>
                  <a:cubicBezTo>
                    <a:pt x="107" y="81"/>
                    <a:pt x="16" y="225"/>
                    <a:pt x="16" y="382"/>
                  </a:cubicBezTo>
                  <a:cubicBezTo>
                    <a:pt x="16" y="605"/>
                    <a:pt x="198" y="787"/>
                    <a:pt x="421" y="787"/>
                  </a:cubicBezTo>
                  <a:cubicBezTo>
                    <a:pt x="478" y="787"/>
                    <a:pt x="534" y="775"/>
                    <a:pt x="586" y="752"/>
                  </a:cubicBezTo>
                  <a:cubicBezTo>
                    <a:pt x="592" y="766"/>
                    <a:pt x="592" y="766"/>
                    <a:pt x="592" y="766"/>
                  </a:cubicBezTo>
                  <a:cubicBezTo>
                    <a:pt x="538" y="791"/>
                    <a:pt x="481" y="803"/>
                    <a:pt x="421" y="803"/>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Roboto Condensed Light"/>
                <a:ea typeface="Roboto Condensed Light"/>
                <a:cs typeface="Roboto Condensed Light"/>
                <a:sym typeface="Roboto Condensed Light"/>
              </a:endParaRPr>
            </a:p>
          </p:txBody>
        </p:sp>
        <p:sp>
          <p:nvSpPr>
            <p:cNvPr id="178" name="Google Shape;178;p16"/>
            <p:cNvSpPr/>
            <p:nvPr/>
          </p:nvSpPr>
          <p:spPr>
            <a:xfrm>
              <a:off x="5487988" y="2997201"/>
              <a:ext cx="68263" cy="119063"/>
            </a:xfrm>
            <a:custGeom>
              <a:avLst/>
              <a:gdLst/>
              <a:ahLst/>
              <a:cxnLst/>
              <a:rect l="l" t="t" r="r" b="b"/>
              <a:pathLst>
                <a:path w="48" h="84" extrusionOk="0">
                  <a:moveTo>
                    <a:pt x="39" y="84"/>
                  </a:moveTo>
                  <a:cubicBezTo>
                    <a:pt x="36" y="84"/>
                    <a:pt x="33" y="82"/>
                    <a:pt x="32" y="79"/>
                  </a:cubicBezTo>
                  <a:cubicBezTo>
                    <a:pt x="2" y="13"/>
                    <a:pt x="2" y="13"/>
                    <a:pt x="2" y="13"/>
                  </a:cubicBezTo>
                  <a:cubicBezTo>
                    <a:pt x="0" y="9"/>
                    <a:pt x="2" y="4"/>
                    <a:pt x="6" y="2"/>
                  </a:cubicBezTo>
                  <a:cubicBezTo>
                    <a:pt x="10" y="0"/>
                    <a:pt x="14" y="2"/>
                    <a:pt x="16" y="6"/>
                  </a:cubicBezTo>
                  <a:cubicBezTo>
                    <a:pt x="47" y="73"/>
                    <a:pt x="47" y="73"/>
                    <a:pt x="47" y="73"/>
                  </a:cubicBezTo>
                  <a:cubicBezTo>
                    <a:pt x="48" y="77"/>
                    <a:pt x="47" y="81"/>
                    <a:pt x="43" y="83"/>
                  </a:cubicBezTo>
                  <a:cubicBezTo>
                    <a:pt x="42" y="84"/>
                    <a:pt x="40" y="84"/>
                    <a:pt x="39" y="84"/>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Roboto Condensed Light"/>
                <a:ea typeface="Roboto Condensed Light"/>
                <a:cs typeface="Roboto Condensed Light"/>
                <a:sym typeface="Roboto Condensed Light"/>
              </a:endParaRPr>
            </a:p>
          </p:txBody>
        </p:sp>
        <p:sp>
          <p:nvSpPr>
            <p:cNvPr id="179" name="Google Shape;179;p16"/>
            <p:cNvSpPr/>
            <p:nvPr/>
          </p:nvSpPr>
          <p:spPr>
            <a:xfrm>
              <a:off x="5953125" y="4019551"/>
              <a:ext cx="66675" cy="112713"/>
            </a:xfrm>
            <a:custGeom>
              <a:avLst/>
              <a:gdLst/>
              <a:ahLst/>
              <a:cxnLst/>
              <a:rect l="l" t="t" r="r" b="b"/>
              <a:pathLst>
                <a:path w="47" h="79" extrusionOk="0">
                  <a:moveTo>
                    <a:pt x="38" y="79"/>
                  </a:moveTo>
                  <a:cubicBezTo>
                    <a:pt x="35" y="79"/>
                    <a:pt x="32" y="78"/>
                    <a:pt x="30" y="75"/>
                  </a:cubicBezTo>
                  <a:cubicBezTo>
                    <a:pt x="2" y="13"/>
                    <a:pt x="2" y="13"/>
                    <a:pt x="2" y="13"/>
                  </a:cubicBezTo>
                  <a:cubicBezTo>
                    <a:pt x="0" y="9"/>
                    <a:pt x="2" y="4"/>
                    <a:pt x="6" y="2"/>
                  </a:cubicBezTo>
                  <a:cubicBezTo>
                    <a:pt x="10" y="0"/>
                    <a:pt x="15" y="2"/>
                    <a:pt x="17" y="6"/>
                  </a:cubicBezTo>
                  <a:cubicBezTo>
                    <a:pt x="45" y="68"/>
                    <a:pt x="45" y="68"/>
                    <a:pt x="45" y="68"/>
                  </a:cubicBezTo>
                  <a:cubicBezTo>
                    <a:pt x="47" y="72"/>
                    <a:pt x="45" y="77"/>
                    <a:pt x="41" y="79"/>
                  </a:cubicBezTo>
                  <a:cubicBezTo>
                    <a:pt x="40" y="79"/>
                    <a:pt x="39" y="79"/>
                    <a:pt x="38" y="79"/>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Roboto Condensed Light"/>
                <a:ea typeface="Roboto Condensed Light"/>
                <a:cs typeface="Roboto Condensed Light"/>
                <a:sym typeface="Roboto Condensed Light"/>
              </a:endParaRPr>
            </a:p>
          </p:txBody>
        </p:sp>
        <p:sp>
          <p:nvSpPr>
            <p:cNvPr id="180" name="Google Shape;180;p16"/>
            <p:cNvSpPr/>
            <p:nvPr/>
          </p:nvSpPr>
          <p:spPr>
            <a:xfrm>
              <a:off x="5470525" y="3062288"/>
              <a:ext cx="131763" cy="73025"/>
            </a:xfrm>
            <a:custGeom>
              <a:avLst/>
              <a:gdLst/>
              <a:ahLst/>
              <a:cxnLst/>
              <a:rect l="l" t="t" r="r" b="b"/>
              <a:pathLst>
                <a:path w="93" h="51" extrusionOk="0">
                  <a:moveTo>
                    <a:pt x="90" y="8"/>
                  </a:moveTo>
                  <a:cubicBezTo>
                    <a:pt x="93" y="17"/>
                    <a:pt x="77" y="32"/>
                    <a:pt x="53" y="41"/>
                  </a:cubicBezTo>
                  <a:cubicBezTo>
                    <a:pt x="29" y="50"/>
                    <a:pt x="7" y="51"/>
                    <a:pt x="4" y="42"/>
                  </a:cubicBezTo>
                  <a:cubicBezTo>
                    <a:pt x="0" y="34"/>
                    <a:pt x="17" y="19"/>
                    <a:pt x="41" y="10"/>
                  </a:cubicBezTo>
                  <a:cubicBezTo>
                    <a:pt x="64" y="0"/>
                    <a:pt x="86" y="0"/>
                    <a:pt x="90" y="8"/>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Roboto Condensed Light"/>
                <a:ea typeface="Roboto Condensed Light"/>
                <a:cs typeface="Roboto Condensed Light"/>
                <a:sym typeface="Roboto Condensed Light"/>
              </a:endParaRPr>
            </a:p>
          </p:txBody>
        </p:sp>
        <p:sp>
          <p:nvSpPr>
            <p:cNvPr id="181" name="Google Shape;181;p16"/>
            <p:cNvSpPr/>
            <p:nvPr/>
          </p:nvSpPr>
          <p:spPr>
            <a:xfrm>
              <a:off x="5900738" y="3995738"/>
              <a:ext cx="131763" cy="73025"/>
            </a:xfrm>
            <a:custGeom>
              <a:avLst/>
              <a:gdLst/>
              <a:ahLst/>
              <a:cxnLst/>
              <a:rect l="l" t="t" r="r" b="b"/>
              <a:pathLst>
                <a:path w="93" h="51" extrusionOk="0">
                  <a:moveTo>
                    <a:pt x="89" y="8"/>
                  </a:moveTo>
                  <a:cubicBezTo>
                    <a:pt x="93" y="17"/>
                    <a:pt x="76" y="32"/>
                    <a:pt x="52" y="41"/>
                  </a:cubicBezTo>
                  <a:cubicBezTo>
                    <a:pt x="29" y="50"/>
                    <a:pt x="7" y="51"/>
                    <a:pt x="3" y="42"/>
                  </a:cubicBezTo>
                  <a:cubicBezTo>
                    <a:pt x="0" y="34"/>
                    <a:pt x="16" y="19"/>
                    <a:pt x="40" y="10"/>
                  </a:cubicBezTo>
                  <a:cubicBezTo>
                    <a:pt x="64" y="0"/>
                    <a:pt x="86" y="0"/>
                    <a:pt x="89" y="8"/>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Roboto Condensed Light"/>
                <a:ea typeface="Roboto Condensed Light"/>
                <a:cs typeface="Roboto Condensed Light"/>
                <a:sym typeface="Roboto Condensed Light"/>
              </a:endParaRPr>
            </a:p>
          </p:txBody>
        </p:sp>
        <p:sp>
          <p:nvSpPr>
            <p:cNvPr id="182" name="Google Shape;182;p16"/>
            <p:cNvSpPr/>
            <p:nvPr/>
          </p:nvSpPr>
          <p:spPr>
            <a:xfrm>
              <a:off x="5416550" y="4241801"/>
              <a:ext cx="693738" cy="182563"/>
            </a:xfrm>
            <a:prstGeom prst="ellipse">
              <a:avLst/>
            </a:prstGeom>
            <a:noFill/>
            <a:ln w="9525" cap="flat" cmpd="sng">
              <a:solidFill>
                <a:srgbClr val="FFFFFF"/>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Roboto Condensed Light"/>
                <a:ea typeface="Roboto Condensed Light"/>
                <a:cs typeface="Roboto Condensed Light"/>
                <a:sym typeface="Roboto Condensed Light"/>
              </a:endParaRPr>
            </a:p>
          </p:txBody>
        </p:sp>
        <p:cxnSp>
          <p:nvCxnSpPr>
            <p:cNvPr id="183" name="Google Shape;183;p16"/>
            <p:cNvCxnSpPr/>
            <p:nvPr/>
          </p:nvCxnSpPr>
          <p:spPr>
            <a:xfrm rot="10800000">
              <a:off x="5759450" y="4157663"/>
              <a:ext cx="0" cy="176213"/>
            </a:xfrm>
            <a:prstGeom prst="straightConnector1">
              <a:avLst/>
            </a:prstGeom>
            <a:noFill/>
            <a:ln w="22225" cap="rnd" cmpd="sng">
              <a:solidFill>
                <a:srgbClr val="FFFFFF"/>
              </a:solidFill>
              <a:prstDash val="solid"/>
              <a:round/>
              <a:headEnd type="none" w="med" len="med"/>
              <a:tailEnd type="none" w="med" len="med"/>
            </a:ln>
          </p:spPr>
        </p:cxnSp>
      </p:grpSp>
      <p:sp>
        <p:nvSpPr>
          <p:cNvPr id="184" name="Google Shape;184;p16"/>
          <p:cNvSpPr txBox="1">
            <a:spLocks noGrp="1"/>
          </p:cNvSpPr>
          <p:nvPr>
            <p:ph type="body" idx="1"/>
          </p:nvPr>
        </p:nvSpPr>
        <p:spPr>
          <a:xfrm>
            <a:off x="621324" y="1358515"/>
            <a:ext cx="2654532" cy="864934"/>
          </a:xfrm>
          <a:prstGeom prst="rect">
            <a:avLst/>
          </a:prstGeom>
          <a:noFill/>
          <a:ln>
            <a:noFill/>
          </a:ln>
        </p:spPr>
        <p:txBody>
          <a:bodyPr spcFirstLastPara="1" wrap="square" lIns="91425" tIns="45700" rIns="91425" bIns="45700" anchor="ctr" anchorCtr="0">
            <a:noAutofit/>
          </a:bodyPr>
          <a:lstStyle>
            <a:lvl1pPr marL="457200" lvl="0" indent="-228600" algn="r">
              <a:spcBef>
                <a:spcPts val="400"/>
              </a:spcBef>
              <a:spcAft>
                <a:spcPts val="0"/>
              </a:spcAft>
              <a:buClr>
                <a:schemeClr val="dk1"/>
              </a:buClr>
              <a:buSzPts val="2000"/>
              <a:buNone/>
              <a:defRPr sz="2000" b="0">
                <a:solidFill>
                  <a:schemeClr val="dk1"/>
                </a:solidFill>
                <a:latin typeface="Roboto Condensed Light"/>
                <a:ea typeface="Roboto Condensed Light"/>
                <a:cs typeface="Roboto Condensed Light"/>
                <a:sym typeface="Roboto Condensed Light"/>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85" name="Google Shape;185;p16"/>
          <p:cNvSpPr txBox="1">
            <a:spLocks noGrp="1"/>
          </p:cNvSpPr>
          <p:nvPr>
            <p:ph type="body" idx="2"/>
          </p:nvPr>
        </p:nvSpPr>
        <p:spPr>
          <a:xfrm>
            <a:off x="621324" y="2457539"/>
            <a:ext cx="2654532" cy="864934"/>
          </a:xfrm>
          <a:prstGeom prst="rect">
            <a:avLst/>
          </a:prstGeom>
          <a:noFill/>
          <a:ln>
            <a:noFill/>
          </a:ln>
        </p:spPr>
        <p:txBody>
          <a:bodyPr spcFirstLastPara="1" wrap="square" lIns="91425" tIns="45700" rIns="91425" bIns="45700" anchor="ctr" anchorCtr="0">
            <a:noAutofit/>
          </a:bodyPr>
          <a:lstStyle>
            <a:lvl1pPr marL="457200" lvl="0" indent="-228600" algn="r">
              <a:spcBef>
                <a:spcPts val="400"/>
              </a:spcBef>
              <a:spcAft>
                <a:spcPts val="0"/>
              </a:spcAft>
              <a:buClr>
                <a:schemeClr val="dk1"/>
              </a:buClr>
              <a:buSzPts val="2000"/>
              <a:buNone/>
              <a:defRPr sz="2000" b="0">
                <a:solidFill>
                  <a:schemeClr val="dk1"/>
                </a:solidFill>
                <a:latin typeface="Roboto Condensed Light"/>
                <a:ea typeface="Roboto Condensed Light"/>
                <a:cs typeface="Roboto Condensed Light"/>
                <a:sym typeface="Roboto Condensed Light"/>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86" name="Google Shape;186;p16"/>
          <p:cNvSpPr txBox="1">
            <a:spLocks noGrp="1"/>
          </p:cNvSpPr>
          <p:nvPr>
            <p:ph type="body" idx="3"/>
          </p:nvPr>
        </p:nvSpPr>
        <p:spPr>
          <a:xfrm>
            <a:off x="621324" y="3554826"/>
            <a:ext cx="2654532" cy="864934"/>
          </a:xfrm>
          <a:prstGeom prst="rect">
            <a:avLst/>
          </a:prstGeom>
          <a:noFill/>
          <a:ln>
            <a:noFill/>
          </a:ln>
        </p:spPr>
        <p:txBody>
          <a:bodyPr spcFirstLastPara="1" wrap="square" lIns="91425" tIns="45700" rIns="91425" bIns="45700" anchor="ctr" anchorCtr="0">
            <a:noAutofit/>
          </a:bodyPr>
          <a:lstStyle>
            <a:lvl1pPr marL="457200" lvl="0" indent="-228600" algn="r">
              <a:spcBef>
                <a:spcPts val="400"/>
              </a:spcBef>
              <a:spcAft>
                <a:spcPts val="0"/>
              </a:spcAft>
              <a:buClr>
                <a:schemeClr val="dk1"/>
              </a:buClr>
              <a:buSzPts val="2000"/>
              <a:buNone/>
              <a:defRPr sz="2000" b="0">
                <a:solidFill>
                  <a:schemeClr val="dk1"/>
                </a:solidFill>
                <a:latin typeface="Roboto Condensed Light"/>
                <a:ea typeface="Roboto Condensed Light"/>
                <a:cs typeface="Roboto Condensed Light"/>
                <a:sym typeface="Roboto Condensed Light"/>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87" name="Google Shape;187;p16"/>
          <p:cNvSpPr txBox="1">
            <a:spLocks noGrp="1"/>
          </p:cNvSpPr>
          <p:nvPr>
            <p:ph type="body" idx="4"/>
          </p:nvPr>
        </p:nvSpPr>
        <p:spPr>
          <a:xfrm>
            <a:off x="5868144" y="1358515"/>
            <a:ext cx="2665394" cy="864934"/>
          </a:xfrm>
          <a:prstGeom prst="rect">
            <a:avLst/>
          </a:prstGeom>
          <a:noFill/>
          <a:ln>
            <a:noFill/>
          </a:ln>
        </p:spPr>
        <p:txBody>
          <a:bodyPr spcFirstLastPara="1" wrap="square" lIns="91425" tIns="45700" rIns="91425" bIns="45700" anchor="ctr" anchorCtr="0">
            <a:noAutofit/>
          </a:bodyPr>
          <a:lstStyle>
            <a:lvl1pPr marL="457200" lvl="0" indent="-228600" algn="l">
              <a:spcBef>
                <a:spcPts val="400"/>
              </a:spcBef>
              <a:spcAft>
                <a:spcPts val="0"/>
              </a:spcAft>
              <a:buClr>
                <a:schemeClr val="dk1"/>
              </a:buClr>
              <a:buSzPts val="2000"/>
              <a:buNone/>
              <a:defRPr sz="2000" b="0">
                <a:solidFill>
                  <a:schemeClr val="dk1"/>
                </a:solidFill>
                <a:latin typeface="Roboto Condensed Light"/>
                <a:ea typeface="Roboto Condensed Light"/>
                <a:cs typeface="Roboto Condensed Light"/>
                <a:sym typeface="Roboto Condensed Light"/>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88" name="Google Shape;188;p16"/>
          <p:cNvSpPr txBox="1">
            <a:spLocks noGrp="1"/>
          </p:cNvSpPr>
          <p:nvPr>
            <p:ph type="body" idx="5"/>
          </p:nvPr>
        </p:nvSpPr>
        <p:spPr>
          <a:xfrm>
            <a:off x="5868144" y="2457539"/>
            <a:ext cx="2665394" cy="864934"/>
          </a:xfrm>
          <a:prstGeom prst="rect">
            <a:avLst/>
          </a:prstGeom>
          <a:noFill/>
          <a:ln>
            <a:noFill/>
          </a:ln>
        </p:spPr>
        <p:txBody>
          <a:bodyPr spcFirstLastPara="1" wrap="square" lIns="91425" tIns="45700" rIns="91425" bIns="45700" anchor="ctr" anchorCtr="0">
            <a:noAutofit/>
          </a:bodyPr>
          <a:lstStyle>
            <a:lvl1pPr marL="457200" lvl="0" indent="-228600" algn="l">
              <a:spcBef>
                <a:spcPts val="400"/>
              </a:spcBef>
              <a:spcAft>
                <a:spcPts val="0"/>
              </a:spcAft>
              <a:buClr>
                <a:schemeClr val="dk1"/>
              </a:buClr>
              <a:buSzPts val="2000"/>
              <a:buNone/>
              <a:defRPr sz="2000" b="0">
                <a:solidFill>
                  <a:schemeClr val="dk1"/>
                </a:solidFill>
                <a:latin typeface="Roboto Condensed Light"/>
                <a:ea typeface="Roboto Condensed Light"/>
                <a:cs typeface="Roboto Condensed Light"/>
                <a:sym typeface="Roboto Condensed Light"/>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89" name="Google Shape;189;p16"/>
          <p:cNvSpPr txBox="1">
            <a:spLocks noGrp="1"/>
          </p:cNvSpPr>
          <p:nvPr>
            <p:ph type="body" idx="6"/>
          </p:nvPr>
        </p:nvSpPr>
        <p:spPr>
          <a:xfrm>
            <a:off x="5868144" y="3554826"/>
            <a:ext cx="2665394" cy="864934"/>
          </a:xfrm>
          <a:prstGeom prst="rect">
            <a:avLst/>
          </a:prstGeom>
          <a:noFill/>
          <a:ln>
            <a:noFill/>
          </a:ln>
        </p:spPr>
        <p:txBody>
          <a:bodyPr spcFirstLastPara="1" wrap="square" lIns="91425" tIns="45700" rIns="91425" bIns="45700" anchor="ctr" anchorCtr="0">
            <a:noAutofit/>
          </a:bodyPr>
          <a:lstStyle>
            <a:lvl1pPr marL="457200" lvl="0" indent="-228600" algn="l">
              <a:spcBef>
                <a:spcPts val="400"/>
              </a:spcBef>
              <a:spcAft>
                <a:spcPts val="0"/>
              </a:spcAft>
              <a:buClr>
                <a:schemeClr val="dk1"/>
              </a:buClr>
              <a:buSzPts val="2000"/>
              <a:buNone/>
              <a:defRPr sz="2000" b="0">
                <a:solidFill>
                  <a:schemeClr val="dk1"/>
                </a:solidFill>
                <a:latin typeface="Roboto Condensed Light"/>
                <a:ea typeface="Roboto Condensed Light"/>
                <a:cs typeface="Roboto Condensed Light"/>
                <a:sym typeface="Roboto Condensed Light"/>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grpSp>
        <p:nvGrpSpPr>
          <p:cNvPr id="190" name="Google Shape;190;p16"/>
          <p:cNvGrpSpPr/>
          <p:nvPr/>
        </p:nvGrpSpPr>
        <p:grpSpPr>
          <a:xfrm>
            <a:off x="5097332" y="2629324"/>
            <a:ext cx="530273" cy="514498"/>
            <a:chOff x="455613" y="765176"/>
            <a:chExt cx="1387475" cy="1346200"/>
          </a:xfrm>
        </p:grpSpPr>
        <p:sp>
          <p:nvSpPr>
            <p:cNvPr id="191" name="Google Shape;191;p16"/>
            <p:cNvSpPr/>
            <p:nvPr/>
          </p:nvSpPr>
          <p:spPr>
            <a:xfrm>
              <a:off x="922338" y="765176"/>
              <a:ext cx="920750" cy="839788"/>
            </a:xfrm>
            <a:custGeom>
              <a:avLst/>
              <a:gdLst/>
              <a:ahLst/>
              <a:cxnLst/>
              <a:rect l="l" t="t" r="r" b="b"/>
              <a:pathLst>
                <a:path w="645" h="588" extrusionOk="0">
                  <a:moveTo>
                    <a:pt x="322" y="588"/>
                  </a:moveTo>
                  <a:cubicBezTo>
                    <a:pt x="244" y="588"/>
                    <a:pt x="170" y="558"/>
                    <a:pt x="114" y="502"/>
                  </a:cubicBezTo>
                  <a:cubicBezTo>
                    <a:pt x="0" y="387"/>
                    <a:pt x="0" y="201"/>
                    <a:pt x="114" y="86"/>
                  </a:cubicBezTo>
                  <a:cubicBezTo>
                    <a:pt x="170" y="30"/>
                    <a:pt x="244" y="0"/>
                    <a:pt x="322" y="0"/>
                  </a:cubicBezTo>
                  <a:cubicBezTo>
                    <a:pt x="401" y="0"/>
                    <a:pt x="475" y="30"/>
                    <a:pt x="530" y="86"/>
                  </a:cubicBezTo>
                  <a:cubicBezTo>
                    <a:pt x="645" y="201"/>
                    <a:pt x="645" y="387"/>
                    <a:pt x="530" y="502"/>
                  </a:cubicBezTo>
                  <a:cubicBezTo>
                    <a:pt x="475" y="558"/>
                    <a:pt x="401" y="588"/>
                    <a:pt x="322" y="588"/>
                  </a:cubicBezTo>
                  <a:close/>
                  <a:moveTo>
                    <a:pt x="322" y="16"/>
                  </a:moveTo>
                  <a:cubicBezTo>
                    <a:pt x="248" y="16"/>
                    <a:pt x="178" y="45"/>
                    <a:pt x="126" y="97"/>
                  </a:cubicBezTo>
                  <a:cubicBezTo>
                    <a:pt x="17" y="206"/>
                    <a:pt x="17" y="382"/>
                    <a:pt x="126" y="491"/>
                  </a:cubicBezTo>
                  <a:cubicBezTo>
                    <a:pt x="178" y="543"/>
                    <a:pt x="248" y="572"/>
                    <a:pt x="322" y="572"/>
                  </a:cubicBezTo>
                  <a:cubicBezTo>
                    <a:pt x="397" y="572"/>
                    <a:pt x="466" y="543"/>
                    <a:pt x="519" y="491"/>
                  </a:cubicBezTo>
                  <a:cubicBezTo>
                    <a:pt x="627" y="382"/>
                    <a:pt x="627" y="206"/>
                    <a:pt x="519" y="97"/>
                  </a:cubicBezTo>
                  <a:cubicBezTo>
                    <a:pt x="466" y="45"/>
                    <a:pt x="397" y="16"/>
                    <a:pt x="322" y="16"/>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Roboto Condensed Light"/>
                <a:ea typeface="Roboto Condensed Light"/>
                <a:cs typeface="Roboto Condensed Light"/>
                <a:sym typeface="Roboto Condensed Light"/>
              </a:endParaRPr>
            </a:p>
          </p:txBody>
        </p:sp>
        <p:sp>
          <p:nvSpPr>
            <p:cNvPr id="192" name="Google Shape;192;p16"/>
            <p:cNvSpPr/>
            <p:nvPr/>
          </p:nvSpPr>
          <p:spPr>
            <a:xfrm>
              <a:off x="1027113" y="830263"/>
              <a:ext cx="711200" cy="708025"/>
            </a:xfrm>
            <a:custGeom>
              <a:avLst/>
              <a:gdLst/>
              <a:ahLst/>
              <a:cxnLst/>
              <a:rect l="l" t="t" r="r" b="b"/>
              <a:pathLst>
                <a:path w="497" h="496" extrusionOk="0">
                  <a:moveTo>
                    <a:pt x="248" y="496"/>
                  </a:moveTo>
                  <a:cubicBezTo>
                    <a:pt x="182" y="496"/>
                    <a:pt x="120" y="470"/>
                    <a:pt x="73" y="424"/>
                  </a:cubicBezTo>
                  <a:cubicBezTo>
                    <a:pt x="26" y="377"/>
                    <a:pt x="0" y="314"/>
                    <a:pt x="0" y="248"/>
                  </a:cubicBezTo>
                  <a:cubicBezTo>
                    <a:pt x="0" y="182"/>
                    <a:pt x="26" y="119"/>
                    <a:pt x="73" y="72"/>
                  </a:cubicBezTo>
                  <a:cubicBezTo>
                    <a:pt x="120" y="26"/>
                    <a:pt x="182" y="0"/>
                    <a:pt x="248" y="0"/>
                  </a:cubicBezTo>
                  <a:cubicBezTo>
                    <a:pt x="315" y="0"/>
                    <a:pt x="377" y="26"/>
                    <a:pt x="424" y="72"/>
                  </a:cubicBezTo>
                  <a:cubicBezTo>
                    <a:pt x="471" y="119"/>
                    <a:pt x="497" y="182"/>
                    <a:pt x="497" y="248"/>
                  </a:cubicBezTo>
                  <a:cubicBezTo>
                    <a:pt x="497" y="314"/>
                    <a:pt x="471" y="377"/>
                    <a:pt x="424" y="424"/>
                  </a:cubicBezTo>
                  <a:cubicBezTo>
                    <a:pt x="377" y="470"/>
                    <a:pt x="315" y="496"/>
                    <a:pt x="248" y="496"/>
                  </a:cubicBezTo>
                  <a:close/>
                  <a:moveTo>
                    <a:pt x="248" y="16"/>
                  </a:moveTo>
                  <a:cubicBezTo>
                    <a:pt x="186" y="16"/>
                    <a:pt x="128" y="40"/>
                    <a:pt x="84" y="84"/>
                  </a:cubicBezTo>
                  <a:cubicBezTo>
                    <a:pt x="40" y="128"/>
                    <a:pt x="16" y="186"/>
                    <a:pt x="16" y="248"/>
                  </a:cubicBezTo>
                  <a:cubicBezTo>
                    <a:pt x="16" y="310"/>
                    <a:pt x="40" y="368"/>
                    <a:pt x="84" y="412"/>
                  </a:cubicBezTo>
                  <a:cubicBezTo>
                    <a:pt x="128" y="456"/>
                    <a:pt x="186" y="480"/>
                    <a:pt x="248" y="480"/>
                  </a:cubicBezTo>
                  <a:cubicBezTo>
                    <a:pt x="310" y="480"/>
                    <a:pt x="369" y="456"/>
                    <a:pt x="413" y="412"/>
                  </a:cubicBezTo>
                  <a:cubicBezTo>
                    <a:pt x="456" y="368"/>
                    <a:pt x="481" y="310"/>
                    <a:pt x="481" y="248"/>
                  </a:cubicBezTo>
                  <a:cubicBezTo>
                    <a:pt x="481" y="186"/>
                    <a:pt x="456" y="128"/>
                    <a:pt x="413" y="84"/>
                  </a:cubicBezTo>
                  <a:cubicBezTo>
                    <a:pt x="369" y="40"/>
                    <a:pt x="310" y="16"/>
                    <a:pt x="248" y="16"/>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Roboto Condensed Light"/>
                <a:ea typeface="Roboto Condensed Light"/>
                <a:cs typeface="Roboto Condensed Light"/>
                <a:sym typeface="Roboto Condensed Light"/>
              </a:endParaRPr>
            </a:p>
          </p:txBody>
        </p:sp>
        <p:sp>
          <p:nvSpPr>
            <p:cNvPr id="193" name="Google Shape;193;p16"/>
            <p:cNvSpPr/>
            <p:nvPr/>
          </p:nvSpPr>
          <p:spPr>
            <a:xfrm>
              <a:off x="1009650" y="1473201"/>
              <a:ext cx="85725" cy="82550"/>
            </a:xfrm>
            <a:custGeom>
              <a:avLst/>
              <a:gdLst/>
              <a:ahLst/>
              <a:cxnLst/>
              <a:rect l="l" t="t" r="r" b="b"/>
              <a:pathLst>
                <a:path w="54" h="52" extrusionOk="0">
                  <a:moveTo>
                    <a:pt x="11" y="52"/>
                  </a:moveTo>
                  <a:lnTo>
                    <a:pt x="0" y="42"/>
                  </a:lnTo>
                  <a:lnTo>
                    <a:pt x="43" y="0"/>
                  </a:lnTo>
                  <a:lnTo>
                    <a:pt x="54" y="10"/>
                  </a:lnTo>
                  <a:lnTo>
                    <a:pt x="11" y="52"/>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Roboto Condensed Light"/>
                <a:ea typeface="Roboto Condensed Light"/>
                <a:cs typeface="Roboto Condensed Light"/>
                <a:sym typeface="Roboto Condensed Light"/>
              </a:endParaRPr>
            </a:p>
          </p:txBody>
        </p:sp>
        <p:sp>
          <p:nvSpPr>
            <p:cNvPr id="194" name="Google Shape;194;p16"/>
            <p:cNvSpPr/>
            <p:nvPr/>
          </p:nvSpPr>
          <p:spPr>
            <a:xfrm>
              <a:off x="455613" y="1519238"/>
              <a:ext cx="596900" cy="592138"/>
            </a:xfrm>
            <a:custGeom>
              <a:avLst/>
              <a:gdLst/>
              <a:ahLst/>
              <a:cxnLst/>
              <a:rect l="l" t="t" r="r" b="b"/>
              <a:pathLst>
                <a:path w="417" h="414" extrusionOk="0">
                  <a:moveTo>
                    <a:pt x="41" y="414"/>
                  </a:moveTo>
                  <a:cubicBezTo>
                    <a:pt x="34" y="414"/>
                    <a:pt x="27" y="412"/>
                    <a:pt x="23" y="407"/>
                  </a:cubicBezTo>
                  <a:cubicBezTo>
                    <a:pt x="7" y="392"/>
                    <a:pt x="7" y="392"/>
                    <a:pt x="7" y="392"/>
                  </a:cubicBezTo>
                  <a:cubicBezTo>
                    <a:pt x="3" y="387"/>
                    <a:pt x="0" y="381"/>
                    <a:pt x="0" y="374"/>
                  </a:cubicBezTo>
                  <a:cubicBezTo>
                    <a:pt x="0" y="367"/>
                    <a:pt x="3" y="361"/>
                    <a:pt x="7" y="356"/>
                  </a:cubicBezTo>
                  <a:cubicBezTo>
                    <a:pt x="356" y="7"/>
                    <a:pt x="356" y="7"/>
                    <a:pt x="356" y="7"/>
                  </a:cubicBezTo>
                  <a:cubicBezTo>
                    <a:pt x="361" y="2"/>
                    <a:pt x="367" y="0"/>
                    <a:pt x="374" y="0"/>
                  </a:cubicBezTo>
                  <a:cubicBezTo>
                    <a:pt x="381" y="0"/>
                    <a:pt x="387" y="2"/>
                    <a:pt x="392" y="7"/>
                  </a:cubicBezTo>
                  <a:cubicBezTo>
                    <a:pt x="407" y="22"/>
                    <a:pt x="407" y="22"/>
                    <a:pt x="407" y="22"/>
                  </a:cubicBezTo>
                  <a:cubicBezTo>
                    <a:pt x="417" y="32"/>
                    <a:pt x="417" y="48"/>
                    <a:pt x="407" y="58"/>
                  </a:cubicBezTo>
                  <a:cubicBezTo>
                    <a:pt x="58" y="407"/>
                    <a:pt x="58" y="407"/>
                    <a:pt x="58" y="407"/>
                  </a:cubicBezTo>
                  <a:cubicBezTo>
                    <a:pt x="54" y="412"/>
                    <a:pt x="47" y="414"/>
                    <a:pt x="41" y="414"/>
                  </a:cubicBezTo>
                  <a:close/>
                  <a:moveTo>
                    <a:pt x="374" y="16"/>
                  </a:moveTo>
                  <a:cubicBezTo>
                    <a:pt x="372" y="16"/>
                    <a:pt x="369" y="17"/>
                    <a:pt x="368" y="18"/>
                  </a:cubicBezTo>
                  <a:cubicBezTo>
                    <a:pt x="19" y="367"/>
                    <a:pt x="19" y="367"/>
                    <a:pt x="19" y="367"/>
                  </a:cubicBezTo>
                  <a:cubicBezTo>
                    <a:pt x="17" y="369"/>
                    <a:pt x="16" y="371"/>
                    <a:pt x="16" y="374"/>
                  </a:cubicBezTo>
                  <a:cubicBezTo>
                    <a:pt x="16" y="376"/>
                    <a:pt x="17" y="379"/>
                    <a:pt x="19" y="380"/>
                  </a:cubicBezTo>
                  <a:cubicBezTo>
                    <a:pt x="34" y="396"/>
                    <a:pt x="34" y="396"/>
                    <a:pt x="34" y="396"/>
                  </a:cubicBezTo>
                  <a:cubicBezTo>
                    <a:pt x="37" y="399"/>
                    <a:pt x="44" y="399"/>
                    <a:pt x="47" y="396"/>
                  </a:cubicBezTo>
                  <a:cubicBezTo>
                    <a:pt x="396" y="47"/>
                    <a:pt x="396" y="47"/>
                    <a:pt x="396" y="47"/>
                  </a:cubicBezTo>
                  <a:cubicBezTo>
                    <a:pt x="400" y="43"/>
                    <a:pt x="400" y="37"/>
                    <a:pt x="396" y="34"/>
                  </a:cubicBezTo>
                  <a:cubicBezTo>
                    <a:pt x="381" y="18"/>
                    <a:pt x="381" y="18"/>
                    <a:pt x="381" y="18"/>
                  </a:cubicBezTo>
                  <a:cubicBezTo>
                    <a:pt x="379" y="17"/>
                    <a:pt x="377" y="16"/>
                    <a:pt x="374" y="16"/>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Roboto Condensed Light"/>
                <a:ea typeface="Roboto Condensed Light"/>
                <a:cs typeface="Roboto Condensed Light"/>
                <a:sym typeface="Roboto Condensed Light"/>
              </a:endParaRPr>
            </a:p>
          </p:txBody>
        </p:sp>
      </p:grpSp>
      <p:grpSp>
        <p:nvGrpSpPr>
          <p:cNvPr id="195" name="Google Shape;195;p16"/>
          <p:cNvGrpSpPr/>
          <p:nvPr/>
        </p:nvGrpSpPr>
        <p:grpSpPr>
          <a:xfrm>
            <a:off x="5208360" y="3723762"/>
            <a:ext cx="313674" cy="529666"/>
            <a:chOff x="3032125" y="744538"/>
            <a:chExt cx="820738" cy="1385888"/>
          </a:xfrm>
        </p:grpSpPr>
        <p:sp>
          <p:nvSpPr>
            <p:cNvPr id="196" name="Google Shape;196;p16"/>
            <p:cNvSpPr/>
            <p:nvPr/>
          </p:nvSpPr>
          <p:spPr>
            <a:xfrm>
              <a:off x="3032125" y="744538"/>
              <a:ext cx="820738" cy="1081088"/>
            </a:xfrm>
            <a:custGeom>
              <a:avLst/>
              <a:gdLst/>
              <a:ahLst/>
              <a:cxnLst/>
              <a:rect l="l" t="t" r="r" b="b"/>
              <a:pathLst>
                <a:path w="574" h="757" extrusionOk="0">
                  <a:moveTo>
                    <a:pt x="383" y="757"/>
                  </a:moveTo>
                  <a:cubicBezTo>
                    <a:pt x="191" y="757"/>
                    <a:pt x="191" y="757"/>
                    <a:pt x="191" y="757"/>
                  </a:cubicBezTo>
                  <a:cubicBezTo>
                    <a:pt x="178" y="757"/>
                    <a:pt x="167" y="746"/>
                    <a:pt x="167" y="734"/>
                  </a:cubicBezTo>
                  <a:cubicBezTo>
                    <a:pt x="167" y="678"/>
                    <a:pt x="167" y="678"/>
                    <a:pt x="167" y="678"/>
                  </a:cubicBezTo>
                  <a:cubicBezTo>
                    <a:pt x="167" y="625"/>
                    <a:pt x="125" y="561"/>
                    <a:pt x="84" y="499"/>
                  </a:cubicBezTo>
                  <a:cubicBezTo>
                    <a:pt x="74" y="485"/>
                    <a:pt x="64" y="470"/>
                    <a:pt x="55" y="456"/>
                  </a:cubicBezTo>
                  <a:cubicBezTo>
                    <a:pt x="45" y="442"/>
                    <a:pt x="36" y="428"/>
                    <a:pt x="29" y="412"/>
                  </a:cubicBezTo>
                  <a:cubicBezTo>
                    <a:pt x="28" y="410"/>
                    <a:pt x="27" y="408"/>
                    <a:pt x="27" y="408"/>
                  </a:cubicBezTo>
                  <a:cubicBezTo>
                    <a:pt x="9" y="370"/>
                    <a:pt x="0" y="329"/>
                    <a:pt x="0" y="287"/>
                  </a:cubicBezTo>
                  <a:cubicBezTo>
                    <a:pt x="0" y="129"/>
                    <a:pt x="129" y="0"/>
                    <a:pt x="287" y="0"/>
                  </a:cubicBezTo>
                  <a:cubicBezTo>
                    <a:pt x="445" y="0"/>
                    <a:pt x="574" y="129"/>
                    <a:pt x="574" y="287"/>
                  </a:cubicBezTo>
                  <a:cubicBezTo>
                    <a:pt x="574" y="329"/>
                    <a:pt x="565" y="370"/>
                    <a:pt x="547" y="408"/>
                  </a:cubicBezTo>
                  <a:cubicBezTo>
                    <a:pt x="547" y="408"/>
                    <a:pt x="546" y="411"/>
                    <a:pt x="545" y="412"/>
                  </a:cubicBezTo>
                  <a:cubicBezTo>
                    <a:pt x="538" y="428"/>
                    <a:pt x="529" y="442"/>
                    <a:pt x="519" y="456"/>
                  </a:cubicBezTo>
                  <a:cubicBezTo>
                    <a:pt x="510" y="470"/>
                    <a:pt x="500" y="485"/>
                    <a:pt x="490" y="499"/>
                  </a:cubicBezTo>
                  <a:cubicBezTo>
                    <a:pt x="449" y="561"/>
                    <a:pt x="407" y="625"/>
                    <a:pt x="407" y="678"/>
                  </a:cubicBezTo>
                  <a:cubicBezTo>
                    <a:pt x="407" y="734"/>
                    <a:pt x="407" y="734"/>
                    <a:pt x="407" y="734"/>
                  </a:cubicBezTo>
                  <a:cubicBezTo>
                    <a:pt x="407" y="746"/>
                    <a:pt x="396" y="757"/>
                    <a:pt x="383" y="757"/>
                  </a:cubicBezTo>
                  <a:close/>
                  <a:moveTo>
                    <a:pt x="287" y="16"/>
                  </a:moveTo>
                  <a:cubicBezTo>
                    <a:pt x="138" y="16"/>
                    <a:pt x="16" y="138"/>
                    <a:pt x="16" y="287"/>
                  </a:cubicBezTo>
                  <a:cubicBezTo>
                    <a:pt x="16" y="327"/>
                    <a:pt x="25" y="365"/>
                    <a:pt x="41" y="401"/>
                  </a:cubicBezTo>
                  <a:cubicBezTo>
                    <a:pt x="42" y="402"/>
                    <a:pt x="42" y="403"/>
                    <a:pt x="43" y="404"/>
                  </a:cubicBezTo>
                  <a:cubicBezTo>
                    <a:pt x="43" y="405"/>
                    <a:pt x="43" y="405"/>
                    <a:pt x="43" y="405"/>
                  </a:cubicBezTo>
                  <a:cubicBezTo>
                    <a:pt x="50" y="420"/>
                    <a:pt x="59" y="434"/>
                    <a:pt x="68" y="447"/>
                  </a:cubicBezTo>
                  <a:cubicBezTo>
                    <a:pt x="69" y="447"/>
                    <a:pt x="69" y="447"/>
                    <a:pt x="69" y="447"/>
                  </a:cubicBezTo>
                  <a:cubicBezTo>
                    <a:pt x="78" y="462"/>
                    <a:pt x="87" y="476"/>
                    <a:pt x="97" y="490"/>
                  </a:cubicBezTo>
                  <a:cubicBezTo>
                    <a:pt x="141" y="557"/>
                    <a:pt x="183" y="621"/>
                    <a:pt x="183" y="678"/>
                  </a:cubicBezTo>
                  <a:cubicBezTo>
                    <a:pt x="183" y="734"/>
                    <a:pt x="183" y="734"/>
                    <a:pt x="183" y="734"/>
                  </a:cubicBezTo>
                  <a:cubicBezTo>
                    <a:pt x="183" y="738"/>
                    <a:pt x="187" y="741"/>
                    <a:pt x="191" y="741"/>
                  </a:cubicBezTo>
                  <a:cubicBezTo>
                    <a:pt x="383" y="741"/>
                    <a:pt x="383" y="741"/>
                    <a:pt x="383" y="741"/>
                  </a:cubicBezTo>
                  <a:cubicBezTo>
                    <a:pt x="387" y="741"/>
                    <a:pt x="391" y="738"/>
                    <a:pt x="391" y="734"/>
                  </a:cubicBezTo>
                  <a:cubicBezTo>
                    <a:pt x="391" y="678"/>
                    <a:pt x="391" y="678"/>
                    <a:pt x="391" y="678"/>
                  </a:cubicBezTo>
                  <a:cubicBezTo>
                    <a:pt x="391" y="621"/>
                    <a:pt x="433" y="557"/>
                    <a:pt x="477" y="490"/>
                  </a:cubicBezTo>
                  <a:cubicBezTo>
                    <a:pt x="486" y="476"/>
                    <a:pt x="496" y="462"/>
                    <a:pt x="505" y="447"/>
                  </a:cubicBezTo>
                  <a:cubicBezTo>
                    <a:pt x="506" y="447"/>
                    <a:pt x="506" y="447"/>
                    <a:pt x="506" y="447"/>
                  </a:cubicBezTo>
                  <a:cubicBezTo>
                    <a:pt x="515" y="434"/>
                    <a:pt x="524" y="420"/>
                    <a:pt x="531" y="405"/>
                  </a:cubicBezTo>
                  <a:cubicBezTo>
                    <a:pt x="531" y="404"/>
                    <a:pt x="531" y="404"/>
                    <a:pt x="531" y="404"/>
                  </a:cubicBezTo>
                  <a:cubicBezTo>
                    <a:pt x="532" y="403"/>
                    <a:pt x="532" y="402"/>
                    <a:pt x="532" y="402"/>
                  </a:cubicBezTo>
                  <a:cubicBezTo>
                    <a:pt x="549" y="365"/>
                    <a:pt x="558" y="327"/>
                    <a:pt x="558" y="287"/>
                  </a:cubicBezTo>
                  <a:cubicBezTo>
                    <a:pt x="558" y="138"/>
                    <a:pt x="436" y="16"/>
                    <a:pt x="287" y="16"/>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Roboto Condensed Light"/>
                <a:ea typeface="Roboto Condensed Light"/>
                <a:cs typeface="Roboto Condensed Light"/>
                <a:sym typeface="Roboto Condensed Light"/>
              </a:endParaRPr>
            </a:p>
          </p:txBody>
        </p:sp>
        <p:sp>
          <p:nvSpPr>
            <p:cNvPr id="197" name="Google Shape;197;p16"/>
            <p:cNvSpPr/>
            <p:nvPr/>
          </p:nvSpPr>
          <p:spPr>
            <a:xfrm>
              <a:off x="3270250" y="1865313"/>
              <a:ext cx="342900" cy="71438"/>
            </a:xfrm>
            <a:custGeom>
              <a:avLst/>
              <a:gdLst/>
              <a:ahLst/>
              <a:cxnLst/>
              <a:rect l="l" t="t" r="r" b="b"/>
              <a:pathLst>
                <a:path w="240" h="50" extrusionOk="0">
                  <a:moveTo>
                    <a:pt x="221" y="50"/>
                  </a:moveTo>
                  <a:cubicBezTo>
                    <a:pt x="19" y="50"/>
                    <a:pt x="19" y="50"/>
                    <a:pt x="19" y="50"/>
                  </a:cubicBezTo>
                  <a:cubicBezTo>
                    <a:pt x="9" y="50"/>
                    <a:pt x="0" y="42"/>
                    <a:pt x="0" y="31"/>
                  </a:cubicBezTo>
                  <a:cubicBezTo>
                    <a:pt x="0" y="19"/>
                    <a:pt x="0" y="19"/>
                    <a:pt x="0" y="19"/>
                  </a:cubicBezTo>
                  <a:cubicBezTo>
                    <a:pt x="0" y="8"/>
                    <a:pt x="9" y="0"/>
                    <a:pt x="19" y="0"/>
                  </a:cubicBezTo>
                  <a:cubicBezTo>
                    <a:pt x="221" y="0"/>
                    <a:pt x="221" y="0"/>
                    <a:pt x="221" y="0"/>
                  </a:cubicBezTo>
                  <a:cubicBezTo>
                    <a:pt x="231" y="0"/>
                    <a:pt x="240" y="8"/>
                    <a:pt x="240" y="19"/>
                  </a:cubicBezTo>
                  <a:cubicBezTo>
                    <a:pt x="240" y="31"/>
                    <a:pt x="240" y="31"/>
                    <a:pt x="240" y="31"/>
                  </a:cubicBezTo>
                  <a:cubicBezTo>
                    <a:pt x="240" y="42"/>
                    <a:pt x="231" y="50"/>
                    <a:pt x="221" y="50"/>
                  </a:cubicBezTo>
                  <a:close/>
                  <a:moveTo>
                    <a:pt x="19" y="16"/>
                  </a:moveTo>
                  <a:cubicBezTo>
                    <a:pt x="18" y="16"/>
                    <a:pt x="16" y="17"/>
                    <a:pt x="16" y="19"/>
                  </a:cubicBezTo>
                  <a:cubicBezTo>
                    <a:pt x="16" y="31"/>
                    <a:pt x="16" y="31"/>
                    <a:pt x="16" y="31"/>
                  </a:cubicBezTo>
                  <a:cubicBezTo>
                    <a:pt x="16" y="33"/>
                    <a:pt x="18" y="34"/>
                    <a:pt x="19" y="34"/>
                  </a:cubicBezTo>
                  <a:cubicBezTo>
                    <a:pt x="221" y="34"/>
                    <a:pt x="221" y="34"/>
                    <a:pt x="221" y="34"/>
                  </a:cubicBezTo>
                  <a:cubicBezTo>
                    <a:pt x="222" y="34"/>
                    <a:pt x="224" y="33"/>
                    <a:pt x="224" y="31"/>
                  </a:cubicBezTo>
                  <a:cubicBezTo>
                    <a:pt x="224" y="19"/>
                    <a:pt x="224" y="19"/>
                    <a:pt x="224" y="19"/>
                  </a:cubicBezTo>
                  <a:cubicBezTo>
                    <a:pt x="224" y="17"/>
                    <a:pt x="222" y="16"/>
                    <a:pt x="221" y="16"/>
                  </a:cubicBezTo>
                  <a:lnTo>
                    <a:pt x="19" y="16"/>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Roboto Condensed Light"/>
                <a:ea typeface="Roboto Condensed Light"/>
                <a:cs typeface="Roboto Condensed Light"/>
                <a:sym typeface="Roboto Condensed Light"/>
              </a:endParaRPr>
            </a:p>
          </p:txBody>
        </p:sp>
        <p:sp>
          <p:nvSpPr>
            <p:cNvPr id="198" name="Google Shape;198;p16"/>
            <p:cNvSpPr/>
            <p:nvPr/>
          </p:nvSpPr>
          <p:spPr>
            <a:xfrm>
              <a:off x="3305175" y="1962151"/>
              <a:ext cx="274638" cy="71438"/>
            </a:xfrm>
            <a:custGeom>
              <a:avLst/>
              <a:gdLst/>
              <a:ahLst/>
              <a:cxnLst/>
              <a:rect l="l" t="t" r="r" b="b"/>
              <a:pathLst>
                <a:path w="192" h="50" extrusionOk="0">
                  <a:moveTo>
                    <a:pt x="173" y="50"/>
                  </a:moveTo>
                  <a:cubicBezTo>
                    <a:pt x="19" y="50"/>
                    <a:pt x="19" y="50"/>
                    <a:pt x="19" y="50"/>
                  </a:cubicBezTo>
                  <a:cubicBezTo>
                    <a:pt x="9" y="50"/>
                    <a:pt x="0" y="42"/>
                    <a:pt x="0" y="31"/>
                  </a:cubicBezTo>
                  <a:cubicBezTo>
                    <a:pt x="0" y="18"/>
                    <a:pt x="0" y="18"/>
                    <a:pt x="0" y="18"/>
                  </a:cubicBezTo>
                  <a:cubicBezTo>
                    <a:pt x="0" y="8"/>
                    <a:pt x="9" y="0"/>
                    <a:pt x="19" y="0"/>
                  </a:cubicBezTo>
                  <a:cubicBezTo>
                    <a:pt x="173" y="0"/>
                    <a:pt x="173" y="0"/>
                    <a:pt x="173" y="0"/>
                  </a:cubicBezTo>
                  <a:cubicBezTo>
                    <a:pt x="183" y="0"/>
                    <a:pt x="192" y="8"/>
                    <a:pt x="192" y="18"/>
                  </a:cubicBezTo>
                  <a:cubicBezTo>
                    <a:pt x="192" y="31"/>
                    <a:pt x="192" y="31"/>
                    <a:pt x="192" y="31"/>
                  </a:cubicBezTo>
                  <a:cubicBezTo>
                    <a:pt x="192" y="42"/>
                    <a:pt x="183" y="50"/>
                    <a:pt x="173" y="50"/>
                  </a:cubicBezTo>
                  <a:close/>
                  <a:moveTo>
                    <a:pt x="19" y="16"/>
                  </a:moveTo>
                  <a:cubicBezTo>
                    <a:pt x="18" y="16"/>
                    <a:pt x="16" y="17"/>
                    <a:pt x="16" y="18"/>
                  </a:cubicBezTo>
                  <a:cubicBezTo>
                    <a:pt x="16" y="31"/>
                    <a:pt x="16" y="31"/>
                    <a:pt x="16" y="31"/>
                  </a:cubicBezTo>
                  <a:cubicBezTo>
                    <a:pt x="16" y="33"/>
                    <a:pt x="18" y="34"/>
                    <a:pt x="19" y="34"/>
                  </a:cubicBezTo>
                  <a:cubicBezTo>
                    <a:pt x="173" y="34"/>
                    <a:pt x="173" y="34"/>
                    <a:pt x="173" y="34"/>
                  </a:cubicBezTo>
                  <a:cubicBezTo>
                    <a:pt x="174" y="34"/>
                    <a:pt x="176" y="33"/>
                    <a:pt x="176" y="31"/>
                  </a:cubicBezTo>
                  <a:cubicBezTo>
                    <a:pt x="176" y="18"/>
                    <a:pt x="176" y="18"/>
                    <a:pt x="176" y="18"/>
                  </a:cubicBezTo>
                  <a:cubicBezTo>
                    <a:pt x="176" y="17"/>
                    <a:pt x="174" y="16"/>
                    <a:pt x="173" y="16"/>
                  </a:cubicBezTo>
                  <a:lnTo>
                    <a:pt x="19" y="16"/>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Roboto Condensed Light"/>
                <a:ea typeface="Roboto Condensed Light"/>
                <a:cs typeface="Roboto Condensed Light"/>
                <a:sym typeface="Roboto Condensed Light"/>
              </a:endParaRPr>
            </a:p>
          </p:txBody>
        </p:sp>
        <p:sp>
          <p:nvSpPr>
            <p:cNvPr id="199" name="Google Shape;199;p16"/>
            <p:cNvSpPr/>
            <p:nvPr/>
          </p:nvSpPr>
          <p:spPr>
            <a:xfrm>
              <a:off x="3340100" y="2057401"/>
              <a:ext cx="204788" cy="73025"/>
            </a:xfrm>
            <a:custGeom>
              <a:avLst/>
              <a:gdLst/>
              <a:ahLst/>
              <a:cxnLst/>
              <a:rect l="l" t="t" r="r" b="b"/>
              <a:pathLst>
                <a:path w="144" h="51" extrusionOk="0">
                  <a:moveTo>
                    <a:pt x="125" y="51"/>
                  </a:moveTo>
                  <a:cubicBezTo>
                    <a:pt x="19" y="51"/>
                    <a:pt x="19" y="51"/>
                    <a:pt x="19" y="51"/>
                  </a:cubicBezTo>
                  <a:cubicBezTo>
                    <a:pt x="9" y="51"/>
                    <a:pt x="0" y="42"/>
                    <a:pt x="0" y="32"/>
                  </a:cubicBezTo>
                  <a:cubicBezTo>
                    <a:pt x="0" y="19"/>
                    <a:pt x="0" y="19"/>
                    <a:pt x="0" y="19"/>
                  </a:cubicBezTo>
                  <a:cubicBezTo>
                    <a:pt x="0" y="9"/>
                    <a:pt x="9" y="0"/>
                    <a:pt x="19" y="0"/>
                  </a:cubicBezTo>
                  <a:cubicBezTo>
                    <a:pt x="125" y="0"/>
                    <a:pt x="125" y="0"/>
                    <a:pt x="125" y="0"/>
                  </a:cubicBezTo>
                  <a:cubicBezTo>
                    <a:pt x="135" y="0"/>
                    <a:pt x="144" y="9"/>
                    <a:pt x="144" y="19"/>
                  </a:cubicBezTo>
                  <a:cubicBezTo>
                    <a:pt x="144" y="32"/>
                    <a:pt x="144" y="32"/>
                    <a:pt x="144" y="32"/>
                  </a:cubicBezTo>
                  <a:cubicBezTo>
                    <a:pt x="144" y="42"/>
                    <a:pt x="135" y="51"/>
                    <a:pt x="125" y="51"/>
                  </a:cubicBezTo>
                  <a:close/>
                  <a:moveTo>
                    <a:pt x="19" y="16"/>
                  </a:moveTo>
                  <a:cubicBezTo>
                    <a:pt x="18" y="16"/>
                    <a:pt x="16" y="18"/>
                    <a:pt x="16" y="19"/>
                  </a:cubicBezTo>
                  <a:cubicBezTo>
                    <a:pt x="16" y="32"/>
                    <a:pt x="16" y="32"/>
                    <a:pt x="16" y="32"/>
                  </a:cubicBezTo>
                  <a:cubicBezTo>
                    <a:pt x="16" y="34"/>
                    <a:pt x="18" y="35"/>
                    <a:pt x="19" y="35"/>
                  </a:cubicBezTo>
                  <a:cubicBezTo>
                    <a:pt x="125" y="35"/>
                    <a:pt x="125" y="35"/>
                    <a:pt x="125" y="35"/>
                  </a:cubicBezTo>
                  <a:cubicBezTo>
                    <a:pt x="126" y="35"/>
                    <a:pt x="128" y="34"/>
                    <a:pt x="128" y="32"/>
                  </a:cubicBezTo>
                  <a:cubicBezTo>
                    <a:pt x="128" y="19"/>
                    <a:pt x="128" y="19"/>
                    <a:pt x="128" y="19"/>
                  </a:cubicBezTo>
                  <a:cubicBezTo>
                    <a:pt x="128" y="18"/>
                    <a:pt x="126" y="16"/>
                    <a:pt x="125" y="16"/>
                  </a:cubicBezTo>
                  <a:lnTo>
                    <a:pt x="19" y="16"/>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Roboto Condensed Light"/>
                <a:ea typeface="Roboto Condensed Light"/>
                <a:cs typeface="Roboto Condensed Light"/>
                <a:sym typeface="Roboto Condensed Light"/>
              </a:endParaRPr>
            </a:p>
          </p:txBody>
        </p:sp>
        <p:sp>
          <p:nvSpPr>
            <p:cNvPr id="200" name="Google Shape;200;p16"/>
            <p:cNvSpPr/>
            <p:nvPr/>
          </p:nvSpPr>
          <p:spPr>
            <a:xfrm>
              <a:off x="3132138" y="860426"/>
              <a:ext cx="252413" cy="334963"/>
            </a:xfrm>
            <a:custGeom>
              <a:avLst/>
              <a:gdLst/>
              <a:ahLst/>
              <a:cxnLst/>
              <a:rect l="l" t="t" r="r" b="b"/>
              <a:pathLst>
                <a:path w="177" h="234" extrusionOk="0">
                  <a:moveTo>
                    <a:pt x="8" y="234"/>
                  </a:moveTo>
                  <a:cubicBezTo>
                    <a:pt x="4" y="234"/>
                    <a:pt x="0" y="230"/>
                    <a:pt x="0" y="226"/>
                  </a:cubicBezTo>
                  <a:cubicBezTo>
                    <a:pt x="0" y="79"/>
                    <a:pt x="120" y="0"/>
                    <a:pt x="169" y="0"/>
                  </a:cubicBezTo>
                  <a:cubicBezTo>
                    <a:pt x="173" y="0"/>
                    <a:pt x="177" y="3"/>
                    <a:pt x="177" y="8"/>
                  </a:cubicBezTo>
                  <a:cubicBezTo>
                    <a:pt x="177" y="12"/>
                    <a:pt x="173" y="16"/>
                    <a:pt x="169" y="16"/>
                  </a:cubicBezTo>
                  <a:cubicBezTo>
                    <a:pt x="130" y="16"/>
                    <a:pt x="16" y="88"/>
                    <a:pt x="16" y="226"/>
                  </a:cubicBezTo>
                  <a:cubicBezTo>
                    <a:pt x="16" y="230"/>
                    <a:pt x="12" y="234"/>
                    <a:pt x="8" y="234"/>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Roboto Condensed Light"/>
                <a:ea typeface="Roboto Condensed Light"/>
                <a:cs typeface="Roboto Condensed Light"/>
                <a:sym typeface="Roboto Condensed Light"/>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Goals Checklist">
  <p:cSld name="Goals Checklist">
    <p:spTree>
      <p:nvGrpSpPr>
        <p:cNvPr id="1" name="Shape 230"/>
        <p:cNvGrpSpPr/>
        <p:nvPr/>
      </p:nvGrpSpPr>
      <p:grpSpPr>
        <a:xfrm>
          <a:off x="0" y="0"/>
          <a:ext cx="0" cy="0"/>
          <a:chOff x="0" y="0"/>
          <a:chExt cx="0" cy="0"/>
        </a:xfrm>
      </p:grpSpPr>
      <p:sp>
        <p:nvSpPr>
          <p:cNvPr id="231" name="Google Shape;231;p18"/>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dk1"/>
                </a:solidFill>
                <a:latin typeface="Roboto Condensed Light"/>
                <a:ea typeface="Roboto Condensed Light"/>
                <a:cs typeface="Roboto Condensed Light"/>
                <a:sym typeface="Roboto Condensed Light"/>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2" name="Google Shape;232;p18"/>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chemeClr val="dk1"/>
                </a:solidFill>
                <a:latin typeface="Roboto Condensed Light"/>
                <a:ea typeface="Roboto Condensed Light"/>
                <a:cs typeface="Roboto Condensed Light"/>
                <a:sym typeface="Roboto Condensed Light"/>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3" name="Google Shape;233;p18"/>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dk1"/>
                </a:solidFill>
                <a:latin typeface="Roboto Condensed Light"/>
                <a:ea typeface="Roboto Condensed Light"/>
                <a:cs typeface="Roboto Condensed Light"/>
                <a:sym typeface="Roboto Condensed Light"/>
              </a:defRPr>
            </a:lvl1pPr>
            <a:lvl2pPr marL="0" lvl="1" indent="0" algn="r">
              <a:spcBef>
                <a:spcPts val="0"/>
              </a:spcBef>
              <a:buNone/>
              <a:defRPr sz="1200">
                <a:solidFill>
                  <a:schemeClr val="dk1"/>
                </a:solidFill>
                <a:latin typeface="Roboto Condensed Light"/>
                <a:ea typeface="Roboto Condensed Light"/>
                <a:cs typeface="Roboto Condensed Light"/>
                <a:sym typeface="Roboto Condensed Light"/>
              </a:defRPr>
            </a:lvl2pPr>
            <a:lvl3pPr marL="0" lvl="2" indent="0" algn="r">
              <a:spcBef>
                <a:spcPts val="0"/>
              </a:spcBef>
              <a:buNone/>
              <a:defRPr sz="1200">
                <a:solidFill>
                  <a:schemeClr val="dk1"/>
                </a:solidFill>
                <a:latin typeface="Roboto Condensed Light"/>
                <a:ea typeface="Roboto Condensed Light"/>
                <a:cs typeface="Roboto Condensed Light"/>
                <a:sym typeface="Roboto Condensed Light"/>
              </a:defRPr>
            </a:lvl3pPr>
            <a:lvl4pPr marL="0" lvl="3" indent="0" algn="r">
              <a:spcBef>
                <a:spcPts val="0"/>
              </a:spcBef>
              <a:buNone/>
              <a:defRPr sz="1200">
                <a:solidFill>
                  <a:schemeClr val="dk1"/>
                </a:solidFill>
                <a:latin typeface="Roboto Condensed Light"/>
                <a:ea typeface="Roboto Condensed Light"/>
                <a:cs typeface="Roboto Condensed Light"/>
                <a:sym typeface="Roboto Condensed Light"/>
              </a:defRPr>
            </a:lvl4pPr>
            <a:lvl5pPr marL="0" lvl="4" indent="0" algn="r">
              <a:spcBef>
                <a:spcPts val="0"/>
              </a:spcBef>
              <a:buNone/>
              <a:defRPr sz="1200">
                <a:solidFill>
                  <a:schemeClr val="dk1"/>
                </a:solidFill>
                <a:latin typeface="Roboto Condensed Light"/>
                <a:ea typeface="Roboto Condensed Light"/>
                <a:cs typeface="Roboto Condensed Light"/>
                <a:sym typeface="Roboto Condensed Light"/>
              </a:defRPr>
            </a:lvl5pPr>
            <a:lvl6pPr marL="0" lvl="5" indent="0" algn="r">
              <a:spcBef>
                <a:spcPts val="0"/>
              </a:spcBef>
              <a:buNone/>
              <a:defRPr sz="1200">
                <a:solidFill>
                  <a:schemeClr val="dk1"/>
                </a:solidFill>
                <a:latin typeface="Roboto Condensed Light"/>
                <a:ea typeface="Roboto Condensed Light"/>
                <a:cs typeface="Roboto Condensed Light"/>
                <a:sym typeface="Roboto Condensed Light"/>
              </a:defRPr>
            </a:lvl6pPr>
            <a:lvl7pPr marL="0" lvl="6" indent="0" algn="r">
              <a:spcBef>
                <a:spcPts val="0"/>
              </a:spcBef>
              <a:buNone/>
              <a:defRPr sz="1200">
                <a:solidFill>
                  <a:schemeClr val="dk1"/>
                </a:solidFill>
                <a:latin typeface="Roboto Condensed Light"/>
                <a:ea typeface="Roboto Condensed Light"/>
                <a:cs typeface="Roboto Condensed Light"/>
                <a:sym typeface="Roboto Condensed Light"/>
              </a:defRPr>
            </a:lvl7pPr>
            <a:lvl8pPr marL="0" lvl="7" indent="0" algn="r">
              <a:spcBef>
                <a:spcPts val="0"/>
              </a:spcBef>
              <a:buNone/>
              <a:defRPr sz="1200">
                <a:solidFill>
                  <a:schemeClr val="dk1"/>
                </a:solidFill>
                <a:latin typeface="Roboto Condensed Light"/>
                <a:ea typeface="Roboto Condensed Light"/>
                <a:cs typeface="Roboto Condensed Light"/>
                <a:sym typeface="Roboto Condensed Light"/>
              </a:defRPr>
            </a:lvl8pPr>
            <a:lvl9pPr marL="0" lvl="8" indent="0" algn="r">
              <a:spcBef>
                <a:spcPts val="0"/>
              </a:spcBef>
              <a:buNone/>
              <a:defRPr sz="1200">
                <a:solidFill>
                  <a:schemeClr val="dk1"/>
                </a:solidFill>
                <a:latin typeface="Roboto Condensed Light"/>
                <a:ea typeface="Roboto Condensed Light"/>
                <a:cs typeface="Roboto Condensed Light"/>
                <a:sym typeface="Roboto Condensed Light"/>
              </a:defRPr>
            </a:lvl9pPr>
          </a:lstStyle>
          <a:p>
            <a:pPr marL="0" lvl="0" indent="0" algn="r" rtl="0">
              <a:spcBef>
                <a:spcPts val="0"/>
              </a:spcBef>
              <a:spcAft>
                <a:spcPts val="0"/>
              </a:spcAft>
              <a:buNone/>
            </a:pPr>
            <a:fld id="{00000000-1234-1234-1234-123412341234}" type="slidenum">
              <a:rPr lang="en"/>
              <a:t>‹#›</a:t>
            </a:fld>
            <a:endParaRPr/>
          </a:p>
        </p:txBody>
      </p:sp>
      <p:sp>
        <p:nvSpPr>
          <p:cNvPr id="234" name="Google Shape;234;p18"/>
          <p:cNvSpPr txBox="1">
            <a:spLocks noGrp="1"/>
          </p:cNvSpPr>
          <p:nvPr>
            <p:ph type="title"/>
          </p:nvPr>
        </p:nvSpPr>
        <p:spPr>
          <a:xfrm>
            <a:off x="457200" y="205978"/>
            <a:ext cx="8229600" cy="781596"/>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Roboto Condensed Light"/>
              <a:buNone/>
              <a:defRPr sz="4400">
                <a:solidFill>
                  <a:schemeClr val="dk1"/>
                </a:solidFill>
                <a:latin typeface="Roboto Condensed Light"/>
                <a:ea typeface="Roboto Condensed Light"/>
                <a:cs typeface="Roboto Condensed Light"/>
                <a:sym typeface="Roboto Condensed Light"/>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grpSp>
        <p:nvGrpSpPr>
          <p:cNvPr id="235" name="Google Shape;235;p18"/>
          <p:cNvGrpSpPr/>
          <p:nvPr/>
        </p:nvGrpSpPr>
        <p:grpSpPr>
          <a:xfrm>
            <a:off x="3198746" y="1635636"/>
            <a:ext cx="2738574" cy="2740280"/>
            <a:chOff x="3198746" y="1635636"/>
            <a:chExt cx="2738574" cy="2740280"/>
          </a:xfrm>
        </p:grpSpPr>
        <p:sp>
          <p:nvSpPr>
            <p:cNvPr id="236" name="Google Shape;236;p18"/>
            <p:cNvSpPr/>
            <p:nvPr/>
          </p:nvSpPr>
          <p:spPr>
            <a:xfrm>
              <a:off x="3230342" y="1667232"/>
              <a:ext cx="2674529" cy="2674527"/>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Roboto Condensed Light"/>
                <a:ea typeface="Roboto Condensed Light"/>
                <a:cs typeface="Roboto Condensed Light"/>
                <a:sym typeface="Roboto Condensed Light"/>
              </a:endParaRPr>
            </a:p>
          </p:txBody>
        </p:sp>
        <p:sp>
          <p:nvSpPr>
            <p:cNvPr id="237" name="Google Shape;237;p18"/>
            <p:cNvSpPr/>
            <p:nvPr/>
          </p:nvSpPr>
          <p:spPr>
            <a:xfrm>
              <a:off x="3198746" y="1635636"/>
              <a:ext cx="2738574" cy="2740280"/>
            </a:xfrm>
            <a:custGeom>
              <a:avLst/>
              <a:gdLst/>
              <a:ahLst/>
              <a:cxnLst/>
              <a:rect l="l" t="t" r="r" b="b"/>
              <a:pathLst>
                <a:path w="1467" h="1468" extrusionOk="0">
                  <a:moveTo>
                    <a:pt x="733" y="1468"/>
                  </a:moveTo>
                  <a:cubicBezTo>
                    <a:pt x="537" y="1468"/>
                    <a:pt x="353" y="1392"/>
                    <a:pt x="214" y="1253"/>
                  </a:cubicBezTo>
                  <a:cubicBezTo>
                    <a:pt x="76" y="1114"/>
                    <a:pt x="0" y="930"/>
                    <a:pt x="0" y="734"/>
                  </a:cubicBezTo>
                  <a:cubicBezTo>
                    <a:pt x="0" y="538"/>
                    <a:pt x="76" y="354"/>
                    <a:pt x="214" y="215"/>
                  </a:cubicBezTo>
                  <a:cubicBezTo>
                    <a:pt x="353" y="76"/>
                    <a:pt x="537" y="0"/>
                    <a:pt x="733" y="0"/>
                  </a:cubicBezTo>
                  <a:cubicBezTo>
                    <a:pt x="929" y="0"/>
                    <a:pt x="1114" y="76"/>
                    <a:pt x="1252" y="215"/>
                  </a:cubicBezTo>
                  <a:cubicBezTo>
                    <a:pt x="1391" y="354"/>
                    <a:pt x="1467" y="538"/>
                    <a:pt x="1467" y="734"/>
                  </a:cubicBezTo>
                  <a:cubicBezTo>
                    <a:pt x="1467" y="930"/>
                    <a:pt x="1391" y="1114"/>
                    <a:pt x="1252" y="1253"/>
                  </a:cubicBezTo>
                  <a:cubicBezTo>
                    <a:pt x="1114" y="1392"/>
                    <a:pt x="929" y="1468"/>
                    <a:pt x="733" y="1468"/>
                  </a:cubicBezTo>
                  <a:close/>
                  <a:moveTo>
                    <a:pt x="733" y="21"/>
                  </a:moveTo>
                  <a:cubicBezTo>
                    <a:pt x="340" y="21"/>
                    <a:pt x="20" y="341"/>
                    <a:pt x="20" y="734"/>
                  </a:cubicBezTo>
                  <a:cubicBezTo>
                    <a:pt x="20" y="1127"/>
                    <a:pt x="340" y="1447"/>
                    <a:pt x="733" y="1447"/>
                  </a:cubicBezTo>
                  <a:cubicBezTo>
                    <a:pt x="1126" y="1447"/>
                    <a:pt x="1446" y="1127"/>
                    <a:pt x="1446" y="734"/>
                  </a:cubicBezTo>
                  <a:cubicBezTo>
                    <a:pt x="1446" y="341"/>
                    <a:pt x="1126" y="21"/>
                    <a:pt x="733" y="21"/>
                  </a:cubicBezTo>
                  <a:close/>
                </a:path>
              </a:pathLst>
            </a:custGeom>
            <a:solidFill>
              <a:srgbClr val="91E1CD">
                <a:alpha val="2862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Roboto Condensed Light"/>
                <a:ea typeface="Roboto Condensed Light"/>
                <a:cs typeface="Roboto Condensed Light"/>
                <a:sym typeface="Roboto Condensed Light"/>
              </a:endParaRPr>
            </a:p>
          </p:txBody>
        </p:sp>
        <p:sp>
          <p:nvSpPr>
            <p:cNvPr id="238" name="Google Shape;238;p18"/>
            <p:cNvSpPr/>
            <p:nvPr/>
          </p:nvSpPr>
          <p:spPr>
            <a:xfrm>
              <a:off x="3878479" y="2159953"/>
              <a:ext cx="1378253" cy="1733490"/>
            </a:xfrm>
            <a:custGeom>
              <a:avLst/>
              <a:gdLst/>
              <a:ahLst/>
              <a:cxnLst/>
              <a:rect l="l" t="t" r="r" b="b"/>
              <a:pathLst>
                <a:path w="731" h="919" extrusionOk="0">
                  <a:moveTo>
                    <a:pt x="681" y="0"/>
                  </a:moveTo>
                  <a:cubicBezTo>
                    <a:pt x="51" y="0"/>
                    <a:pt x="51" y="0"/>
                    <a:pt x="51" y="0"/>
                  </a:cubicBezTo>
                  <a:cubicBezTo>
                    <a:pt x="23" y="0"/>
                    <a:pt x="0" y="22"/>
                    <a:pt x="0" y="51"/>
                  </a:cubicBezTo>
                  <a:cubicBezTo>
                    <a:pt x="0" y="867"/>
                    <a:pt x="0" y="867"/>
                    <a:pt x="0" y="867"/>
                  </a:cubicBezTo>
                  <a:cubicBezTo>
                    <a:pt x="0" y="895"/>
                    <a:pt x="23" y="919"/>
                    <a:pt x="51" y="919"/>
                  </a:cubicBezTo>
                  <a:cubicBezTo>
                    <a:pt x="681" y="919"/>
                    <a:pt x="681" y="919"/>
                    <a:pt x="681" y="919"/>
                  </a:cubicBezTo>
                  <a:cubicBezTo>
                    <a:pt x="709" y="919"/>
                    <a:pt x="731" y="895"/>
                    <a:pt x="731" y="867"/>
                  </a:cubicBezTo>
                  <a:cubicBezTo>
                    <a:pt x="731" y="51"/>
                    <a:pt x="731" y="51"/>
                    <a:pt x="731" y="51"/>
                  </a:cubicBezTo>
                  <a:cubicBezTo>
                    <a:pt x="731" y="22"/>
                    <a:pt x="709" y="0"/>
                    <a:pt x="681" y="0"/>
                  </a:cubicBezTo>
                  <a:close/>
                  <a:moveTo>
                    <a:pt x="684" y="870"/>
                  </a:moveTo>
                  <a:cubicBezTo>
                    <a:pt x="49" y="870"/>
                    <a:pt x="49" y="870"/>
                    <a:pt x="49" y="870"/>
                  </a:cubicBezTo>
                  <a:cubicBezTo>
                    <a:pt x="49" y="44"/>
                    <a:pt x="49" y="44"/>
                    <a:pt x="49" y="44"/>
                  </a:cubicBezTo>
                  <a:cubicBezTo>
                    <a:pt x="684" y="44"/>
                    <a:pt x="684" y="44"/>
                    <a:pt x="684" y="44"/>
                  </a:cubicBezTo>
                  <a:cubicBezTo>
                    <a:pt x="684" y="870"/>
                    <a:pt x="684" y="870"/>
                    <a:pt x="684" y="870"/>
                  </a:cubicBezTo>
                  <a:cubicBezTo>
                    <a:pt x="684" y="870"/>
                    <a:pt x="684" y="870"/>
                    <a:pt x="684" y="870"/>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Roboto Condensed Light"/>
                <a:ea typeface="Roboto Condensed Light"/>
                <a:cs typeface="Roboto Condensed Light"/>
                <a:sym typeface="Roboto Condensed Light"/>
              </a:endParaRPr>
            </a:p>
          </p:txBody>
        </p:sp>
        <p:sp>
          <p:nvSpPr>
            <p:cNvPr id="239" name="Google Shape;239;p18"/>
            <p:cNvSpPr/>
            <p:nvPr/>
          </p:nvSpPr>
          <p:spPr>
            <a:xfrm>
              <a:off x="3968997" y="2241076"/>
              <a:ext cx="1221983" cy="1586613"/>
            </a:xfrm>
            <a:custGeom>
              <a:avLst/>
              <a:gdLst/>
              <a:ahLst/>
              <a:cxnLst/>
              <a:rect l="l" t="t" r="r" b="b"/>
              <a:pathLst>
                <a:path w="1431" h="1858" extrusionOk="0">
                  <a:moveTo>
                    <a:pt x="0" y="0"/>
                  </a:moveTo>
                  <a:lnTo>
                    <a:pt x="1431" y="0"/>
                  </a:lnTo>
                  <a:lnTo>
                    <a:pt x="1431" y="1858"/>
                  </a:lnTo>
                  <a:lnTo>
                    <a:pt x="0" y="1858"/>
                  </a:lnTo>
                  <a:lnTo>
                    <a:pt x="0" y="0"/>
                  </a:lnTo>
                  <a:lnTo>
                    <a:pt x="0" y="0"/>
                  </a:lnTo>
                  <a:close/>
                </a:path>
              </a:pathLst>
            </a:custGeom>
            <a:solidFill>
              <a:srgbClr val="BFBFB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Roboto Condensed Light"/>
                <a:ea typeface="Roboto Condensed Light"/>
                <a:cs typeface="Roboto Condensed Light"/>
                <a:sym typeface="Roboto Condensed Light"/>
              </a:endParaRPr>
            </a:p>
          </p:txBody>
        </p:sp>
        <p:sp>
          <p:nvSpPr>
            <p:cNvPr id="240" name="Google Shape;240;p18"/>
            <p:cNvSpPr/>
            <p:nvPr/>
          </p:nvSpPr>
          <p:spPr>
            <a:xfrm>
              <a:off x="3964727" y="2234245"/>
              <a:ext cx="1220275" cy="1585759"/>
            </a:xfrm>
            <a:custGeom>
              <a:avLst/>
              <a:gdLst/>
              <a:ahLst/>
              <a:cxnLst/>
              <a:rect l="l" t="t" r="r" b="b"/>
              <a:pathLst>
                <a:path w="1429" h="1857" extrusionOk="0">
                  <a:moveTo>
                    <a:pt x="0" y="0"/>
                  </a:moveTo>
                  <a:lnTo>
                    <a:pt x="1429" y="0"/>
                  </a:lnTo>
                  <a:lnTo>
                    <a:pt x="1429" y="1857"/>
                  </a:lnTo>
                  <a:lnTo>
                    <a:pt x="0" y="1857"/>
                  </a:lnTo>
                  <a:lnTo>
                    <a:pt x="0" y="0"/>
                  </a:lnTo>
                  <a:lnTo>
                    <a:pt x="0" y="0"/>
                  </a:lnTo>
                  <a:close/>
                </a:path>
              </a:pathLst>
            </a:custGeom>
            <a:solidFill>
              <a:srgbClr val="E2E2E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Roboto Condensed Light"/>
                <a:ea typeface="Roboto Condensed Light"/>
                <a:cs typeface="Roboto Condensed Light"/>
                <a:sym typeface="Roboto Condensed Light"/>
              </a:endParaRPr>
            </a:p>
          </p:txBody>
        </p:sp>
        <p:sp>
          <p:nvSpPr>
            <p:cNvPr id="241" name="Google Shape;241;p18"/>
            <p:cNvSpPr/>
            <p:nvPr/>
          </p:nvSpPr>
          <p:spPr>
            <a:xfrm>
              <a:off x="3959603" y="2228267"/>
              <a:ext cx="1220275" cy="1588321"/>
            </a:xfrm>
            <a:custGeom>
              <a:avLst/>
              <a:gdLst/>
              <a:ahLst/>
              <a:cxnLst/>
              <a:rect l="l" t="t" r="r" b="b"/>
              <a:pathLst>
                <a:path w="1429" h="1860" extrusionOk="0">
                  <a:moveTo>
                    <a:pt x="0" y="0"/>
                  </a:moveTo>
                  <a:lnTo>
                    <a:pt x="1429" y="0"/>
                  </a:lnTo>
                  <a:lnTo>
                    <a:pt x="1429" y="1860"/>
                  </a:lnTo>
                  <a:lnTo>
                    <a:pt x="0" y="1860"/>
                  </a:lnTo>
                  <a:lnTo>
                    <a:pt x="0" y="0"/>
                  </a:lnTo>
                  <a:lnTo>
                    <a:pt x="0" y="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Roboto Condensed Light"/>
                <a:ea typeface="Roboto Condensed Light"/>
                <a:cs typeface="Roboto Condensed Light"/>
                <a:sym typeface="Roboto Condensed Light"/>
              </a:endParaRPr>
            </a:p>
          </p:txBody>
        </p:sp>
        <p:sp>
          <p:nvSpPr>
            <p:cNvPr id="242" name="Google Shape;242;p18"/>
            <p:cNvSpPr/>
            <p:nvPr/>
          </p:nvSpPr>
          <p:spPr>
            <a:xfrm>
              <a:off x="4243964" y="2100177"/>
              <a:ext cx="648992" cy="134068"/>
            </a:xfrm>
            <a:custGeom>
              <a:avLst/>
              <a:gdLst/>
              <a:ahLst/>
              <a:cxnLst/>
              <a:rect l="l" t="t" r="r" b="b"/>
              <a:pathLst>
                <a:path w="344" h="71" extrusionOk="0">
                  <a:moveTo>
                    <a:pt x="344" y="71"/>
                  </a:moveTo>
                  <a:cubicBezTo>
                    <a:pt x="0" y="71"/>
                    <a:pt x="0" y="71"/>
                    <a:pt x="0" y="71"/>
                  </a:cubicBezTo>
                  <a:cubicBezTo>
                    <a:pt x="0" y="58"/>
                    <a:pt x="7" y="41"/>
                    <a:pt x="19" y="27"/>
                  </a:cubicBezTo>
                  <a:cubicBezTo>
                    <a:pt x="33" y="12"/>
                    <a:pt x="51" y="0"/>
                    <a:pt x="73" y="0"/>
                  </a:cubicBezTo>
                  <a:cubicBezTo>
                    <a:pt x="272" y="0"/>
                    <a:pt x="272" y="0"/>
                    <a:pt x="272" y="0"/>
                  </a:cubicBezTo>
                  <a:cubicBezTo>
                    <a:pt x="293" y="0"/>
                    <a:pt x="311" y="12"/>
                    <a:pt x="325" y="27"/>
                  </a:cubicBezTo>
                  <a:cubicBezTo>
                    <a:pt x="337" y="41"/>
                    <a:pt x="344" y="58"/>
                    <a:pt x="344" y="71"/>
                  </a:cubicBezTo>
                  <a:close/>
                </a:path>
              </a:pathLst>
            </a:custGeom>
            <a:solidFill>
              <a:srgbClr val="CCCCC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Roboto Condensed Light"/>
                <a:ea typeface="Roboto Condensed Light"/>
                <a:cs typeface="Roboto Condensed Light"/>
                <a:sym typeface="Roboto Condensed Light"/>
              </a:endParaRPr>
            </a:p>
          </p:txBody>
        </p:sp>
        <p:sp>
          <p:nvSpPr>
            <p:cNvPr id="243" name="Google Shape;243;p18"/>
            <p:cNvSpPr/>
            <p:nvPr/>
          </p:nvSpPr>
          <p:spPr>
            <a:xfrm>
              <a:off x="4243964" y="2234245"/>
              <a:ext cx="648992" cy="28180"/>
            </a:xfrm>
            <a:custGeom>
              <a:avLst/>
              <a:gdLst/>
              <a:ahLst/>
              <a:cxnLst/>
              <a:rect l="l" t="t" r="r" b="b"/>
              <a:pathLst>
                <a:path w="760" h="33" extrusionOk="0">
                  <a:moveTo>
                    <a:pt x="0" y="0"/>
                  </a:moveTo>
                  <a:lnTo>
                    <a:pt x="760" y="0"/>
                  </a:lnTo>
                  <a:lnTo>
                    <a:pt x="760" y="33"/>
                  </a:lnTo>
                  <a:lnTo>
                    <a:pt x="0" y="33"/>
                  </a:lnTo>
                  <a:lnTo>
                    <a:pt x="0" y="0"/>
                  </a:lnTo>
                  <a:lnTo>
                    <a:pt x="0" y="0"/>
                  </a:lnTo>
                  <a:close/>
                </a:path>
              </a:pathLst>
            </a:custGeom>
            <a:solidFill>
              <a:srgbClr val="E2E2E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Roboto Condensed Light"/>
                <a:ea typeface="Roboto Condensed Light"/>
                <a:cs typeface="Roboto Condensed Light"/>
                <a:sym typeface="Roboto Condensed Light"/>
              </a:endParaRPr>
            </a:p>
          </p:txBody>
        </p:sp>
        <p:sp>
          <p:nvSpPr>
            <p:cNvPr id="244" name="Google Shape;244;p18"/>
            <p:cNvSpPr/>
            <p:nvPr/>
          </p:nvSpPr>
          <p:spPr>
            <a:xfrm>
              <a:off x="4498437" y="1956716"/>
              <a:ext cx="140046" cy="143461"/>
            </a:xfrm>
            <a:custGeom>
              <a:avLst/>
              <a:gdLst/>
              <a:ahLst/>
              <a:cxnLst/>
              <a:rect l="l" t="t" r="r" b="b"/>
              <a:pathLst>
                <a:path w="74" h="76" extrusionOk="0">
                  <a:moveTo>
                    <a:pt x="37" y="0"/>
                  </a:moveTo>
                  <a:cubicBezTo>
                    <a:pt x="16" y="0"/>
                    <a:pt x="0" y="17"/>
                    <a:pt x="0" y="38"/>
                  </a:cubicBezTo>
                  <a:cubicBezTo>
                    <a:pt x="0" y="76"/>
                    <a:pt x="0" y="76"/>
                    <a:pt x="0" y="76"/>
                  </a:cubicBezTo>
                  <a:cubicBezTo>
                    <a:pt x="74" y="76"/>
                    <a:pt x="74" y="76"/>
                    <a:pt x="74" y="76"/>
                  </a:cubicBezTo>
                  <a:cubicBezTo>
                    <a:pt x="74" y="38"/>
                    <a:pt x="74" y="38"/>
                    <a:pt x="74" y="38"/>
                  </a:cubicBezTo>
                  <a:cubicBezTo>
                    <a:pt x="74" y="17"/>
                    <a:pt x="58" y="0"/>
                    <a:pt x="37" y="0"/>
                  </a:cubicBezTo>
                  <a:close/>
                  <a:moveTo>
                    <a:pt x="37" y="61"/>
                  </a:moveTo>
                  <a:cubicBezTo>
                    <a:pt x="24" y="61"/>
                    <a:pt x="14" y="51"/>
                    <a:pt x="14" y="38"/>
                  </a:cubicBezTo>
                  <a:cubicBezTo>
                    <a:pt x="14" y="26"/>
                    <a:pt x="24" y="15"/>
                    <a:pt x="37" y="15"/>
                  </a:cubicBezTo>
                  <a:cubicBezTo>
                    <a:pt x="50" y="15"/>
                    <a:pt x="60" y="26"/>
                    <a:pt x="60" y="38"/>
                  </a:cubicBezTo>
                  <a:cubicBezTo>
                    <a:pt x="60" y="51"/>
                    <a:pt x="50" y="61"/>
                    <a:pt x="37" y="61"/>
                  </a:cubicBezTo>
                  <a:close/>
                </a:path>
              </a:pathLst>
            </a:custGeom>
            <a:solidFill>
              <a:srgbClr val="CCCCC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Roboto Condensed Light"/>
                <a:ea typeface="Roboto Condensed Light"/>
                <a:cs typeface="Roboto Condensed Light"/>
                <a:sym typeface="Roboto Condensed Light"/>
              </a:endParaRPr>
            </a:p>
          </p:txBody>
        </p:sp>
        <p:sp>
          <p:nvSpPr>
            <p:cNvPr id="245" name="Google Shape;245;p18"/>
            <p:cNvSpPr/>
            <p:nvPr/>
          </p:nvSpPr>
          <p:spPr>
            <a:xfrm>
              <a:off x="3910076" y="2188986"/>
              <a:ext cx="1994796" cy="2153936"/>
            </a:xfrm>
            <a:custGeom>
              <a:avLst/>
              <a:gdLst/>
              <a:ahLst/>
              <a:cxnLst/>
              <a:rect l="l" t="t" r="r" b="b"/>
              <a:pathLst>
                <a:path w="1061" h="1146" extrusionOk="0">
                  <a:moveTo>
                    <a:pt x="1061" y="433"/>
                  </a:moveTo>
                  <a:cubicBezTo>
                    <a:pt x="1061" y="826"/>
                    <a:pt x="741" y="1146"/>
                    <a:pt x="348" y="1146"/>
                  </a:cubicBezTo>
                  <a:cubicBezTo>
                    <a:pt x="314" y="1146"/>
                    <a:pt x="281" y="1144"/>
                    <a:pt x="248" y="1139"/>
                  </a:cubicBezTo>
                  <a:cubicBezTo>
                    <a:pt x="0" y="891"/>
                    <a:pt x="0" y="891"/>
                    <a:pt x="0" y="891"/>
                  </a:cubicBezTo>
                  <a:cubicBezTo>
                    <a:pt x="9" y="899"/>
                    <a:pt x="20" y="904"/>
                    <a:pt x="33" y="904"/>
                  </a:cubicBezTo>
                  <a:cubicBezTo>
                    <a:pt x="664" y="904"/>
                    <a:pt x="664" y="904"/>
                    <a:pt x="664" y="904"/>
                  </a:cubicBezTo>
                  <a:cubicBezTo>
                    <a:pt x="692" y="904"/>
                    <a:pt x="714" y="880"/>
                    <a:pt x="714" y="852"/>
                  </a:cubicBezTo>
                  <a:cubicBezTo>
                    <a:pt x="714" y="36"/>
                    <a:pt x="714" y="36"/>
                    <a:pt x="714" y="36"/>
                  </a:cubicBezTo>
                  <a:cubicBezTo>
                    <a:pt x="714" y="21"/>
                    <a:pt x="709" y="8"/>
                    <a:pt x="699" y="0"/>
                  </a:cubicBezTo>
                  <a:cubicBezTo>
                    <a:pt x="699" y="0"/>
                    <a:pt x="699" y="0"/>
                    <a:pt x="699" y="0"/>
                  </a:cubicBezTo>
                  <a:cubicBezTo>
                    <a:pt x="1056" y="355"/>
                    <a:pt x="1056" y="355"/>
                    <a:pt x="1056" y="355"/>
                  </a:cubicBezTo>
                  <a:cubicBezTo>
                    <a:pt x="1059" y="381"/>
                    <a:pt x="1061" y="407"/>
                    <a:pt x="1061" y="433"/>
                  </a:cubicBezTo>
                  <a:close/>
                </a:path>
              </a:pathLst>
            </a:custGeom>
            <a:solidFill>
              <a:srgbClr val="2BA68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Roboto Condensed Light"/>
                <a:ea typeface="Roboto Condensed Light"/>
                <a:cs typeface="Roboto Condensed Light"/>
                <a:sym typeface="Roboto Condensed Light"/>
              </a:endParaRPr>
            </a:p>
          </p:txBody>
        </p:sp>
        <p:sp>
          <p:nvSpPr>
            <p:cNvPr id="246" name="Google Shape;246;p18"/>
            <p:cNvSpPr/>
            <p:nvPr/>
          </p:nvSpPr>
          <p:spPr>
            <a:xfrm>
              <a:off x="4524909" y="1984896"/>
              <a:ext cx="87102" cy="87101"/>
            </a:xfrm>
            <a:prstGeom prst="ellipse">
              <a:avLst/>
            </a:prstGeom>
            <a:solidFill>
              <a:srgbClr val="2BA68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Roboto Condensed Light"/>
                <a:ea typeface="Roboto Condensed Light"/>
                <a:cs typeface="Roboto Condensed Light"/>
                <a:sym typeface="Roboto Condensed Light"/>
              </a:endParaRPr>
            </a:p>
          </p:txBody>
        </p:sp>
        <p:sp>
          <p:nvSpPr>
            <p:cNvPr id="247" name="Google Shape;247;p18"/>
            <p:cNvSpPr/>
            <p:nvPr/>
          </p:nvSpPr>
          <p:spPr>
            <a:xfrm>
              <a:off x="4624820" y="1984896"/>
              <a:ext cx="115281" cy="115281"/>
            </a:xfrm>
            <a:custGeom>
              <a:avLst/>
              <a:gdLst/>
              <a:ahLst/>
              <a:cxnLst/>
              <a:rect l="l" t="t" r="r" b="b"/>
              <a:pathLst>
                <a:path w="61" h="61" extrusionOk="0">
                  <a:moveTo>
                    <a:pt x="8" y="61"/>
                  </a:moveTo>
                  <a:cubicBezTo>
                    <a:pt x="8" y="23"/>
                    <a:pt x="8" y="23"/>
                    <a:pt x="8" y="23"/>
                  </a:cubicBezTo>
                  <a:cubicBezTo>
                    <a:pt x="8" y="15"/>
                    <a:pt x="5" y="6"/>
                    <a:pt x="0" y="0"/>
                  </a:cubicBezTo>
                  <a:cubicBezTo>
                    <a:pt x="61" y="61"/>
                    <a:pt x="61" y="61"/>
                    <a:pt x="61" y="61"/>
                  </a:cubicBezTo>
                  <a:cubicBezTo>
                    <a:pt x="8" y="61"/>
                    <a:pt x="8" y="61"/>
                    <a:pt x="8" y="61"/>
                  </a:cubicBezTo>
                  <a:cubicBezTo>
                    <a:pt x="8" y="61"/>
                    <a:pt x="8" y="61"/>
                    <a:pt x="8" y="61"/>
                  </a:cubicBezTo>
                  <a:close/>
                </a:path>
              </a:pathLst>
            </a:custGeom>
            <a:solidFill>
              <a:srgbClr val="2BA68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Roboto Condensed Light"/>
                <a:ea typeface="Roboto Condensed Light"/>
                <a:cs typeface="Roboto Condensed Light"/>
                <a:sym typeface="Roboto Condensed Light"/>
              </a:endParaRPr>
            </a:p>
          </p:txBody>
        </p:sp>
        <p:sp>
          <p:nvSpPr>
            <p:cNvPr id="248" name="Google Shape;248;p18"/>
            <p:cNvSpPr/>
            <p:nvPr/>
          </p:nvSpPr>
          <p:spPr>
            <a:xfrm>
              <a:off x="4167110" y="2560448"/>
              <a:ext cx="150293" cy="157978"/>
            </a:xfrm>
            <a:custGeom>
              <a:avLst/>
              <a:gdLst/>
              <a:ahLst/>
              <a:cxnLst/>
              <a:rect l="l" t="t" r="r" b="b"/>
              <a:pathLst>
                <a:path w="176" h="185" extrusionOk="0">
                  <a:moveTo>
                    <a:pt x="176" y="185"/>
                  </a:moveTo>
                  <a:lnTo>
                    <a:pt x="0" y="185"/>
                  </a:lnTo>
                  <a:lnTo>
                    <a:pt x="0" y="0"/>
                  </a:lnTo>
                  <a:lnTo>
                    <a:pt x="176" y="0"/>
                  </a:lnTo>
                  <a:lnTo>
                    <a:pt x="176" y="185"/>
                  </a:lnTo>
                  <a:close/>
                  <a:moveTo>
                    <a:pt x="17" y="168"/>
                  </a:moveTo>
                  <a:lnTo>
                    <a:pt x="159" y="168"/>
                  </a:lnTo>
                  <a:lnTo>
                    <a:pt x="159" y="17"/>
                  </a:lnTo>
                  <a:lnTo>
                    <a:pt x="17" y="17"/>
                  </a:lnTo>
                  <a:lnTo>
                    <a:pt x="17" y="168"/>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Roboto Condensed Light"/>
                <a:ea typeface="Roboto Condensed Light"/>
                <a:cs typeface="Roboto Condensed Light"/>
                <a:sym typeface="Roboto Condensed Light"/>
              </a:endParaRPr>
            </a:p>
          </p:txBody>
        </p:sp>
        <p:sp>
          <p:nvSpPr>
            <p:cNvPr id="249" name="Google Shape;249;p18"/>
            <p:cNvSpPr/>
            <p:nvPr/>
          </p:nvSpPr>
          <p:spPr>
            <a:xfrm>
              <a:off x="4453179" y="2635595"/>
              <a:ext cx="528587" cy="17933"/>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Roboto Condensed Light"/>
                <a:ea typeface="Roboto Condensed Light"/>
                <a:cs typeface="Roboto Condensed Light"/>
                <a:sym typeface="Roboto Condensed Light"/>
              </a:endParaRPr>
            </a:p>
          </p:txBody>
        </p:sp>
        <p:sp>
          <p:nvSpPr>
            <p:cNvPr id="250" name="Google Shape;250;p18"/>
            <p:cNvSpPr/>
            <p:nvPr/>
          </p:nvSpPr>
          <p:spPr>
            <a:xfrm>
              <a:off x="4453179" y="2703910"/>
              <a:ext cx="528587" cy="17933"/>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Roboto Condensed Light"/>
                <a:ea typeface="Roboto Condensed Light"/>
                <a:cs typeface="Roboto Condensed Light"/>
                <a:sym typeface="Roboto Condensed Light"/>
              </a:endParaRPr>
            </a:p>
          </p:txBody>
        </p:sp>
        <p:sp>
          <p:nvSpPr>
            <p:cNvPr id="251" name="Google Shape;251;p18"/>
            <p:cNvSpPr/>
            <p:nvPr/>
          </p:nvSpPr>
          <p:spPr>
            <a:xfrm>
              <a:off x="4453179" y="2560448"/>
              <a:ext cx="264720" cy="17933"/>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Roboto Condensed Light"/>
                <a:ea typeface="Roboto Condensed Light"/>
                <a:cs typeface="Roboto Condensed Light"/>
                <a:sym typeface="Roboto Condensed Light"/>
              </a:endParaRPr>
            </a:p>
          </p:txBody>
        </p:sp>
        <p:sp>
          <p:nvSpPr>
            <p:cNvPr id="252" name="Google Shape;252;p18"/>
            <p:cNvSpPr/>
            <p:nvPr/>
          </p:nvSpPr>
          <p:spPr>
            <a:xfrm>
              <a:off x="4184189" y="2503235"/>
              <a:ext cx="216900" cy="171641"/>
            </a:xfrm>
            <a:custGeom>
              <a:avLst/>
              <a:gdLst/>
              <a:ahLst/>
              <a:cxnLst/>
              <a:rect l="l" t="t" r="r" b="b"/>
              <a:pathLst>
                <a:path w="115" h="91" extrusionOk="0">
                  <a:moveTo>
                    <a:pt x="33" y="91"/>
                  </a:moveTo>
                  <a:cubicBezTo>
                    <a:pt x="30" y="91"/>
                    <a:pt x="28" y="91"/>
                    <a:pt x="26" y="89"/>
                  </a:cubicBezTo>
                  <a:cubicBezTo>
                    <a:pt x="4" y="66"/>
                    <a:pt x="4" y="66"/>
                    <a:pt x="4" y="66"/>
                  </a:cubicBezTo>
                  <a:cubicBezTo>
                    <a:pt x="0" y="63"/>
                    <a:pt x="0" y="57"/>
                    <a:pt x="4" y="54"/>
                  </a:cubicBezTo>
                  <a:cubicBezTo>
                    <a:pt x="7" y="50"/>
                    <a:pt x="13" y="50"/>
                    <a:pt x="16" y="54"/>
                  </a:cubicBezTo>
                  <a:cubicBezTo>
                    <a:pt x="33" y="70"/>
                    <a:pt x="33" y="70"/>
                    <a:pt x="33" y="70"/>
                  </a:cubicBezTo>
                  <a:cubicBezTo>
                    <a:pt x="99" y="4"/>
                    <a:pt x="99" y="4"/>
                    <a:pt x="99" y="4"/>
                  </a:cubicBezTo>
                  <a:cubicBezTo>
                    <a:pt x="102" y="0"/>
                    <a:pt x="108" y="0"/>
                    <a:pt x="111" y="4"/>
                  </a:cubicBezTo>
                  <a:cubicBezTo>
                    <a:pt x="115" y="7"/>
                    <a:pt x="115" y="13"/>
                    <a:pt x="111" y="17"/>
                  </a:cubicBezTo>
                  <a:cubicBezTo>
                    <a:pt x="39" y="89"/>
                    <a:pt x="39" y="89"/>
                    <a:pt x="39" y="89"/>
                  </a:cubicBezTo>
                  <a:cubicBezTo>
                    <a:pt x="37" y="91"/>
                    <a:pt x="35" y="91"/>
                    <a:pt x="33" y="91"/>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Roboto Condensed Light"/>
                <a:ea typeface="Roboto Condensed Light"/>
                <a:cs typeface="Roboto Condensed Light"/>
                <a:sym typeface="Roboto Condensed Light"/>
              </a:endParaRPr>
            </a:p>
          </p:txBody>
        </p:sp>
        <p:sp>
          <p:nvSpPr>
            <p:cNvPr id="253" name="Google Shape;253;p18"/>
            <p:cNvSpPr/>
            <p:nvPr/>
          </p:nvSpPr>
          <p:spPr>
            <a:xfrm>
              <a:off x="4167110" y="2824315"/>
              <a:ext cx="150293" cy="157978"/>
            </a:xfrm>
            <a:custGeom>
              <a:avLst/>
              <a:gdLst/>
              <a:ahLst/>
              <a:cxnLst/>
              <a:rect l="l" t="t" r="r" b="b"/>
              <a:pathLst>
                <a:path w="176" h="185" extrusionOk="0">
                  <a:moveTo>
                    <a:pt x="176" y="185"/>
                  </a:moveTo>
                  <a:lnTo>
                    <a:pt x="0" y="185"/>
                  </a:lnTo>
                  <a:lnTo>
                    <a:pt x="0" y="0"/>
                  </a:lnTo>
                  <a:lnTo>
                    <a:pt x="176" y="0"/>
                  </a:lnTo>
                  <a:lnTo>
                    <a:pt x="176" y="185"/>
                  </a:lnTo>
                  <a:close/>
                  <a:moveTo>
                    <a:pt x="17" y="168"/>
                  </a:moveTo>
                  <a:lnTo>
                    <a:pt x="159" y="168"/>
                  </a:lnTo>
                  <a:lnTo>
                    <a:pt x="159" y="18"/>
                  </a:lnTo>
                  <a:lnTo>
                    <a:pt x="17" y="18"/>
                  </a:lnTo>
                  <a:lnTo>
                    <a:pt x="17" y="168"/>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Roboto Condensed Light"/>
                <a:ea typeface="Roboto Condensed Light"/>
                <a:cs typeface="Roboto Condensed Light"/>
                <a:sym typeface="Roboto Condensed Light"/>
              </a:endParaRPr>
            </a:p>
          </p:txBody>
        </p:sp>
        <p:sp>
          <p:nvSpPr>
            <p:cNvPr id="254" name="Google Shape;254;p18"/>
            <p:cNvSpPr/>
            <p:nvPr/>
          </p:nvSpPr>
          <p:spPr>
            <a:xfrm>
              <a:off x="4453179" y="2899461"/>
              <a:ext cx="528587" cy="17933"/>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Roboto Condensed Light"/>
                <a:ea typeface="Roboto Condensed Light"/>
                <a:cs typeface="Roboto Condensed Light"/>
                <a:sym typeface="Roboto Condensed Light"/>
              </a:endParaRPr>
            </a:p>
          </p:txBody>
        </p:sp>
        <p:sp>
          <p:nvSpPr>
            <p:cNvPr id="255" name="Google Shape;255;p18"/>
            <p:cNvSpPr/>
            <p:nvPr/>
          </p:nvSpPr>
          <p:spPr>
            <a:xfrm>
              <a:off x="4453179" y="2967776"/>
              <a:ext cx="528587" cy="17933"/>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Roboto Condensed Light"/>
                <a:ea typeface="Roboto Condensed Light"/>
                <a:cs typeface="Roboto Condensed Light"/>
                <a:sym typeface="Roboto Condensed Light"/>
              </a:endParaRPr>
            </a:p>
          </p:txBody>
        </p:sp>
        <p:sp>
          <p:nvSpPr>
            <p:cNvPr id="256" name="Google Shape;256;p18"/>
            <p:cNvSpPr/>
            <p:nvPr/>
          </p:nvSpPr>
          <p:spPr>
            <a:xfrm>
              <a:off x="4453179" y="2824315"/>
              <a:ext cx="264720" cy="17933"/>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Roboto Condensed Light"/>
                <a:ea typeface="Roboto Condensed Light"/>
                <a:cs typeface="Roboto Condensed Light"/>
                <a:sym typeface="Roboto Condensed Light"/>
              </a:endParaRPr>
            </a:p>
          </p:txBody>
        </p:sp>
        <p:sp>
          <p:nvSpPr>
            <p:cNvPr id="257" name="Google Shape;257;p18"/>
            <p:cNvSpPr/>
            <p:nvPr/>
          </p:nvSpPr>
          <p:spPr>
            <a:xfrm>
              <a:off x="4184189" y="2765393"/>
              <a:ext cx="216900" cy="171641"/>
            </a:xfrm>
            <a:custGeom>
              <a:avLst/>
              <a:gdLst/>
              <a:ahLst/>
              <a:cxnLst/>
              <a:rect l="l" t="t" r="r" b="b"/>
              <a:pathLst>
                <a:path w="115" h="91" extrusionOk="0">
                  <a:moveTo>
                    <a:pt x="33" y="91"/>
                  </a:moveTo>
                  <a:cubicBezTo>
                    <a:pt x="30" y="91"/>
                    <a:pt x="28" y="90"/>
                    <a:pt x="26" y="89"/>
                  </a:cubicBezTo>
                  <a:cubicBezTo>
                    <a:pt x="4" y="66"/>
                    <a:pt x="4" y="66"/>
                    <a:pt x="4" y="66"/>
                  </a:cubicBezTo>
                  <a:cubicBezTo>
                    <a:pt x="0" y="62"/>
                    <a:pt x="0" y="57"/>
                    <a:pt x="4" y="53"/>
                  </a:cubicBezTo>
                  <a:cubicBezTo>
                    <a:pt x="7" y="50"/>
                    <a:pt x="13" y="50"/>
                    <a:pt x="16" y="53"/>
                  </a:cubicBezTo>
                  <a:cubicBezTo>
                    <a:pt x="33" y="70"/>
                    <a:pt x="33" y="70"/>
                    <a:pt x="33" y="70"/>
                  </a:cubicBezTo>
                  <a:cubicBezTo>
                    <a:pt x="99" y="4"/>
                    <a:pt x="99" y="4"/>
                    <a:pt x="99" y="4"/>
                  </a:cubicBezTo>
                  <a:cubicBezTo>
                    <a:pt x="102" y="0"/>
                    <a:pt x="108" y="0"/>
                    <a:pt x="111" y="4"/>
                  </a:cubicBezTo>
                  <a:cubicBezTo>
                    <a:pt x="115" y="7"/>
                    <a:pt x="115" y="13"/>
                    <a:pt x="111" y="16"/>
                  </a:cubicBezTo>
                  <a:cubicBezTo>
                    <a:pt x="39" y="89"/>
                    <a:pt x="39" y="89"/>
                    <a:pt x="39" y="89"/>
                  </a:cubicBezTo>
                  <a:cubicBezTo>
                    <a:pt x="37" y="90"/>
                    <a:pt x="35" y="91"/>
                    <a:pt x="33" y="91"/>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Roboto Condensed Light"/>
                <a:ea typeface="Roboto Condensed Light"/>
                <a:cs typeface="Roboto Condensed Light"/>
                <a:sym typeface="Roboto Condensed Light"/>
              </a:endParaRPr>
            </a:p>
          </p:txBody>
        </p:sp>
        <p:sp>
          <p:nvSpPr>
            <p:cNvPr id="258" name="Google Shape;258;p18"/>
            <p:cNvSpPr/>
            <p:nvPr/>
          </p:nvSpPr>
          <p:spPr>
            <a:xfrm>
              <a:off x="4167110" y="3088181"/>
              <a:ext cx="150293" cy="158832"/>
            </a:xfrm>
            <a:custGeom>
              <a:avLst/>
              <a:gdLst/>
              <a:ahLst/>
              <a:cxnLst/>
              <a:rect l="l" t="t" r="r" b="b"/>
              <a:pathLst>
                <a:path w="176" h="186" extrusionOk="0">
                  <a:moveTo>
                    <a:pt x="176" y="186"/>
                  </a:moveTo>
                  <a:lnTo>
                    <a:pt x="0" y="186"/>
                  </a:lnTo>
                  <a:lnTo>
                    <a:pt x="0" y="0"/>
                  </a:lnTo>
                  <a:lnTo>
                    <a:pt x="176" y="0"/>
                  </a:lnTo>
                  <a:lnTo>
                    <a:pt x="176" y="186"/>
                  </a:lnTo>
                  <a:close/>
                  <a:moveTo>
                    <a:pt x="17" y="168"/>
                  </a:moveTo>
                  <a:lnTo>
                    <a:pt x="159" y="168"/>
                  </a:lnTo>
                  <a:lnTo>
                    <a:pt x="159" y="18"/>
                  </a:lnTo>
                  <a:lnTo>
                    <a:pt x="17" y="18"/>
                  </a:lnTo>
                  <a:lnTo>
                    <a:pt x="17" y="168"/>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Roboto Condensed Light"/>
                <a:ea typeface="Roboto Condensed Light"/>
                <a:cs typeface="Roboto Condensed Light"/>
                <a:sym typeface="Roboto Condensed Light"/>
              </a:endParaRPr>
            </a:p>
          </p:txBody>
        </p:sp>
        <p:sp>
          <p:nvSpPr>
            <p:cNvPr id="259" name="Google Shape;259;p18"/>
            <p:cNvSpPr/>
            <p:nvPr/>
          </p:nvSpPr>
          <p:spPr>
            <a:xfrm>
              <a:off x="4453179" y="3163327"/>
              <a:ext cx="528587" cy="17933"/>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Roboto Condensed Light"/>
                <a:ea typeface="Roboto Condensed Light"/>
                <a:cs typeface="Roboto Condensed Light"/>
                <a:sym typeface="Roboto Condensed Light"/>
              </a:endParaRPr>
            </a:p>
          </p:txBody>
        </p:sp>
        <p:sp>
          <p:nvSpPr>
            <p:cNvPr id="260" name="Google Shape;260;p18"/>
            <p:cNvSpPr/>
            <p:nvPr/>
          </p:nvSpPr>
          <p:spPr>
            <a:xfrm>
              <a:off x="4453179" y="3231642"/>
              <a:ext cx="528587" cy="17933"/>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Roboto Condensed Light"/>
                <a:ea typeface="Roboto Condensed Light"/>
                <a:cs typeface="Roboto Condensed Light"/>
                <a:sym typeface="Roboto Condensed Light"/>
              </a:endParaRPr>
            </a:p>
          </p:txBody>
        </p:sp>
        <p:sp>
          <p:nvSpPr>
            <p:cNvPr id="261" name="Google Shape;261;p18"/>
            <p:cNvSpPr/>
            <p:nvPr/>
          </p:nvSpPr>
          <p:spPr>
            <a:xfrm>
              <a:off x="4453179" y="3088181"/>
              <a:ext cx="264720" cy="17933"/>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Roboto Condensed Light"/>
                <a:ea typeface="Roboto Condensed Light"/>
                <a:cs typeface="Roboto Condensed Light"/>
                <a:sym typeface="Roboto Condensed Light"/>
              </a:endParaRPr>
            </a:p>
          </p:txBody>
        </p:sp>
        <p:sp>
          <p:nvSpPr>
            <p:cNvPr id="262" name="Google Shape;262;p18"/>
            <p:cNvSpPr/>
            <p:nvPr/>
          </p:nvSpPr>
          <p:spPr>
            <a:xfrm>
              <a:off x="4184189" y="3031821"/>
              <a:ext cx="216900" cy="171641"/>
            </a:xfrm>
            <a:custGeom>
              <a:avLst/>
              <a:gdLst/>
              <a:ahLst/>
              <a:cxnLst/>
              <a:rect l="l" t="t" r="r" b="b"/>
              <a:pathLst>
                <a:path w="115" h="91" extrusionOk="0">
                  <a:moveTo>
                    <a:pt x="33" y="91"/>
                  </a:moveTo>
                  <a:cubicBezTo>
                    <a:pt x="30" y="91"/>
                    <a:pt x="28" y="90"/>
                    <a:pt x="26" y="88"/>
                  </a:cubicBezTo>
                  <a:cubicBezTo>
                    <a:pt x="4" y="65"/>
                    <a:pt x="4" y="65"/>
                    <a:pt x="4" y="65"/>
                  </a:cubicBezTo>
                  <a:cubicBezTo>
                    <a:pt x="0" y="62"/>
                    <a:pt x="0" y="56"/>
                    <a:pt x="4" y="53"/>
                  </a:cubicBezTo>
                  <a:cubicBezTo>
                    <a:pt x="7" y="49"/>
                    <a:pt x="13" y="49"/>
                    <a:pt x="16" y="53"/>
                  </a:cubicBezTo>
                  <a:cubicBezTo>
                    <a:pt x="33" y="69"/>
                    <a:pt x="33" y="69"/>
                    <a:pt x="33" y="69"/>
                  </a:cubicBezTo>
                  <a:cubicBezTo>
                    <a:pt x="99" y="3"/>
                    <a:pt x="99" y="3"/>
                    <a:pt x="99" y="3"/>
                  </a:cubicBezTo>
                  <a:cubicBezTo>
                    <a:pt x="102" y="0"/>
                    <a:pt x="108" y="0"/>
                    <a:pt x="111" y="3"/>
                  </a:cubicBezTo>
                  <a:cubicBezTo>
                    <a:pt x="115" y="7"/>
                    <a:pt x="115" y="12"/>
                    <a:pt x="111" y="16"/>
                  </a:cubicBezTo>
                  <a:cubicBezTo>
                    <a:pt x="39" y="88"/>
                    <a:pt x="39" y="88"/>
                    <a:pt x="39" y="88"/>
                  </a:cubicBezTo>
                  <a:cubicBezTo>
                    <a:pt x="37" y="90"/>
                    <a:pt x="35" y="91"/>
                    <a:pt x="33" y="91"/>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Roboto Condensed Light"/>
                <a:ea typeface="Roboto Condensed Light"/>
                <a:cs typeface="Roboto Condensed Light"/>
                <a:sym typeface="Roboto Condensed Light"/>
              </a:endParaRPr>
            </a:p>
          </p:txBody>
        </p:sp>
        <p:sp>
          <p:nvSpPr>
            <p:cNvPr id="263" name="Google Shape;263;p18"/>
            <p:cNvSpPr/>
            <p:nvPr/>
          </p:nvSpPr>
          <p:spPr>
            <a:xfrm>
              <a:off x="4167110" y="3352047"/>
              <a:ext cx="150293" cy="158832"/>
            </a:xfrm>
            <a:custGeom>
              <a:avLst/>
              <a:gdLst/>
              <a:ahLst/>
              <a:cxnLst/>
              <a:rect l="l" t="t" r="r" b="b"/>
              <a:pathLst>
                <a:path w="176" h="186" extrusionOk="0">
                  <a:moveTo>
                    <a:pt x="176" y="186"/>
                  </a:moveTo>
                  <a:lnTo>
                    <a:pt x="0" y="186"/>
                  </a:lnTo>
                  <a:lnTo>
                    <a:pt x="0" y="0"/>
                  </a:lnTo>
                  <a:lnTo>
                    <a:pt x="176" y="0"/>
                  </a:lnTo>
                  <a:lnTo>
                    <a:pt x="176" y="186"/>
                  </a:lnTo>
                  <a:close/>
                  <a:moveTo>
                    <a:pt x="17" y="168"/>
                  </a:moveTo>
                  <a:lnTo>
                    <a:pt x="159" y="168"/>
                  </a:lnTo>
                  <a:lnTo>
                    <a:pt x="159" y="18"/>
                  </a:lnTo>
                  <a:lnTo>
                    <a:pt x="17" y="18"/>
                  </a:lnTo>
                  <a:lnTo>
                    <a:pt x="17" y="168"/>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Roboto Condensed Light"/>
                <a:ea typeface="Roboto Condensed Light"/>
                <a:cs typeface="Roboto Condensed Light"/>
                <a:sym typeface="Roboto Condensed Light"/>
              </a:endParaRPr>
            </a:p>
          </p:txBody>
        </p:sp>
        <p:sp>
          <p:nvSpPr>
            <p:cNvPr id="264" name="Google Shape;264;p18"/>
            <p:cNvSpPr/>
            <p:nvPr/>
          </p:nvSpPr>
          <p:spPr>
            <a:xfrm>
              <a:off x="4453179" y="3428047"/>
              <a:ext cx="528587" cy="17933"/>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Roboto Condensed Light"/>
                <a:ea typeface="Roboto Condensed Light"/>
                <a:cs typeface="Roboto Condensed Light"/>
                <a:sym typeface="Roboto Condensed Light"/>
              </a:endParaRPr>
            </a:p>
          </p:txBody>
        </p:sp>
        <p:sp>
          <p:nvSpPr>
            <p:cNvPr id="265" name="Google Shape;265;p18"/>
            <p:cNvSpPr/>
            <p:nvPr/>
          </p:nvSpPr>
          <p:spPr>
            <a:xfrm>
              <a:off x="4453179" y="3495508"/>
              <a:ext cx="528587" cy="17933"/>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Roboto Condensed Light"/>
                <a:ea typeface="Roboto Condensed Light"/>
                <a:cs typeface="Roboto Condensed Light"/>
                <a:sym typeface="Roboto Condensed Light"/>
              </a:endParaRPr>
            </a:p>
          </p:txBody>
        </p:sp>
        <p:sp>
          <p:nvSpPr>
            <p:cNvPr id="266" name="Google Shape;266;p18"/>
            <p:cNvSpPr/>
            <p:nvPr/>
          </p:nvSpPr>
          <p:spPr>
            <a:xfrm>
              <a:off x="4453179" y="3352047"/>
              <a:ext cx="264720" cy="17933"/>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Roboto Condensed Light"/>
                <a:ea typeface="Roboto Condensed Light"/>
                <a:cs typeface="Roboto Condensed Light"/>
                <a:sym typeface="Roboto Condensed Light"/>
              </a:endParaRPr>
            </a:p>
          </p:txBody>
        </p:sp>
        <p:sp>
          <p:nvSpPr>
            <p:cNvPr id="267" name="Google Shape;267;p18"/>
            <p:cNvSpPr/>
            <p:nvPr/>
          </p:nvSpPr>
          <p:spPr>
            <a:xfrm>
              <a:off x="4184189" y="3292271"/>
              <a:ext cx="216900" cy="171641"/>
            </a:xfrm>
            <a:custGeom>
              <a:avLst/>
              <a:gdLst/>
              <a:ahLst/>
              <a:cxnLst/>
              <a:rect l="l" t="t" r="r" b="b"/>
              <a:pathLst>
                <a:path w="115" h="91" extrusionOk="0">
                  <a:moveTo>
                    <a:pt x="33" y="91"/>
                  </a:moveTo>
                  <a:cubicBezTo>
                    <a:pt x="30" y="91"/>
                    <a:pt x="28" y="91"/>
                    <a:pt x="26" y="89"/>
                  </a:cubicBezTo>
                  <a:cubicBezTo>
                    <a:pt x="4" y="66"/>
                    <a:pt x="4" y="66"/>
                    <a:pt x="4" y="66"/>
                  </a:cubicBezTo>
                  <a:cubicBezTo>
                    <a:pt x="0" y="63"/>
                    <a:pt x="0" y="57"/>
                    <a:pt x="4" y="54"/>
                  </a:cubicBezTo>
                  <a:cubicBezTo>
                    <a:pt x="7" y="50"/>
                    <a:pt x="13" y="50"/>
                    <a:pt x="16" y="54"/>
                  </a:cubicBezTo>
                  <a:cubicBezTo>
                    <a:pt x="33" y="70"/>
                    <a:pt x="33" y="70"/>
                    <a:pt x="33" y="70"/>
                  </a:cubicBezTo>
                  <a:cubicBezTo>
                    <a:pt x="99" y="4"/>
                    <a:pt x="99" y="4"/>
                    <a:pt x="99" y="4"/>
                  </a:cubicBezTo>
                  <a:cubicBezTo>
                    <a:pt x="102" y="0"/>
                    <a:pt x="108" y="0"/>
                    <a:pt x="111" y="4"/>
                  </a:cubicBezTo>
                  <a:cubicBezTo>
                    <a:pt x="115" y="7"/>
                    <a:pt x="115" y="13"/>
                    <a:pt x="111" y="17"/>
                  </a:cubicBezTo>
                  <a:cubicBezTo>
                    <a:pt x="39" y="89"/>
                    <a:pt x="39" y="89"/>
                    <a:pt x="39" y="89"/>
                  </a:cubicBezTo>
                  <a:cubicBezTo>
                    <a:pt x="37" y="91"/>
                    <a:pt x="35" y="91"/>
                    <a:pt x="33" y="91"/>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Roboto Condensed Light"/>
                <a:ea typeface="Roboto Condensed Light"/>
                <a:cs typeface="Roboto Condensed Light"/>
                <a:sym typeface="Roboto Condensed Light"/>
              </a:endParaRPr>
            </a:p>
          </p:txBody>
        </p:sp>
      </p:grpSp>
      <p:sp>
        <p:nvSpPr>
          <p:cNvPr id="268" name="Google Shape;268;p18"/>
          <p:cNvSpPr/>
          <p:nvPr/>
        </p:nvSpPr>
        <p:spPr>
          <a:xfrm>
            <a:off x="627072" y="3434811"/>
            <a:ext cx="2163135" cy="504035"/>
          </a:xfrm>
          <a:prstGeom prst="rect">
            <a:avLst/>
          </a:prstGeom>
          <a:solidFill>
            <a:srgbClr val="F2F2F2"/>
          </a:solidFill>
          <a:ln w="9525" cap="flat" cmpd="sng">
            <a:solidFill>
              <a:srgbClr val="F2F2F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a:solidFill>
                <a:schemeClr val="dk1"/>
              </a:solidFill>
              <a:latin typeface="Roboto Condensed Light"/>
              <a:ea typeface="Roboto Condensed Light"/>
              <a:cs typeface="Roboto Condensed Light"/>
              <a:sym typeface="Roboto Condensed Light"/>
            </a:endParaRPr>
          </a:p>
        </p:txBody>
      </p:sp>
      <p:sp>
        <p:nvSpPr>
          <p:cNvPr id="269" name="Google Shape;269;p18"/>
          <p:cNvSpPr/>
          <p:nvPr/>
        </p:nvSpPr>
        <p:spPr>
          <a:xfrm>
            <a:off x="627072" y="3938847"/>
            <a:ext cx="2163135" cy="504035"/>
          </a:xfrm>
          <a:prstGeom prst="rect">
            <a:avLst/>
          </a:prstGeom>
          <a:solidFill>
            <a:schemeClr val="lt1"/>
          </a:solidFill>
          <a:ln w="9525" cap="flat" cmpd="sng">
            <a:solidFill>
              <a:srgbClr val="F2F2F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a:solidFill>
                <a:schemeClr val="dk1"/>
              </a:solidFill>
              <a:latin typeface="Roboto Condensed Light"/>
              <a:ea typeface="Roboto Condensed Light"/>
              <a:cs typeface="Roboto Condensed Light"/>
              <a:sym typeface="Roboto Condensed Light"/>
            </a:endParaRPr>
          </a:p>
        </p:txBody>
      </p:sp>
      <p:sp>
        <p:nvSpPr>
          <p:cNvPr id="270" name="Google Shape;270;p18"/>
          <p:cNvSpPr/>
          <p:nvPr/>
        </p:nvSpPr>
        <p:spPr>
          <a:xfrm>
            <a:off x="627072" y="2426741"/>
            <a:ext cx="2163135" cy="504035"/>
          </a:xfrm>
          <a:prstGeom prst="rect">
            <a:avLst/>
          </a:prstGeom>
          <a:solidFill>
            <a:srgbClr val="F2F2F2"/>
          </a:solidFill>
          <a:ln w="9525" cap="flat" cmpd="sng">
            <a:solidFill>
              <a:srgbClr val="F2F2F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a:solidFill>
                <a:schemeClr val="dk1"/>
              </a:solidFill>
              <a:latin typeface="Roboto Condensed Light"/>
              <a:ea typeface="Roboto Condensed Light"/>
              <a:cs typeface="Roboto Condensed Light"/>
              <a:sym typeface="Roboto Condensed Light"/>
            </a:endParaRPr>
          </a:p>
        </p:txBody>
      </p:sp>
      <p:sp>
        <p:nvSpPr>
          <p:cNvPr id="271" name="Google Shape;271;p18"/>
          <p:cNvSpPr/>
          <p:nvPr/>
        </p:nvSpPr>
        <p:spPr>
          <a:xfrm>
            <a:off x="627072" y="2930776"/>
            <a:ext cx="2163135" cy="504035"/>
          </a:xfrm>
          <a:prstGeom prst="rect">
            <a:avLst/>
          </a:prstGeom>
          <a:solidFill>
            <a:schemeClr val="lt1"/>
          </a:solidFill>
          <a:ln w="9525" cap="flat" cmpd="sng">
            <a:solidFill>
              <a:srgbClr val="F2F2F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a:solidFill>
                <a:schemeClr val="dk1"/>
              </a:solidFill>
              <a:latin typeface="Roboto Condensed Light"/>
              <a:ea typeface="Roboto Condensed Light"/>
              <a:cs typeface="Roboto Condensed Light"/>
              <a:sym typeface="Roboto Condensed Light"/>
            </a:endParaRPr>
          </a:p>
        </p:txBody>
      </p:sp>
      <p:sp>
        <p:nvSpPr>
          <p:cNvPr id="272" name="Google Shape;272;p18"/>
          <p:cNvSpPr/>
          <p:nvPr/>
        </p:nvSpPr>
        <p:spPr>
          <a:xfrm>
            <a:off x="627072" y="1922271"/>
            <a:ext cx="2163135" cy="504035"/>
          </a:xfrm>
          <a:prstGeom prst="rect">
            <a:avLst/>
          </a:prstGeom>
          <a:solidFill>
            <a:schemeClr val="lt1"/>
          </a:solidFill>
          <a:ln w="9525" cap="flat" cmpd="sng">
            <a:solidFill>
              <a:srgbClr val="F2F2F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a:solidFill>
                <a:schemeClr val="dk1"/>
              </a:solidFill>
              <a:latin typeface="Roboto Condensed Light"/>
              <a:ea typeface="Roboto Condensed Light"/>
              <a:cs typeface="Roboto Condensed Light"/>
              <a:sym typeface="Roboto Condensed Light"/>
            </a:endParaRPr>
          </a:p>
        </p:txBody>
      </p:sp>
      <p:sp>
        <p:nvSpPr>
          <p:cNvPr id="273" name="Google Shape;273;p18"/>
          <p:cNvSpPr/>
          <p:nvPr/>
        </p:nvSpPr>
        <p:spPr>
          <a:xfrm>
            <a:off x="627072" y="1490244"/>
            <a:ext cx="2163135" cy="432027"/>
          </a:xfrm>
          <a:prstGeom prst="rect">
            <a:avLst/>
          </a:prstGeom>
          <a:solidFill>
            <a:schemeClr val="accent4"/>
          </a:solidFill>
          <a:ln w="9525" cap="flat" cmpd="sng">
            <a:solidFill>
              <a:srgbClr val="F2F2F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600">
              <a:solidFill>
                <a:schemeClr val="lt1"/>
              </a:solidFill>
              <a:latin typeface="Roboto Condensed Light"/>
              <a:ea typeface="Roboto Condensed Light"/>
              <a:cs typeface="Roboto Condensed Light"/>
              <a:sym typeface="Roboto Condensed Light"/>
            </a:endParaRPr>
          </a:p>
        </p:txBody>
      </p:sp>
      <p:sp>
        <p:nvSpPr>
          <p:cNvPr id="274" name="Google Shape;274;p18"/>
          <p:cNvSpPr/>
          <p:nvPr/>
        </p:nvSpPr>
        <p:spPr>
          <a:xfrm>
            <a:off x="624694" y="3434811"/>
            <a:ext cx="2173276" cy="504035"/>
          </a:xfrm>
          <a:prstGeom prst="rect">
            <a:avLst/>
          </a:prstGeom>
          <a:solidFill>
            <a:srgbClr val="F2F2F2"/>
          </a:solidFill>
          <a:ln w="9525" cap="flat" cmpd="sng">
            <a:solidFill>
              <a:srgbClr val="F2F2F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a:solidFill>
                <a:schemeClr val="dk1"/>
              </a:solidFill>
              <a:latin typeface="Roboto Condensed Light"/>
              <a:ea typeface="Roboto Condensed Light"/>
              <a:cs typeface="Roboto Condensed Light"/>
              <a:sym typeface="Roboto Condensed Light"/>
            </a:endParaRPr>
          </a:p>
        </p:txBody>
      </p:sp>
      <p:sp>
        <p:nvSpPr>
          <p:cNvPr id="275" name="Google Shape;275;p18"/>
          <p:cNvSpPr/>
          <p:nvPr/>
        </p:nvSpPr>
        <p:spPr>
          <a:xfrm>
            <a:off x="624694" y="3938847"/>
            <a:ext cx="2173276" cy="504035"/>
          </a:xfrm>
          <a:prstGeom prst="rect">
            <a:avLst/>
          </a:prstGeom>
          <a:solidFill>
            <a:schemeClr val="lt1"/>
          </a:solidFill>
          <a:ln w="9525" cap="flat" cmpd="sng">
            <a:solidFill>
              <a:srgbClr val="F2F2F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a:solidFill>
                <a:schemeClr val="dk1"/>
              </a:solidFill>
              <a:latin typeface="Roboto Condensed Light"/>
              <a:ea typeface="Roboto Condensed Light"/>
              <a:cs typeface="Roboto Condensed Light"/>
              <a:sym typeface="Roboto Condensed Light"/>
            </a:endParaRPr>
          </a:p>
        </p:txBody>
      </p:sp>
      <p:sp>
        <p:nvSpPr>
          <p:cNvPr id="276" name="Google Shape;276;p18"/>
          <p:cNvSpPr/>
          <p:nvPr/>
        </p:nvSpPr>
        <p:spPr>
          <a:xfrm>
            <a:off x="624694" y="2426741"/>
            <a:ext cx="2173276" cy="504035"/>
          </a:xfrm>
          <a:prstGeom prst="rect">
            <a:avLst/>
          </a:prstGeom>
          <a:solidFill>
            <a:srgbClr val="F2F2F2"/>
          </a:solidFill>
          <a:ln w="9525" cap="flat" cmpd="sng">
            <a:solidFill>
              <a:srgbClr val="F2F2F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a:solidFill>
                <a:schemeClr val="dk1"/>
              </a:solidFill>
              <a:latin typeface="Roboto Condensed Light"/>
              <a:ea typeface="Roboto Condensed Light"/>
              <a:cs typeface="Roboto Condensed Light"/>
              <a:sym typeface="Roboto Condensed Light"/>
            </a:endParaRPr>
          </a:p>
        </p:txBody>
      </p:sp>
      <p:sp>
        <p:nvSpPr>
          <p:cNvPr id="277" name="Google Shape;277;p18"/>
          <p:cNvSpPr/>
          <p:nvPr/>
        </p:nvSpPr>
        <p:spPr>
          <a:xfrm>
            <a:off x="624694" y="2930776"/>
            <a:ext cx="2173276" cy="504035"/>
          </a:xfrm>
          <a:prstGeom prst="rect">
            <a:avLst/>
          </a:prstGeom>
          <a:solidFill>
            <a:schemeClr val="lt1"/>
          </a:solidFill>
          <a:ln w="9525" cap="flat" cmpd="sng">
            <a:solidFill>
              <a:srgbClr val="F2F2F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a:solidFill>
                <a:schemeClr val="dk1"/>
              </a:solidFill>
              <a:latin typeface="Roboto Condensed Light"/>
              <a:ea typeface="Roboto Condensed Light"/>
              <a:cs typeface="Roboto Condensed Light"/>
              <a:sym typeface="Roboto Condensed Light"/>
            </a:endParaRPr>
          </a:p>
        </p:txBody>
      </p:sp>
      <p:sp>
        <p:nvSpPr>
          <p:cNvPr id="278" name="Google Shape;278;p18"/>
          <p:cNvSpPr/>
          <p:nvPr/>
        </p:nvSpPr>
        <p:spPr>
          <a:xfrm>
            <a:off x="624694" y="1922271"/>
            <a:ext cx="2173276" cy="504035"/>
          </a:xfrm>
          <a:prstGeom prst="rect">
            <a:avLst/>
          </a:prstGeom>
          <a:solidFill>
            <a:schemeClr val="lt1"/>
          </a:solidFill>
          <a:ln w="9525" cap="flat" cmpd="sng">
            <a:solidFill>
              <a:srgbClr val="F2F2F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a:solidFill>
                <a:schemeClr val="dk1"/>
              </a:solidFill>
              <a:latin typeface="Roboto Condensed Light"/>
              <a:ea typeface="Roboto Condensed Light"/>
              <a:cs typeface="Roboto Condensed Light"/>
              <a:sym typeface="Roboto Condensed Light"/>
            </a:endParaRPr>
          </a:p>
        </p:txBody>
      </p:sp>
      <p:sp>
        <p:nvSpPr>
          <p:cNvPr id="279" name="Google Shape;279;p18"/>
          <p:cNvSpPr txBox="1">
            <a:spLocks noGrp="1"/>
          </p:cNvSpPr>
          <p:nvPr>
            <p:ph type="body" idx="1"/>
          </p:nvPr>
        </p:nvSpPr>
        <p:spPr>
          <a:xfrm>
            <a:off x="693619" y="1490243"/>
            <a:ext cx="2027664" cy="432027"/>
          </a:xfrm>
          <a:prstGeom prst="rect">
            <a:avLst/>
          </a:prstGeom>
          <a:noFill/>
          <a:ln>
            <a:noFill/>
          </a:ln>
        </p:spPr>
        <p:txBody>
          <a:bodyPr spcFirstLastPara="1" wrap="square" lIns="91425" tIns="45700" rIns="91425" bIns="45700" anchor="ctr" anchorCtr="0">
            <a:noAutofit/>
          </a:bodyPr>
          <a:lstStyle>
            <a:lvl1pPr marL="457200" lvl="0" indent="-228600" algn="ctr">
              <a:spcBef>
                <a:spcPts val="320"/>
              </a:spcBef>
              <a:spcAft>
                <a:spcPts val="0"/>
              </a:spcAft>
              <a:buClr>
                <a:schemeClr val="lt1"/>
              </a:buClr>
              <a:buSzPts val="1600"/>
              <a:buNone/>
              <a:defRPr sz="1600">
                <a:solidFill>
                  <a:schemeClr val="lt1"/>
                </a:solidFill>
                <a:latin typeface="Roboto Condensed Light"/>
                <a:ea typeface="Roboto Condensed Light"/>
                <a:cs typeface="Roboto Condensed Light"/>
                <a:sym typeface="Roboto Condensed Light"/>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80" name="Google Shape;280;p18"/>
          <p:cNvSpPr txBox="1">
            <a:spLocks noGrp="1"/>
          </p:cNvSpPr>
          <p:nvPr>
            <p:ph type="body" idx="2"/>
          </p:nvPr>
        </p:nvSpPr>
        <p:spPr>
          <a:xfrm>
            <a:off x="703309" y="2428146"/>
            <a:ext cx="2006674" cy="507392"/>
          </a:xfrm>
          <a:prstGeom prst="rect">
            <a:avLst/>
          </a:prstGeom>
          <a:noFill/>
          <a:ln>
            <a:noFill/>
          </a:ln>
        </p:spPr>
        <p:txBody>
          <a:bodyPr spcFirstLastPara="1" wrap="square" lIns="91425" tIns="45700" rIns="91425" bIns="45700" anchor="ctr" anchorCtr="0">
            <a:normAutofit/>
          </a:bodyPr>
          <a:lstStyle>
            <a:lvl1pPr marL="457200" lvl="0" indent="-228600" algn="ctr">
              <a:spcBef>
                <a:spcPts val="320"/>
              </a:spcBef>
              <a:spcAft>
                <a:spcPts val="0"/>
              </a:spcAft>
              <a:buClr>
                <a:schemeClr val="dk1"/>
              </a:buClr>
              <a:buSzPts val="1600"/>
              <a:buNone/>
              <a:defRPr sz="1600">
                <a:solidFill>
                  <a:schemeClr val="dk1"/>
                </a:solidFill>
                <a:latin typeface="Roboto Condensed Light"/>
                <a:ea typeface="Roboto Condensed Light"/>
                <a:cs typeface="Roboto Condensed Light"/>
                <a:sym typeface="Roboto Condensed Light"/>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81" name="Google Shape;281;p18"/>
          <p:cNvSpPr txBox="1">
            <a:spLocks noGrp="1"/>
          </p:cNvSpPr>
          <p:nvPr>
            <p:ph type="body" idx="3"/>
          </p:nvPr>
        </p:nvSpPr>
        <p:spPr>
          <a:xfrm>
            <a:off x="702020" y="2930776"/>
            <a:ext cx="2006674" cy="507392"/>
          </a:xfrm>
          <a:prstGeom prst="rect">
            <a:avLst/>
          </a:prstGeom>
          <a:noFill/>
          <a:ln>
            <a:noFill/>
          </a:ln>
        </p:spPr>
        <p:txBody>
          <a:bodyPr spcFirstLastPara="1" wrap="square" lIns="91425" tIns="45700" rIns="91425" bIns="45700" anchor="ctr" anchorCtr="0">
            <a:normAutofit/>
          </a:bodyPr>
          <a:lstStyle>
            <a:lvl1pPr marL="457200" lvl="0" indent="-228600" algn="ctr">
              <a:spcBef>
                <a:spcPts val="320"/>
              </a:spcBef>
              <a:spcAft>
                <a:spcPts val="0"/>
              </a:spcAft>
              <a:buClr>
                <a:schemeClr val="dk1"/>
              </a:buClr>
              <a:buSzPts val="1600"/>
              <a:buNone/>
              <a:defRPr sz="1600">
                <a:solidFill>
                  <a:schemeClr val="dk1"/>
                </a:solidFill>
                <a:latin typeface="Roboto Condensed Light"/>
                <a:ea typeface="Roboto Condensed Light"/>
                <a:cs typeface="Roboto Condensed Light"/>
                <a:sym typeface="Roboto Condensed Light"/>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82" name="Google Shape;282;p18"/>
          <p:cNvSpPr txBox="1">
            <a:spLocks noGrp="1"/>
          </p:cNvSpPr>
          <p:nvPr>
            <p:ph type="body" idx="4"/>
          </p:nvPr>
        </p:nvSpPr>
        <p:spPr>
          <a:xfrm>
            <a:off x="702020" y="3431454"/>
            <a:ext cx="2006674" cy="507392"/>
          </a:xfrm>
          <a:prstGeom prst="rect">
            <a:avLst/>
          </a:prstGeom>
          <a:noFill/>
          <a:ln>
            <a:noFill/>
          </a:ln>
        </p:spPr>
        <p:txBody>
          <a:bodyPr spcFirstLastPara="1" wrap="square" lIns="91425" tIns="45700" rIns="91425" bIns="45700" anchor="ctr" anchorCtr="0">
            <a:normAutofit/>
          </a:bodyPr>
          <a:lstStyle>
            <a:lvl1pPr marL="457200" lvl="0" indent="-228600" algn="ctr">
              <a:spcBef>
                <a:spcPts val="320"/>
              </a:spcBef>
              <a:spcAft>
                <a:spcPts val="0"/>
              </a:spcAft>
              <a:buClr>
                <a:schemeClr val="dk1"/>
              </a:buClr>
              <a:buSzPts val="1600"/>
              <a:buNone/>
              <a:defRPr sz="1600">
                <a:solidFill>
                  <a:schemeClr val="dk1"/>
                </a:solidFill>
                <a:latin typeface="Roboto Condensed Light"/>
                <a:ea typeface="Roboto Condensed Light"/>
                <a:cs typeface="Roboto Condensed Light"/>
                <a:sym typeface="Roboto Condensed Light"/>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83" name="Google Shape;283;p18"/>
          <p:cNvSpPr txBox="1">
            <a:spLocks noGrp="1"/>
          </p:cNvSpPr>
          <p:nvPr>
            <p:ph type="body" idx="5"/>
          </p:nvPr>
        </p:nvSpPr>
        <p:spPr>
          <a:xfrm>
            <a:off x="702020" y="3938847"/>
            <a:ext cx="2006674" cy="507392"/>
          </a:xfrm>
          <a:prstGeom prst="rect">
            <a:avLst/>
          </a:prstGeom>
          <a:noFill/>
          <a:ln>
            <a:noFill/>
          </a:ln>
        </p:spPr>
        <p:txBody>
          <a:bodyPr spcFirstLastPara="1" wrap="square" lIns="91425" tIns="45700" rIns="91425" bIns="45700" anchor="ctr" anchorCtr="0">
            <a:normAutofit/>
          </a:bodyPr>
          <a:lstStyle>
            <a:lvl1pPr marL="457200" lvl="0" indent="-228600" algn="ctr">
              <a:spcBef>
                <a:spcPts val="320"/>
              </a:spcBef>
              <a:spcAft>
                <a:spcPts val="0"/>
              </a:spcAft>
              <a:buClr>
                <a:schemeClr val="dk1"/>
              </a:buClr>
              <a:buSzPts val="1600"/>
              <a:buNone/>
              <a:defRPr sz="1600">
                <a:solidFill>
                  <a:schemeClr val="dk1"/>
                </a:solidFill>
                <a:latin typeface="Roboto Condensed Light"/>
                <a:ea typeface="Roboto Condensed Light"/>
                <a:cs typeface="Roboto Condensed Light"/>
                <a:sym typeface="Roboto Condensed Light"/>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84" name="Google Shape;284;p18"/>
          <p:cNvSpPr txBox="1">
            <a:spLocks noGrp="1"/>
          </p:cNvSpPr>
          <p:nvPr>
            <p:ph type="body" idx="6"/>
          </p:nvPr>
        </p:nvSpPr>
        <p:spPr>
          <a:xfrm>
            <a:off x="702020" y="1922271"/>
            <a:ext cx="2006674" cy="507392"/>
          </a:xfrm>
          <a:prstGeom prst="rect">
            <a:avLst/>
          </a:prstGeom>
          <a:noFill/>
          <a:ln>
            <a:noFill/>
          </a:ln>
        </p:spPr>
        <p:txBody>
          <a:bodyPr spcFirstLastPara="1" wrap="square" lIns="91425" tIns="45700" rIns="91425" bIns="45700" anchor="ctr" anchorCtr="0">
            <a:normAutofit/>
          </a:bodyPr>
          <a:lstStyle>
            <a:lvl1pPr marL="457200" lvl="0" indent="-228600" algn="ctr">
              <a:spcBef>
                <a:spcPts val="320"/>
              </a:spcBef>
              <a:spcAft>
                <a:spcPts val="0"/>
              </a:spcAft>
              <a:buClr>
                <a:schemeClr val="dk1"/>
              </a:buClr>
              <a:buSzPts val="1600"/>
              <a:buNone/>
              <a:defRPr sz="1600">
                <a:solidFill>
                  <a:schemeClr val="dk1"/>
                </a:solidFill>
                <a:latin typeface="Roboto Condensed Light"/>
                <a:ea typeface="Roboto Condensed Light"/>
                <a:cs typeface="Roboto Condensed Light"/>
                <a:sym typeface="Roboto Condensed Light"/>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85" name="Google Shape;285;p18"/>
          <p:cNvSpPr/>
          <p:nvPr/>
        </p:nvSpPr>
        <p:spPr>
          <a:xfrm>
            <a:off x="6369304" y="3434811"/>
            <a:ext cx="2163135" cy="504035"/>
          </a:xfrm>
          <a:prstGeom prst="rect">
            <a:avLst/>
          </a:prstGeom>
          <a:solidFill>
            <a:srgbClr val="F2F2F2"/>
          </a:solidFill>
          <a:ln w="9525" cap="flat" cmpd="sng">
            <a:solidFill>
              <a:srgbClr val="F2F2F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a:solidFill>
                <a:schemeClr val="dk1"/>
              </a:solidFill>
              <a:latin typeface="Roboto Condensed Light"/>
              <a:ea typeface="Roboto Condensed Light"/>
              <a:cs typeface="Roboto Condensed Light"/>
              <a:sym typeface="Roboto Condensed Light"/>
            </a:endParaRPr>
          </a:p>
        </p:txBody>
      </p:sp>
      <p:sp>
        <p:nvSpPr>
          <p:cNvPr id="286" name="Google Shape;286;p18"/>
          <p:cNvSpPr/>
          <p:nvPr/>
        </p:nvSpPr>
        <p:spPr>
          <a:xfrm>
            <a:off x="6369304" y="3938847"/>
            <a:ext cx="2163135" cy="504035"/>
          </a:xfrm>
          <a:prstGeom prst="rect">
            <a:avLst/>
          </a:prstGeom>
          <a:solidFill>
            <a:schemeClr val="lt1"/>
          </a:solidFill>
          <a:ln w="9525" cap="flat" cmpd="sng">
            <a:solidFill>
              <a:srgbClr val="F2F2F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a:solidFill>
                <a:schemeClr val="dk1"/>
              </a:solidFill>
              <a:latin typeface="Roboto Condensed Light"/>
              <a:ea typeface="Roboto Condensed Light"/>
              <a:cs typeface="Roboto Condensed Light"/>
              <a:sym typeface="Roboto Condensed Light"/>
            </a:endParaRPr>
          </a:p>
        </p:txBody>
      </p:sp>
      <p:sp>
        <p:nvSpPr>
          <p:cNvPr id="287" name="Google Shape;287;p18"/>
          <p:cNvSpPr/>
          <p:nvPr/>
        </p:nvSpPr>
        <p:spPr>
          <a:xfrm>
            <a:off x="6369304" y="2426741"/>
            <a:ext cx="2163135" cy="504035"/>
          </a:xfrm>
          <a:prstGeom prst="rect">
            <a:avLst/>
          </a:prstGeom>
          <a:solidFill>
            <a:srgbClr val="F2F2F2"/>
          </a:solidFill>
          <a:ln w="9525" cap="flat" cmpd="sng">
            <a:solidFill>
              <a:srgbClr val="F2F2F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a:solidFill>
                <a:schemeClr val="dk1"/>
              </a:solidFill>
              <a:latin typeface="Roboto Condensed Light"/>
              <a:ea typeface="Roboto Condensed Light"/>
              <a:cs typeface="Roboto Condensed Light"/>
              <a:sym typeface="Roboto Condensed Light"/>
            </a:endParaRPr>
          </a:p>
        </p:txBody>
      </p:sp>
      <p:sp>
        <p:nvSpPr>
          <p:cNvPr id="288" name="Google Shape;288;p18"/>
          <p:cNvSpPr/>
          <p:nvPr/>
        </p:nvSpPr>
        <p:spPr>
          <a:xfrm>
            <a:off x="6369304" y="2930776"/>
            <a:ext cx="2163135" cy="504035"/>
          </a:xfrm>
          <a:prstGeom prst="rect">
            <a:avLst/>
          </a:prstGeom>
          <a:solidFill>
            <a:schemeClr val="lt1"/>
          </a:solidFill>
          <a:ln w="9525" cap="flat" cmpd="sng">
            <a:solidFill>
              <a:srgbClr val="F2F2F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a:solidFill>
                <a:schemeClr val="dk1"/>
              </a:solidFill>
              <a:latin typeface="Roboto Condensed Light"/>
              <a:ea typeface="Roboto Condensed Light"/>
              <a:cs typeface="Roboto Condensed Light"/>
              <a:sym typeface="Roboto Condensed Light"/>
            </a:endParaRPr>
          </a:p>
        </p:txBody>
      </p:sp>
      <p:sp>
        <p:nvSpPr>
          <p:cNvPr id="289" name="Google Shape;289;p18"/>
          <p:cNvSpPr/>
          <p:nvPr/>
        </p:nvSpPr>
        <p:spPr>
          <a:xfrm>
            <a:off x="6369304" y="1922271"/>
            <a:ext cx="2163135" cy="504035"/>
          </a:xfrm>
          <a:prstGeom prst="rect">
            <a:avLst/>
          </a:prstGeom>
          <a:solidFill>
            <a:schemeClr val="lt1"/>
          </a:solidFill>
          <a:ln w="9525" cap="flat" cmpd="sng">
            <a:solidFill>
              <a:srgbClr val="F2F2F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a:solidFill>
                <a:schemeClr val="dk1"/>
              </a:solidFill>
              <a:latin typeface="Roboto Condensed Light"/>
              <a:ea typeface="Roboto Condensed Light"/>
              <a:cs typeface="Roboto Condensed Light"/>
              <a:sym typeface="Roboto Condensed Light"/>
            </a:endParaRPr>
          </a:p>
        </p:txBody>
      </p:sp>
      <p:sp>
        <p:nvSpPr>
          <p:cNvPr id="290" name="Google Shape;290;p18"/>
          <p:cNvSpPr/>
          <p:nvPr/>
        </p:nvSpPr>
        <p:spPr>
          <a:xfrm>
            <a:off x="6369304" y="1490244"/>
            <a:ext cx="2163135" cy="432027"/>
          </a:xfrm>
          <a:prstGeom prst="rect">
            <a:avLst/>
          </a:prstGeom>
          <a:solidFill>
            <a:schemeClr val="accent2"/>
          </a:solidFill>
          <a:ln w="9525" cap="flat" cmpd="sng">
            <a:solidFill>
              <a:srgbClr val="F2F2F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600">
              <a:solidFill>
                <a:schemeClr val="lt1"/>
              </a:solidFill>
              <a:latin typeface="Roboto Condensed Light"/>
              <a:ea typeface="Roboto Condensed Light"/>
              <a:cs typeface="Roboto Condensed Light"/>
              <a:sym typeface="Roboto Condensed Light"/>
            </a:endParaRPr>
          </a:p>
        </p:txBody>
      </p:sp>
      <p:sp>
        <p:nvSpPr>
          <p:cNvPr id="291" name="Google Shape;291;p18"/>
          <p:cNvSpPr/>
          <p:nvPr/>
        </p:nvSpPr>
        <p:spPr>
          <a:xfrm>
            <a:off x="6366926" y="3434811"/>
            <a:ext cx="2173276" cy="504035"/>
          </a:xfrm>
          <a:prstGeom prst="rect">
            <a:avLst/>
          </a:prstGeom>
          <a:solidFill>
            <a:srgbClr val="F2F2F2"/>
          </a:solidFill>
          <a:ln w="9525" cap="flat" cmpd="sng">
            <a:solidFill>
              <a:srgbClr val="F2F2F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a:solidFill>
                <a:schemeClr val="dk1"/>
              </a:solidFill>
              <a:latin typeface="Roboto Condensed Light"/>
              <a:ea typeface="Roboto Condensed Light"/>
              <a:cs typeface="Roboto Condensed Light"/>
              <a:sym typeface="Roboto Condensed Light"/>
            </a:endParaRPr>
          </a:p>
        </p:txBody>
      </p:sp>
      <p:sp>
        <p:nvSpPr>
          <p:cNvPr id="292" name="Google Shape;292;p18"/>
          <p:cNvSpPr/>
          <p:nvPr/>
        </p:nvSpPr>
        <p:spPr>
          <a:xfrm>
            <a:off x="6366926" y="3938847"/>
            <a:ext cx="2173276" cy="504035"/>
          </a:xfrm>
          <a:prstGeom prst="rect">
            <a:avLst/>
          </a:prstGeom>
          <a:solidFill>
            <a:schemeClr val="lt1"/>
          </a:solidFill>
          <a:ln w="9525" cap="flat" cmpd="sng">
            <a:solidFill>
              <a:srgbClr val="F2F2F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a:solidFill>
                <a:schemeClr val="dk1"/>
              </a:solidFill>
              <a:latin typeface="Roboto Condensed Light"/>
              <a:ea typeface="Roboto Condensed Light"/>
              <a:cs typeface="Roboto Condensed Light"/>
              <a:sym typeface="Roboto Condensed Light"/>
            </a:endParaRPr>
          </a:p>
        </p:txBody>
      </p:sp>
      <p:sp>
        <p:nvSpPr>
          <p:cNvPr id="293" name="Google Shape;293;p18"/>
          <p:cNvSpPr/>
          <p:nvPr/>
        </p:nvSpPr>
        <p:spPr>
          <a:xfrm>
            <a:off x="6366926" y="2426741"/>
            <a:ext cx="2173276" cy="504035"/>
          </a:xfrm>
          <a:prstGeom prst="rect">
            <a:avLst/>
          </a:prstGeom>
          <a:solidFill>
            <a:srgbClr val="F2F2F2"/>
          </a:solidFill>
          <a:ln w="9525" cap="flat" cmpd="sng">
            <a:solidFill>
              <a:srgbClr val="F2F2F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a:solidFill>
                <a:schemeClr val="dk1"/>
              </a:solidFill>
              <a:latin typeface="Roboto Condensed Light"/>
              <a:ea typeface="Roboto Condensed Light"/>
              <a:cs typeface="Roboto Condensed Light"/>
              <a:sym typeface="Roboto Condensed Light"/>
            </a:endParaRPr>
          </a:p>
        </p:txBody>
      </p:sp>
      <p:sp>
        <p:nvSpPr>
          <p:cNvPr id="294" name="Google Shape;294;p18"/>
          <p:cNvSpPr/>
          <p:nvPr/>
        </p:nvSpPr>
        <p:spPr>
          <a:xfrm>
            <a:off x="6439732" y="2930776"/>
            <a:ext cx="2027664" cy="504035"/>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a:solidFill>
                <a:schemeClr val="dk1"/>
              </a:solidFill>
              <a:latin typeface="Roboto Condensed Light"/>
              <a:ea typeface="Roboto Condensed Light"/>
              <a:cs typeface="Roboto Condensed Light"/>
              <a:sym typeface="Roboto Condensed Light"/>
            </a:endParaRPr>
          </a:p>
        </p:txBody>
      </p:sp>
      <p:sp>
        <p:nvSpPr>
          <p:cNvPr id="295" name="Google Shape;295;p18"/>
          <p:cNvSpPr/>
          <p:nvPr/>
        </p:nvSpPr>
        <p:spPr>
          <a:xfrm>
            <a:off x="6439732" y="1922271"/>
            <a:ext cx="2027664" cy="504035"/>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a:solidFill>
                <a:schemeClr val="dk1"/>
              </a:solidFill>
              <a:latin typeface="Roboto Condensed Light"/>
              <a:ea typeface="Roboto Condensed Light"/>
              <a:cs typeface="Roboto Condensed Light"/>
              <a:sym typeface="Roboto Condensed Light"/>
            </a:endParaRPr>
          </a:p>
        </p:txBody>
      </p:sp>
      <p:sp>
        <p:nvSpPr>
          <p:cNvPr id="296" name="Google Shape;296;p18"/>
          <p:cNvSpPr txBox="1">
            <a:spLocks noGrp="1"/>
          </p:cNvSpPr>
          <p:nvPr>
            <p:ph type="body" idx="7"/>
          </p:nvPr>
        </p:nvSpPr>
        <p:spPr>
          <a:xfrm>
            <a:off x="6435851" y="1490243"/>
            <a:ext cx="2027664" cy="432027"/>
          </a:xfrm>
          <a:prstGeom prst="rect">
            <a:avLst/>
          </a:prstGeom>
          <a:noFill/>
          <a:ln>
            <a:noFill/>
          </a:ln>
        </p:spPr>
        <p:txBody>
          <a:bodyPr spcFirstLastPara="1" wrap="square" lIns="91425" tIns="45700" rIns="91425" bIns="45700" anchor="ctr" anchorCtr="0">
            <a:noAutofit/>
          </a:bodyPr>
          <a:lstStyle>
            <a:lvl1pPr marL="457200" lvl="0" indent="-228600" algn="ctr">
              <a:spcBef>
                <a:spcPts val="320"/>
              </a:spcBef>
              <a:spcAft>
                <a:spcPts val="0"/>
              </a:spcAft>
              <a:buClr>
                <a:schemeClr val="lt1"/>
              </a:buClr>
              <a:buSzPts val="1600"/>
              <a:buNone/>
              <a:defRPr sz="1600">
                <a:solidFill>
                  <a:schemeClr val="lt1"/>
                </a:solidFill>
                <a:latin typeface="Roboto Condensed Light"/>
                <a:ea typeface="Roboto Condensed Light"/>
                <a:cs typeface="Roboto Condensed Light"/>
                <a:sym typeface="Roboto Condensed Light"/>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97" name="Google Shape;297;p18"/>
          <p:cNvSpPr txBox="1">
            <a:spLocks noGrp="1"/>
          </p:cNvSpPr>
          <p:nvPr>
            <p:ph type="body" idx="8"/>
          </p:nvPr>
        </p:nvSpPr>
        <p:spPr>
          <a:xfrm>
            <a:off x="6429375" y="2930776"/>
            <a:ext cx="2036428" cy="507392"/>
          </a:xfrm>
          <a:prstGeom prst="rect">
            <a:avLst/>
          </a:prstGeom>
          <a:noFill/>
          <a:ln>
            <a:noFill/>
          </a:ln>
        </p:spPr>
        <p:txBody>
          <a:bodyPr spcFirstLastPara="1" wrap="square" lIns="91425" tIns="45700" rIns="91425" bIns="45700" anchor="ctr" anchorCtr="0">
            <a:normAutofit/>
          </a:bodyPr>
          <a:lstStyle>
            <a:lvl1pPr marL="457200" lvl="0" indent="-228600" algn="ctr">
              <a:spcBef>
                <a:spcPts val="320"/>
              </a:spcBef>
              <a:spcAft>
                <a:spcPts val="0"/>
              </a:spcAft>
              <a:buClr>
                <a:schemeClr val="dk1"/>
              </a:buClr>
              <a:buSzPts val="1600"/>
              <a:buNone/>
              <a:defRPr sz="1600">
                <a:solidFill>
                  <a:schemeClr val="dk1"/>
                </a:solidFill>
                <a:latin typeface="Roboto Condensed Light"/>
                <a:ea typeface="Roboto Condensed Light"/>
                <a:cs typeface="Roboto Condensed Light"/>
                <a:sym typeface="Roboto Condensed Light"/>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98" name="Google Shape;298;p18"/>
          <p:cNvSpPr txBox="1">
            <a:spLocks noGrp="1"/>
          </p:cNvSpPr>
          <p:nvPr>
            <p:ph type="body" idx="9"/>
          </p:nvPr>
        </p:nvSpPr>
        <p:spPr>
          <a:xfrm>
            <a:off x="6444252" y="3431454"/>
            <a:ext cx="2006674" cy="507392"/>
          </a:xfrm>
          <a:prstGeom prst="rect">
            <a:avLst/>
          </a:prstGeom>
          <a:noFill/>
          <a:ln>
            <a:noFill/>
          </a:ln>
        </p:spPr>
        <p:txBody>
          <a:bodyPr spcFirstLastPara="1" wrap="square" lIns="91425" tIns="45700" rIns="91425" bIns="45700" anchor="ctr" anchorCtr="0">
            <a:normAutofit/>
          </a:bodyPr>
          <a:lstStyle>
            <a:lvl1pPr marL="457200" lvl="0" indent="-228600" algn="ctr">
              <a:spcBef>
                <a:spcPts val="320"/>
              </a:spcBef>
              <a:spcAft>
                <a:spcPts val="0"/>
              </a:spcAft>
              <a:buClr>
                <a:schemeClr val="dk1"/>
              </a:buClr>
              <a:buSzPts val="1600"/>
              <a:buNone/>
              <a:defRPr sz="1600">
                <a:solidFill>
                  <a:schemeClr val="dk1"/>
                </a:solidFill>
                <a:latin typeface="Roboto Condensed Light"/>
                <a:ea typeface="Roboto Condensed Light"/>
                <a:cs typeface="Roboto Condensed Light"/>
                <a:sym typeface="Roboto Condensed Light"/>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99" name="Google Shape;299;p18"/>
          <p:cNvSpPr txBox="1">
            <a:spLocks noGrp="1"/>
          </p:cNvSpPr>
          <p:nvPr>
            <p:ph type="body" idx="13"/>
          </p:nvPr>
        </p:nvSpPr>
        <p:spPr>
          <a:xfrm>
            <a:off x="6444252" y="3938847"/>
            <a:ext cx="2006674" cy="507392"/>
          </a:xfrm>
          <a:prstGeom prst="rect">
            <a:avLst/>
          </a:prstGeom>
          <a:noFill/>
          <a:ln>
            <a:noFill/>
          </a:ln>
        </p:spPr>
        <p:txBody>
          <a:bodyPr spcFirstLastPara="1" wrap="square" lIns="91425" tIns="45700" rIns="91425" bIns="45700" anchor="ctr" anchorCtr="0">
            <a:normAutofit/>
          </a:bodyPr>
          <a:lstStyle>
            <a:lvl1pPr marL="457200" lvl="0" indent="-228600" algn="ctr">
              <a:spcBef>
                <a:spcPts val="320"/>
              </a:spcBef>
              <a:spcAft>
                <a:spcPts val="0"/>
              </a:spcAft>
              <a:buClr>
                <a:schemeClr val="dk1"/>
              </a:buClr>
              <a:buSzPts val="1600"/>
              <a:buNone/>
              <a:defRPr sz="1600">
                <a:solidFill>
                  <a:schemeClr val="dk1"/>
                </a:solidFill>
                <a:latin typeface="Roboto Condensed Light"/>
                <a:ea typeface="Roboto Condensed Light"/>
                <a:cs typeface="Roboto Condensed Light"/>
                <a:sym typeface="Roboto Condensed Light"/>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00" name="Google Shape;300;p18"/>
          <p:cNvSpPr txBox="1">
            <a:spLocks noGrp="1"/>
          </p:cNvSpPr>
          <p:nvPr>
            <p:ph type="body" idx="14"/>
          </p:nvPr>
        </p:nvSpPr>
        <p:spPr>
          <a:xfrm>
            <a:off x="6444252" y="1922249"/>
            <a:ext cx="2006674" cy="507392"/>
          </a:xfrm>
          <a:prstGeom prst="rect">
            <a:avLst/>
          </a:prstGeom>
          <a:noFill/>
          <a:ln>
            <a:noFill/>
          </a:ln>
        </p:spPr>
        <p:txBody>
          <a:bodyPr spcFirstLastPara="1" wrap="square" lIns="91425" tIns="45700" rIns="91425" bIns="45700" anchor="ctr" anchorCtr="0">
            <a:normAutofit/>
          </a:bodyPr>
          <a:lstStyle>
            <a:lvl1pPr marL="457200" lvl="0" indent="-228600" algn="ctr">
              <a:spcBef>
                <a:spcPts val="320"/>
              </a:spcBef>
              <a:spcAft>
                <a:spcPts val="0"/>
              </a:spcAft>
              <a:buClr>
                <a:schemeClr val="dk1"/>
              </a:buClr>
              <a:buSzPts val="1600"/>
              <a:buNone/>
              <a:defRPr sz="1600">
                <a:solidFill>
                  <a:schemeClr val="dk1"/>
                </a:solidFill>
                <a:latin typeface="Roboto Condensed Light"/>
                <a:ea typeface="Roboto Condensed Light"/>
                <a:cs typeface="Roboto Condensed Light"/>
                <a:sym typeface="Roboto Condensed Light"/>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01" name="Google Shape;301;p18"/>
          <p:cNvSpPr txBox="1">
            <a:spLocks noGrp="1"/>
          </p:cNvSpPr>
          <p:nvPr>
            <p:ph type="body" idx="15"/>
          </p:nvPr>
        </p:nvSpPr>
        <p:spPr>
          <a:xfrm>
            <a:off x="6444252" y="2429642"/>
            <a:ext cx="2006674" cy="507392"/>
          </a:xfrm>
          <a:prstGeom prst="rect">
            <a:avLst/>
          </a:prstGeom>
          <a:noFill/>
          <a:ln>
            <a:noFill/>
          </a:ln>
        </p:spPr>
        <p:txBody>
          <a:bodyPr spcFirstLastPara="1" wrap="square" lIns="91425" tIns="45700" rIns="91425" bIns="45700" anchor="ctr" anchorCtr="0">
            <a:normAutofit/>
          </a:bodyPr>
          <a:lstStyle>
            <a:lvl1pPr marL="457200" lvl="0" indent="-228600" algn="ctr">
              <a:spcBef>
                <a:spcPts val="320"/>
              </a:spcBef>
              <a:spcAft>
                <a:spcPts val="0"/>
              </a:spcAft>
              <a:buClr>
                <a:schemeClr val="dk1"/>
              </a:buClr>
              <a:buSzPts val="1600"/>
              <a:buNone/>
              <a:defRPr sz="1600">
                <a:solidFill>
                  <a:schemeClr val="dk1"/>
                </a:solidFill>
                <a:latin typeface="Roboto Condensed Light"/>
                <a:ea typeface="Roboto Condensed Light"/>
                <a:cs typeface="Roboto Condensed Light"/>
                <a:sym typeface="Roboto Condensed Light"/>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3D Arrows and Text">
  <p:cSld name="3D Arrows and Text">
    <p:spTree>
      <p:nvGrpSpPr>
        <p:cNvPr id="1" name="Shape 616"/>
        <p:cNvGrpSpPr/>
        <p:nvPr/>
      </p:nvGrpSpPr>
      <p:grpSpPr>
        <a:xfrm>
          <a:off x="0" y="0"/>
          <a:ext cx="0" cy="0"/>
          <a:chOff x="0" y="0"/>
          <a:chExt cx="0" cy="0"/>
        </a:xfrm>
      </p:grpSpPr>
      <p:sp>
        <p:nvSpPr>
          <p:cNvPr id="617" name="Google Shape;617;p23"/>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atin typeface="Roboto Condensed Light"/>
                <a:ea typeface="Roboto Condensed Light"/>
                <a:cs typeface="Roboto Condensed Light"/>
                <a:sym typeface="Roboto Condensed Light"/>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8" name="Google Shape;618;p23"/>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atin typeface="Roboto Condensed Light"/>
                <a:ea typeface="Roboto Condensed Light"/>
                <a:cs typeface="Roboto Condensed Light"/>
                <a:sym typeface="Roboto Condensed Light"/>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9" name="Google Shape;619;p23"/>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rgbClr val="999999"/>
                </a:solidFill>
                <a:latin typeface="Roboto Condensed Light"/>
                <a:ea typeface="Roboto Condensed Light"/>
                <a:cs typeface="Roboto Condensed Light"/>
                <a:sym typeface="Roboto Condensed Light"/>
              </a:defRPr>
            </a:lvl1pPr>
            <a:lvl2pPr marL="0" lvl="1" indent="0" algn="r">
              <a:spcBef>
                <a:spcPts val="0"/>
              </a:spcBef>
              <a:buNone/>
              <a:defRPr sz="1200">
                <a:solidFill>
                  <a:srgbClr val="999999"/>
                </a:solidFill>
                <a:latin typeface="Roboto Condensed Light"/>
                <a:ea typeface="Roboto Condensed Light"/>
                <a:cs typeface="Roboto Condensed Light"/>
                <a:sym typeface="Roboto Condensed Light"/>
              </a:defRPr>
            </a:lvl2pPr>
            <a:lvl3pPr marL="0" lvl="2" indent="0" algn="r">
              <a:spcBef>
                <a:spcPts val="0"/>
              </a:spcBef>
              <a:buNone/>
              <a:defRPr sz="1200">
                <a:solidFill>
                  <a:srgbClr val="999999"/>
                </a:solidFill>
                <a:latin typeface="Roboto Condensed Light"/>
                <a:ea typeface="Roboto Condensed Light"/>
                <a:cs typeface="Roboto Condensed Light"/>
                <a:sym typeface="Roboto Condensed Light"/>
              </a:defRPr>
            </a:lvl3pPr>
            <a:lvl4pPr marL="0" lvl="3" indent="0" algn="r">
              <a:spcBef>
                <a:spcPts val="0"/>
              </a:spcBef>
              <a:buNone/>
              <a:defRPr sz="1200">
                <a:solidFill>
                  <a:srgbClr val="999999"/>
                </a:solidFill>
                <a:latin typeface="Roboto Condensed Light"/>
                <a:ea typeface="Roboto Condensed Light"/>
                <a:cs typeface="Roboto Condensed Light"/>
                <a:sym typeface="Roboto Condensed Light"/>
              </a:defRPr>
            </a:lvl4pPr>
            <a:lvl5pPr marL="0" lvl="4" indent="0" algn="r">
              <a:spcBef>
                <a:spcPts val="0"/>
              </a:spcBef>
              <a:buNone/>
              <a:defRPr sz="1200">
                <a:solidFill>
                  <a:srgbClr val="999999"/>
                </a:solidFill>
                <a:latin typeface="Roboto Condensed Light"/>
                <a:ea typeface="Roboto Condensed Light"/>
                <a:cs typeface="Roboto Condensed Light"/>
                <a:sym typeface="Roboto Condensed Light"/>
              </a:defRPr>
            </a:lvl5pPr>
            <a:lvl6pPr marL="0" lvl="5" indent="0" algn="r">
              <a:spcBef>
                <a:spcPts val="0"/>
              </a:spcBef>
              <a:buNone/>
              <a:defRPr sz="1200">
                <a:solidFill>
                  <a:srgbClr val="999999"/>
                </a:solidFill>
                <a:latin typeface="Roboto Condensed Light"/>
                <a:ea typeface="Roboto Condensed Light"/>
                <a:cs typeface="Roboto Condensed Light"/>
                <a:sym typeface="Roboto Condensed Light"/>
              </a:defRPr>
            </a:lvl6pPr>
            <a:lvl7pPr marL="0" lvl="6" indent="0" algn="r">
              <a:spcBef>
                <a:spcPts val="0"/>
              </a:spcBef>
              <a:buNone/>
              <a:defRPr sz="1200">
                <a:solidFill>
                  <a:srgbClr val="999999"/>
                </a:solidFill>
                <a:latin typeface="Roboto Condensed Light"/>
                <a:ea typeface="Roboto Condensed Light"/>
                <a:cs typeface="Roboto Condensed Light"/>
                <a:sym typeface="Roboto Condensed Light"/>
              </a:defRPr>
            </a:lvl7pPr>
            <a:lvl8pPr marL="0" lvl="7" indent="0" algn="r">
              <a:spcBef>
                <a:spcPts val="0"/>
              </a:spcBef>
              <a:buNone/>
              <a:defRPr sz="1200">
                <a:solidFill>
                  <a:srgbClr val="999999"/>
                </a:solidFill>
                <a:latin typeface="Roboto Condensed Light"/>
                <a:ea typeface="Roboto Condensed Light"/>
                <a:cs typeface="Roboto Condensed Light"/>
                <a:sym typeface="Roboto Condensed Light"/>
              </a:defRPr>
            </a:lvl8pPr>
            <a:lvl9pPr marL="0" lvl="8" indent="0" algn="r">
              <a:spcBef>
                <a:spcPts val="0"/>
              </a:spcBef>
              <a:buNone/>
              <a:defRPr sz="1200">
                <a:solidFill>
                  <a:srgbClr val="999999"/>
                </a:solidFill>
                <a:latin typeface="Roboto Condensed Light"/>
                <a:ea typeface="Roboto Condensed Light"/>
                <a:cs typeface="Roboto Condensed Light"/>
                <a:sym typeface="Roboto Condensed Light"/>
              </a:defRPr>
            </a:lvl9pPr>
          </a:lstStyle>
          <a:p>
            <a:pPr marL="0" lvl="0" indent="0" algn="r" rtl="0">
              <a:spcBef>
                <a:spcPts val="0"/>
              </a:spcBef>
              <a:spcAft>
                <a:spcPts val="0"/>
              </a:spcAft>
              <a:buNone/>
            </a:pPr>
            <a:fld id="{00000000-1234-1234-1234-123412341234}" type="slidenum">
              <a:rPr lang="en"/>
              <a:t>‹#›</a:t>
            </a:fld>
            <a:endParaRPr/>
          </a:p>
        </p:txBody>
      </p:sp>
      <p:grpSp>
        <p:nvGrpSpPr>
          <p:cNvPr id="620" name="Google Shape;620;p23"/>
          <p:cNvGrpSpPr/>
          <p:nvPr/>
        </p:nvGrpSpPr>
        <p:grpSpPr>
          <a:xfrm>
            <a:off x="0" y="1635646"/>
            <a:ext cx="8604448" cy="2662797"/>
            <a:chOff x="2" y="1028"/>
            <a:chExt cx="5417" cy="1633"/>
          </a:xfrm>
        </p:grpSpPr>
        <p:sp>
          <p:nvSpPr>
            <p:cNvPr id="621" name="Google Shape;621;p23"/>
            <p:cNvSpPr/>
            <p:nvPr/>
          </p:nvSpPr>
          <p:spPr>
            <a:xfrm>
              <a:off x="1385" y="1573"/>
              <a:ext cx="739" cy="544"/>
            </a:xfrm>
            <a:custGeom>
              <a:avLst/>
              <a:gdLst/>
              <a:ahLst/>
              <a:cxnLst/>
              <a:rect l="l" t="t" r="r" b="b"/>
              <a:pathLst>
                <a:path w="739" h="544" extrusionOk="0">
                  <a:moveTo>
                    <a:pt x="739" y="0"/>
                  </a:moveTo>
                  <a:lnTo>
                    <a:pt x="739" y="376"/>
                  </a:lnTo>
                  <a:lnTo>
                    <a:pt x="0" y="544"/>
                  </a:lnTo>
                  <a:lnTo>
                    <a:pt x="0" y="0"/>
                  </a:lnTo>
                  <a:lnTo>
                    <a:pt x="739" y="0"/>
                  </a:lnTo>
                  <a:close/>
                </a:path>
              </a:pathLst>
            </a:custGeom>
            <a:solidFill>
              <a:srgbClr val="19A0D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Roboto Condensed Light"/>
                <a:ea typeface="Roboto Condensed Light"/>
                <a:cs typeface="Roboto Condensed Light"/>
                <a:sym typeface="Roboto Condensed Light"/>
              </a:endParaRPr>
            </a:p>
          </p:txBody>
        </p:sp>
        <p:sp>
          <p:nvSpPr>
            <p:cNvPr id="622" name="Google Shape;622;p23"/>
            <p:cNvSpPr/>
            <p:nvPr/>
          </p:nvSpPr>
          <p:spPr>
            <a:xfrm>
              <a:off x="2124" y="1196"/>
              <a:ext cx="3295" cy="377"/>
            </a:xfrm>
            <a:custGeom>
              <a:avLst/>
              <a:gdLst/>
              <a:ahLst/>
              <a:cxnLst/>
              <a:rect l="l" t="t" r="r" b="b"/>
              <a:pathLst>
                <a:path w="1911" h="218" extrusionOk="0">
                  <a:moveTo>
                    <a:pt x="1908" y="116"/>
                  </a:moveTo>
                  <a:cubicBezTo>
                    <a:pt x="1816" y="205"/>
                    <a:pt x="1816" y="205"/>
                    <a:pt x="1816" y="205"/>
                  </a:cubicBezTo>
                  <a:cubicBezTo>
                    <a:pt x="1803" y="218"/>
                    <a:pt x="1803" y="218"/>
                    <a:pt x="1803" y="218"/>
                  </a:cubicBezTo>
                  <a:cubicBezTo>
                    <a:pt x="0" y="218"/>
                    <a:pt x="0" y="218"/>
                    <a:pt x="0" y="218"/>
                  </a:cubicBezTo>
                  <a:cubicBezTo>
                    <a:pt x="0" y="0"/>
                    <a:pt x="0" y="0"/>
                    <a:pt x="0" y="0"/>
                  </a:cubicBezTo>
                  <a:cubicBezTo>
                    <a:pt x="1803" y="0"/>
                    <a:pt x="1803" y="0"/>
                    <a:pt x="1803" y="0"/>
                  </a:cubicBezTo>
                  <a:cubicBezTo>
                    <a:pt x="1906" y="106"/>
                    <a:pt x="1906" y="106"/>
                    <a:pt x="1906" y="106"/>
                  </a:cubicBezTo>
                  <a:cubicBezTo>
                    <a:pt x="1908" y="108"/>
                    <a:pt x="1908" y="108"/>
                    <a:pt x="1908" y="108"/>
                  </a:cubicBezTo>
                  <a:cubicBezTo>
                    <a:pt x="1908" y="108"/>
                    <a:pt x="1908" y="108"/>
                    <a:pt x="1908" y="108"/>
                  </a:cubicBezTo>
                  <a:cubicBezTo>
                    <a:pt x="1910" y="110"/>
                    <a:pt x="1911" y="114"/>
                    <a:pt x="1908" y="11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Roboto Condensed Light"/>
                <a:ea typeface="Roboto Condensed Light"/>
                <a:cs typeface="Roboto Condensed Light"/>
                <a:sym typeface="Roboto Condensed Light"/>
              </a:endParaRPr>
            </a:p>
          </p:txBody>
        </p:sp>
        <p:sp>
          <p:nvSpPr>
            <p:cNvPr id="623" name="Google Shape;623;p23"/>
            <p:cNvSpPr/>
            <p:nvPr/>
          </p:nvSpPr>
          <p:spPr>
            <a:xfrm>
              <a:off x="2124" y="1573"/>
              <a:ext cx="2885" cy="376"/>
            </a:xfrm>
            <a:custGeom>
              <a:avLst/>
              <a:gdLst/>
              <a:ahLst/>
              <a:cxnLst/>
              <a:rect l="l" t="t" r="r" b="b"/>
              <a:pathLst>
                <a:path w="1673" h="218" extrusionOk="0">
                  <a:moveTo>
                    <a:pt x="1671" y="116"/>
                  </a:moveTo>
                  <a:cubicBezTo>
                    <a:pt x="1590" y="205"/>
                    <a:pt x="1590" y="205"/>
                    <a:pt x="1590" y="205"/>
                  </a:cubicBezTo>
                  <a:cubicBezTo>
                    <a:pt x="1578" y="218"/>
                    <a:pt x="1578" y="218"/>
                    <a:pt x="1578" y="218"/>
                  </a:cubicBezTo>
                  <a:cubicBezTo>
                    <a:pt x="0" y="218"/>
                    <a:pt x="0" y="218"/>
                    <a:pt x="0" y="218"/>
                  </a:cubicBezTo>
                  <a:cubicBezTo>
                    <a:pt x="0" y="0"/>
                    <a:pt x="0" y="0"/>
                    <a:pt x="0" y="0"/>
                  </a:cubicBezTo>
                  <a:cubicBezTo>
                    <a:pt x="1578" y="0"/>
                    <a:pt x="1578" y="0"/>
                    <a:pt x="1578" y="0"/>
                  </a:cubicBezTo>
                  <a:cubicBezTo>
                    <a:pt x="1669" y="106"/>
                    <a:pt x="1669" y="106"/>
                    <a:pt x="1669" y="106"/>
                  </a:cubicBezTo>
                  <a:cubicBezTo>
                    <a:pt x="1671" y="108"/>
                    <a:pt x="1671" y="108"/>
                    <a:pt x="1671" y="108"/>
                  </a:cubicBezTo>
                  <a:cubicBezTo>
                    <a:pt x="1671" y="108"/>
                    <a:pt x="1671" y="108"/>
                    <a:pt x="1671" y="108"/>
                  </a:cubicBezTo>
                  <a:cubicBezTo>
                    <a:pt x="1673" y="110"/>
                    <a:pt x="1673" y="114"/>
                    <a:pt x="1671" y="116"/>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Roboto Condensed Light"/>
                <a:ea typeface="Roboto Condensed Light"/>
                <a:cs typeface="Roboto Condensed Light"/>
                <a:sym typeface="Roboto Condensed Light"/>
              </a:endParaRPr>
            </a:p>
          </p:txBody>
        </p:sp>
        <p:sp>
          <p:nvSpPr>
            <p:cNvPr id="624" name="Google Shape;624;p23"/>
            <p:cNvSpPr/>
            <p:nvPr/>
          </p:nvSpPr>
          <p:spPr>
            <a:xfrm>
              <a:off x="2124" y="1949"/>
              <a:ext cx="2538" cy="377"/>
            </a:xfrm>
            <a:custGeom>
              <a:avLst/>
              <a:gdLst/>
              <a:ahLst/>
              <a:cxnLst/>
              <a:rect l="l" t="t" r="r" b="b"/>
              <a:pathLst>
                <a:path w="1472" h="218" extrusionOk="0">
                  <a:moveTo>
                    <a:pt x="1471" y="116"/>
                  </a:moveTo>
                  <a:cubicBezTo>
                    <a:pt x="1399" y="205"/>
                    <a:pt x="1399" y="205"/>
                    <a:pt x="1399" y="205"/>
                  </a:cubicBezTo>
                  <a:cubicBezTo>
                    <a:pt x="1389" y="218"/>
                    <a:pt x="1389" y="218"/>
                    <a:pt x="1389" y="218"/>
                  </a:cubicBezTo>
                  <a:cubicBezTo>
                    <a:pt x="0" y="218"/>
                    <a:pt x="0" y="218"/>
                    <a:pt x="0" y="218"/>
                  </a:cubicBezTo>
                  <a:cubicBezTo>
                    <a:pt x="0" y="0"/>
                    <a:pt x="0" y="0"/>
                    <a:pt x="0" y="0"/>
                  </a:cubicBezTo>
                  <a:cubicBezTo>
                    <a:pt x="1389" y="0"/>
                    <a:pt x="1389" y="0"/>
                    <a:pt x="1389" y="0"/>
                  </a:cubicBezTo>
                  <a:cubicBezTo>
                    <a:pt x="1469" y="106"/>
                    <a:pt x="1469" y="106"/>
                    <a:pt x="1469" y="106"/>
                  </a:cubicBezTo>
                  <a:cubicBezTo>
                    <a:pt x="1470" y="107"/>
                    <a:pt x="1470" y="107"/>
                    <a:pt x="1470" y="107"/>
                  </a:cubicBezTo>
                  <a:cubicBezTo>
                    <a:pt x="1470" y="108"/>
                    <a:pt x="1470" y="108"/>
                    <a:pt x="1470" y="108"/>
                  </a:cubicBezTo>
                  <a:cubicBezTo>
                    <a:pt x="1472" y="110"/>
                    <a:pt x="1472" y="114"/>
                    <a:pt x="1471" y="116"/>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Roboto Condensed Light"/>
                <a:ea typeface="Roboto Condensed Light"/>
                <a:cs typeface="Roboto Condensed Light"/>
                <a:sym typeface="Roboto Condensed Light"/>
              </a:endParaRPr>
            </a:p>
          </p:txBody>
        </p:sp>
        <p:sp>
          <p:nvSpPr>
            <p:cNvPr id="625" name="Google Shape;625;p23"/>
            <p:cNvSpPr/>
            <p:nvPr/>
          </p:nvSpPr>
          <p:spPr>
            <a:xfrm>
              <a:off x="2" y="1028"/>
              <a:ext cx="1383" cy="545"/>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Roboto Condensed Light"/>
                <a:ea typeface="Roboto Condensed Light"/>
                <a:cs typeface="Roboto Condensed Light"/>
                <a:sym typeface="Roboto Condensed Light"/>
              </a:endParaRPr>
            </a:p>
          </p:txBody>
        </p:sp>
        <p:sp>
          <p:nvSpPr>
            <p:cNvPr id="626" name="Google Shape;626;p23"/>
            <p:cNvSpPr/>
            <p:nvPr/>
          </p:nvSpPr>
          <p:spPr>
            <a:xfrm>
              <a:off x="2" y="1573"/>
              <a:ext cx="1383" cy="544"/>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Roboto Condensed Light"/>
                <a:ea typeface="Roboto Condensed Light"/>
                <a:cs typeface="Roboto Condensed Light"/>
                <a:sym typeface="Roboto Condensed Light"/>
              </a:endParaRPr>
            </a:p>
          </p:txBody>
        </p:sp>
        <p:sp>
          <p:nvSpPr>
            <p:cNvPr id="627" name="Google Shape;627;p23"/>
            <p:cNvSpPr/>
            <p:nvPr/>
          </p:nvSpPr>
          <p:spPr>
            <a:xfrm>
              <a:off x="2" y="2117"/>
              <a:ext cx="1383" cy="544"/>
            </a:xfrm>
            <a:prstGeom prst="rect">
              <a:avLst/>
            </a:pr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Roboto Condensed Light"/>
                <a:ea typeface="Roboto Condensed Light"/>
                <a:cs typeface="Roboto Condensed Light"/>
                <a:sym typeface="Roboto Condensed Light"/>
              </a:endParaRPr>
            </a:p>
          </p:txBody>
        </p:sp>
        <p:sp>
          <p:nvSpPr>
            <p:cNvPr id="628" name="Google Shape;628;p23"/>
            <p:cNvSpPr/>
            <p:nvPr/>
          </p:nvSpPr>
          <p:spPr>
            <a:xfrm>
              <a:off x="1385" y="1949"/>
              <a:ext cx="739" cy="712"/>
            </a:xfrm>
            <a:custGeom>
              <a:avLst/>
              <a:gdLst/>
              <a:ahLst/>
              <a:cxnLst/>
              <a:rect l="l" t="t" r="r" b="b"/>
              <a:pathLst>
                <a:path w="739" h="712" extrusionOk="0">
                  <a:moveTo>
                    <a:pt x="739" y="0"/>
                  </a:moveTo>
                  <a:lnTo>
                    <a:pt x="739" y="377"/>
                  </a:lnTo>
                  <a:lnTo>
                    <a:pt x="0" y="712"/>
                  </a:lnTo>
                  <a:lnTo>
                    <a:pt x="0" y="168"/>
                  </a:lnTo>
                  <a:lnTo>
                    <a:pt x="739" y="0"/>
                  </a:lnTo>
                  <a:close/>
                </a:path>
              </a:pathLst>
            </a:custGeom>
            <a:solidFill>
              <a:srgbClr val="FEB5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Roboto Condensed Light"/>
                <a:ea typeface="Roboto Condensed Light"/>
                <a:cs typeface="Roboto Condensed Light"/>
                <a:sym typeface="Roboto Condensed Light"/>
              </a:endParaRPr>
            </a:p>
          </p:txBody>
        </p:sp>
        <p:sp>
          <p:nvSpPr>
            <p:cNvPr id="629" name="Google Shape;629;p23"/>
            <p:cNvSpPr/>
            <p:nvPr/>
          </p:nvSpPr>
          <p:spPr>
            <a:xfrm>
              <a:off x="1385" y="1028"/>
              <a:ext cx="739" cy="545"/>
            </a:xfrm>
            <a:custGeom>
              <a:avLst/>
              <a:gdLst/>
              <a:ahLst/>
              <a:cxnLst/>
              <a:rect l="l" t="t" r="r" b="b"/>
              <a:pathLst>
                <a:path w="739" h="545" extrusionOk="0">
                  <a:moveTo>
                    <a:pt x="739" y="168"/>
                  </a:moveTo>
                  <a:lnTo>
                    <a:pt x="739" y="545"/>
                  </a:lnTo>
                  <a:lnTo>
                    <a:pt x="0" y="545"/>
                  </a:lnTo>
                  <a:lnTo>
                    <a:pt x="0" y="0"/>
                  </a:lnTo>
                  <a:lnTo>
                    <a:pt x="739" y="168"/>
                  </a:lnTo>
                  <a:close/>
                </a:path>
              </a:pathLst>
            </a:custGeom>
            <a:solidFill>
              <a:srgbClr val="2BA68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Roboto Condensed Light"/>
                <a:ea typeface="Roboto Condensed Light"/>
                <a:cs typeface="Roboto Condensed Light"/>
                <a:sym typeface="Roboto Condensed Light"/>
              </a:endParaRPr>
            </a:p>
          </p:txBody>
        </p:sp>
      </p:grpSp>
      <p:sp>
        <p:nvSpPr>
          <p:cNvPr id="630" name="Google Shape;630;p23"/>
          <p:cNvSpPr txBox="1">
            <a:spLocks noGrp="1"/>
          </p:cNvSpPr>
          <p:nvPr>
            <p:ph type="body" idx="1"/>
          </p:nvPr>
        </p:nvSpPr>
        <p:spPr>
          <a:xfrm>
            <a:off x="3370618" y="1909591"/>
            <a:ext cx="625318" cy="614742"/>
          </a:xfrm>
          <a:prstGeom prst="rect">
            <a:avLst/>
          </a:prstGeom>
          <a:noFill/>
          <a:ln>
            <a:noFill/>
          </a:ln>
        </p:spPr>
        <p:txBody>
          <a:bodyPr spcFirstLastPara="1" wrap="square" lIns="91425" tIns="45700" rIns="91425" bIns="45700" anchor="ctr" anchorCtr="0">
            <a:noAutofit/>
          </a:bodyPr>
          <a:lstStyle>
            <a:lvl1pPr marL="457200" lvl="0" indent="-228600" algn="l">
              <a:spcBef>
                <a:spcPts val="480"/>
              </a:spcBef>
              <a:spcAft>
                <a:spcPts val="0"/>
              </a:spcAft>
              <a:buClr>
                <a:schemeClr val="lt1"/>
              </a:buClr>
              <a:buSzPts val="2400"/>
              <a:buNone/>
              <a:defRPr sz="2400" b="0">
                <a:solidFill>
                  <a:schemeClr val="lt1"/>
                </a:solidFill>
                <a:latin typeface="Roboto Condensed Light"/>
                <a:ea typeface="Roboto Condensed Light"/>
                <a:cs typeface="Roboto Condensed Light"/>
                <a:sym typeface="Roboto Condensed Light"/>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631" name="Google Shape;631;p23"/>
          <p:cNvSpPr txBox="1">
            <a:spLocks noGrp="1"/>
          </p:cNvSpPr>
          <p:nvPr>
            <p:ph type="body" idx="2"/>
          </p:nvPr>
        </p:nvSpPr>
        <p:spPr>
          <a:xfrm>
            <a:off x="3995936" y="1909591"/>
            <a:ext cx="4176464" cy="614742"/>
          </a:xfrm>
          <a:prstGeom prst="rect">
            <a:avLst/>
          </a:prstGeom>
          <a:noFill/>
          <a:ln>
            <a:noFill/>
          </a:ln>
        </p:spPr>
        <p:txBody>
          <a:bodyPr spcFirstLastPara="1" wrap="square" lIns="91425" tIns="45700" rIns="91425" bIns="45700" anchor="ctr" anchorCtr="0">
            <a:noAutofit/>
          </a:bodyPr>
          <a:lstStyle>
            <a:lvl1pPr marL="457200" lvl="0" indent="-228600" algn="l">
              <a:spcBef>
                <a:spcPts val="480"/>
              </a:spcBef>
              <a:spcAft>
                <a:spcPts val="0"/>
              </a:spcAft>
              <a:buClr>
                <a:schemeClr val="lt1"/>
              </a:buClr>
              <a:buSzPts val="2400"/>
              <a:buNone/>
              <a:defRPr sz="2400" b="0">
                <a:solidFill>
                  <a:schemeClr val="lt1"/>
                </a:solidFill>
                <a:latin typeface="Roboto Condensed Light"/>
                <a:ea typeface="Roboto Condensed Light"/>
                <a:cs typeface="Roboto Condensed Light"/>
                <a:sym typeface="Roboto Condensed Light"/>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632" name="Google Shape;632;p23"/>
          <p:cNvSpPr/>
          <p:nvPr/>
        </p:nvSpPr>
        <p:spPr>
          <a:xfrm>
            <a:off x="205200" y="1845431"/>
            <a:ext cx="446748" cy="469116"/>
          </a:xfrm>
          <a:custGeom>
            <a:avLst/>
            <a:gdLst/>
            <a:ahLst/>
            <a:cxnLst/>
            <a:rect l="l" t="t" r="r" b="b"/>
            <a:pathLst>
              <a:path w="385" h="388" extrusionOk="0">
                <a:moveTo>
                  <a:pt x="284" y="92"/>
                </a:moveTo>
                <a:cubicBezTo>
                  <a:pt x="284" y="92"/>
                  <a:pt x="207" y="96"/>
                  <a:pt x="180" y="97"/>
                </a:cubicBezTo>
                <a:cubicBezTo>
                  <a:pt x="163" y="98"/>
                  <a:pt x="154" y="83"/>
                  <a:pt x="169" y="68"/>
                </a:cubicBezTo>
                <a:cubicBezTo>
                  <a:pt x="180" y="57"/>
                  <a:pt x="185" y="54"/>
                  <a:pt x="183" y="32"/>
                </a:cubicBezTo>
                <a:cubicBezTo>
                  <a:pt x="180" y="8"/>
                  <a:pt x="156" y="0"/>
                  <a:pt x="136" y="0"/>
                </a:cubicBezTo>
                <a:cubicBezTo>
                  <a:pt x="115" y="1"/>
                  <a:pt x="92" y="12"/>
                  <a:pt x="85" y="32"/>
                </a:cubicBezTo>
                <a:cubicBezTo>
                  <a:pt x="81" y="45"/>
                  <a:pt x="81" y="58"/>
                  <a:pt x="93" y="67"/>
                </a:cubicBezTo>
                <a:cubicBezTo>
                  <a:pt x="99" y="71"/>
                  <a:pt x="113" y="78"/>
                  <a:pt x="97" y="91"/>
                </a:cubicBezTo>
                <a:cubicBezTo>
                  <a:pt x="89" y="97"/>
                  <a:pt x="4" y="89"/>
                  <a:pt x="4" y="89"/>
                </a:cubicBezTo>
                <a:cubicBezTo>
                  <a:pt x="4" y="89"/>
                  <a:pt x="1" y="162"/>
                  <a:pt x="3" y="183"/>
                </a:cubicBezTo>
                <a:cubicBezTo>
                  <a:pt x="5" y="195"/>
                  <a:pt x="19" y="200"/>
                  <a:pt x="29" y="187"/>
                </a:cubicBezTo>
                <a:cubicBezTo>
                  <a:pt x="44" y="167"/>
                  <a:pt x="85" y="180"/>
                  <a:pt x="87" y="219"/>
                </a:cubicBezTo>
                <a:cubicBezTo>
                  <a:pt x="89" y="260"/>
                  <a:pt x="46" y="266"/>
                  <a:pt x="37" y="250"/>
                </a:cubicBezTo>
                <a:cubicBezTo>
                  <a:pt x="28" y="236"/>
                  <a:pt x="3" y="232"/>
                  <a:pt x="2" y="251"/>
                </a:cubicBezTo>
                <a:cubicBezTo>
                  <a:pt x="0" y="280"/>
                  <a:pt x="14" y="374"/>
                  <a:pt x="14" y="374"/>
                </a:cubicBezTo>
                <a:cubicBezTo>
                  <a:pt x="14" y="374"/>
                  <a:pt x="70" y="388"/>
                  <a:pt x="95" y="383"/>
                </a:cubicBezTo>
                <a:cubicBezTo>
                  <a:pt x="106" y="382"/>
                  <a:pt x="112" y="362"/>
                  <a:pt x="101" y="352"/>
                </a:cubicBezTo>
                <a:cubicBezTo>
                  <a:pt x="91" y="343"/>
                  <a:pt x="89" y="297"/>
                  <a:pt x="141" y="302"/>
                </a:cubicBezTo>
                <a:cubicBezTo>
                  <a:pt x="181" y="307"/>
                  <a:pt x="174" y="342"/>
                  <a:pt x="164" y="348"/>
                </a:cubicBezTo>
                <a:cubicBezTo>
                  <a:pt x="154" y="355"/>
                  <a:pt x="155" y="374"/>
                  <a:pt x="175" y="379"/>
                </a:cubicBezTo>
                <a:cubicBezTo>
                  <a:pt x="203" y="387"/>
                  <a:pt x="289" y="368"/>
                  <a:pt x="289" y="368"/>
                </a:cubicBezTo>
                <a:cubicBezTo>
                  <a:pt x="289" y="368"/>
                  <a:pt x="278" y="299"/>
                  <a:pt x="281" y="277"/>
                </a:cubicBezTo>
                <a:cubicBezTo>
                  <a:pt x="285" y="252"/>
                  <a:pt x="313" y="267"/>
                  <a:pt x="317" y="272"/>
                </a:cubicBezTo>
                <a:cubicBezTo>
                  <a:pt x="339" y="301"/>
                  <a:pt x="385" y="285"/>
                  <a:pt x="385" y="235"/>
                </a:cubicBezTo>
                <a:cubicBezTo>
                  <a:pt x="385" y="162"/>
                  <a:pt x="319" y="175"/>
                  <a:pt x="313" y="192"/>
                </a:cubicBezTo>
                <a:cubicBezTo>
                  <a:pt x="306" y="211"/>
                  <a:pt x="283" y="207"/>
                  <a:pt x="281" y="195"/>
                </a:cubicBezTo>
                <a:cubicBezTo>
                  <a:pt x="275" y="167"/>
                  <a:pt x="284" y="92"/>
                  <a:pt x="284" y="92"/>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Roboto Condensed Light"/>
              <a:ea typeface="Roboto Condensed Light"/>
              <a:cs typeface="Roboto Condensed Light"/>
              <a:sym typeface="Roboto Condensed Light"/>
            </a:endParaRPr>
          </a:p>
        </p:txBody>
      </p:sp>
      <p:sp>
        <p:nvSpPr>
          <p:cNvPr id="633" name="Google Shape;633;p23"/>
          <p:cNvSpPr txBox="1">
            <a:spLocks noGrp="1"/>
          </p:cNvSpPr>
          <p:nvPr>
            <p:ph type="body" idx="3"/>
          </p:nvPr>
        </p:nvSpPr>
        <p:spPr>
          <a:xfrm>
            <a:off x="755575" y="1649768"/>
            <a:ext cx="1441203" cy="888686"/>
          </a:xfrm>
          <a:prstGeom prst="rect">
            <a:avLst/>
          </a:prstGeom>
          <a:noFill/>
          <a:ln>
            <a:noFill/>
          </a:ln>
        </p:spPr>
        <p:txBody>
          <a:bodyPr spcFirstLastPara="1" wrap="square" lIns="91425" tIns="45700" rIns="91425" bIns="45700" anchor="ctr" anchorCtr="0">
            <a:noAutofit/>
          </a:bodyPr>
          <a:lstStyle>
            <a:lvl1pPr marL="457200" lvl="0" indent="-228600" algn="l">
              <a:spcBef>
                <a:spcPts val="440"/>
              </a:spcBef>
              <a:spcAft>
                <a:spcPts val="0"/>
              </a:spcAft>
              <a:buClr>
                <a:schemeClr val="lt1"/>
              </a:buClr>
              <a:buSzPts val="2200"/>
              <a:buNone/>
              <a:defRPr sz="2200" b="0">
                <a:solidFill>
                  <a:schemeClr val="lt1"/>
                </a:solidFill>
                <a:latin typeface="Roboto Condensed Light"/>
                <a:ea typeface="Roboto Condensed Light"/>
                <a:cs typeface="Roboto Condensed Light"/>
                <a:sym typeface="Roboto Condensed Light"/>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634" name="Google Shape;634;p23"/>
          <p:cNvSpPr txBox="1">
            <a:spLocks noGrp="1"/>
          </p:cNvSpPr>
          <p:nvPr>
            <p:ph type="body" idx="4"/>
          </p:nvPr>
        </p:nvSpPr>
        <p:spPr>
          <a:xfrm>
            <a:off x="755575" y="2524332"/>
            <a:ext cx="1441203" cy="887055"/>
          </a:xfrm>
          <a:prstGeom prst="rect">
            <a:avLst/>
          </a:prstGeom>
          <a:noFill/>
          <a:ln>
            <a:noFill/>
          </a:ln>
        </p:spPr>
        <p:txBody>
          <a:bodyPr spcFirstLastPara="1" wrap="square" lIns="91425" tIns="45700" rIns="91425" bIns="45700" anchor="ctr" anchorCtr="0">
            <a:noAutofit/>
          </a:bodyPr>
          <a:lstStyle>
            <a:lvl1pPr marL="457200" lvl="0" indent="-228600" algn="l">
              <a:spcBef>
                <a:spcPts val="440"/>
              </a:spcBef>
              <a:spcAft>
                <a:spcPts val="0"/>
              </a:spcAft>
              <a:buClr>
                <a:schemeClr val="lt1"/>
              </a:buClr>
              <a:buSzPts val="2200"/>
              <a:buNone/>
              <a:defRPr sz="2200" b="0">
                <a:solidFill>
                  <a:schemeClr val="lt1"/>
                </a:solidFill>
                <a:latin typeface="Roboto Condensed Light"/>
                <a:ea typeface="Roboto Condensed Light"/>
                <a:cs typeface="Roboto Condensed Light"/>
                <a:sym typeface="Roboto Condensed Light"/>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635" name="Google Shape;635;p23"/>
          <p:cNvSpPr txBox="1">
            <a:spLocks noGrp="1"/>
          </p:cNvSpPr>
          <p:nvPr>
            <p:ph type="body" idx="5"/>
          </p:nvPr>
        </p:nvSpPr>
        <p:spPr>
          <a:xfrm>
            <a:off x="755575" y="3411386"/>
            <a:ext cx="1441203" cy="867797"/>
          </a:xfrm>
          <a:prstGeom prst="rect">
            <a:avLst/>
          </a:prstGeom>
          <a:noFill/>
          <a:ln>
            <a:noFill/>
          </a:ln>
        </p:spPr>
        <p:txBody>
          <a:bodyPr spcFirstLastPara="1" wrap="square" lIns="91425" tIns="45700" rIns="91425" bIns="45700" anchor="ctr" anchorCtr="0">
            <a:noAutofit/>
          </a:bodyPr>
          <a:lstStyle>
            <a:lvl1pPr marL="457200" lvl="0" indent="-228600" algn="l">
              <a:spcBef>
                <a:spcPts val="440"/>
              </a:spcBef>
              <a:spcAft>
                <a:spcPts val="0"/>
              </a:spcAft>
              <a:buClr>
                <a:schemeClr val="lt1"/>
              </a:buClr>
              <a:buSzPts val="2200"/>
              <a:buNone/>
              <a:defRPr sz="2200" b="0">
                <a:solidFill>
                  <a:schemeClr val="lt1"/>
                </a:solidFill>
                <a:latin typeface="Roboto Condensed Light"/>
                <a:ea typeface="Roboto Condensed Light"/>
                <a:cs typeface="Roboto Condensed Light"/>
                <a:sym typeface="Roboto Condensed Light"/>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636" name="Google Shape;636;p23"/>
          <p:cNvSpPr/>
          <p:nvPr/>
        </p:nvSpPr>
        <p:spPr>
          <a:xfrm>
            <a:off x="185926" y="2739883"/>
            <a:ext cx="437526" cy="455951"/>
          </a:xfrm>
          <a:custGeom>
            <a:avLst/>
            <a:gdLst/>
            <a:ahLst/>
            <a:cxnLst/>
            <a:rect l="l" t="t" r="r" b="b"/>
            <a:pathLst>
              <a:path w="548" h="548" extrusionOk="0">
                <a:moveTo>
                  <a:pt x="274" y="548"/>
                </a:moveTo>
                <a:cubicBezTo>
                  <a:pt x="123" y="548"/>
                  <a:pt x="0" y="425"/>
                  <a:pt x="0" y="274"/>
                </a:cubicBezTo>
                <a:cubicBezTo>
                  <a:pt x="0" y="123"/>
                  <a:pt x="123" y="0"/>
                  <a:pt x="274" y="0"/>
                </a:cubicBezTo>
                <a:cubicBezTo>
                  <a:pt x="425" y="0"/>
                  <a:pt x="548" y="123"/>
                  <a:pt x="548" y="274"/>
                </a:cubicBezTo>
                <a:cubicBezTo>
                  <a:pt x="548" y="425"/>
                  <a:pt x="425" y="548"/>
                  <a:pt x="274" y="548"/>
                </a:cubicBezTo>
                <a:close/>
                <a:moveTo>
                  <a:pt x="274" y="37"/>
                </a:moveTo>
                <a:cubicBezTo>
                  <a:pt x="144" y="37"/>
                  <a:pt x="37" y="144"/>
                  <a:pt x="37" y="274"/>
                </a:cubicBezTo>
                <a:cubicBezTo>
                  <a:pt x="37" y="404"/>
                  <a:pt x="144" y="511"/>
                  <a:pt x="274" y="511"/>
                </a:cubicBezTo>
                <a:cubicBezTo>
                  <a:pt x="404" y="511"/>
                  <a:pt x="511" y="404"/>
                  <a:pt x="511" y="274"/>
                </a:cubicBezTo>
                <a:cubicBezTo>
                  <a:pt x="511" y="144"/>
                  <a:pt x="404" y="37"/>
                  <a:pt x="274" y="37"/>
                </a:cubicBezTo>
                <a:close/>
                <a:moveTo>
                  <a:pt x="287" y="286"/>
                </a:moveTo>
                <a:cubicBezTo>
                  <a:pt x="189" y="393"/>
                  <a:pt x="189" y="393"/>
                  <a:pt x="189" y="393"/>
                </a:cubicBezTo>
                <a:cubicBezTo>
                  <a:pt x="189" y="393"/>
                  <a:pt x="176" y="405"/>
                  <a:pt x="165" y="394"/>
                </a:cubicBezTo>
                <a:cubicBezTo>
                  <a:pt x="153" y="384"/>
                  <a:pt x="164" y="370"/>
                  <a:pt x="164" y="370"/>
                </a:cubicBezTo>
                <a:cubicBezTo>
                  <a:pt x="257" y="268"/>
                  <a:pt x="257" y="268"/>
                  <a:pt x="257" y="268"/>
                </a:cubicBezTo>
                <a:cubicBezTo>
                  <a:pt x="257" y="71"/>
                  <a:pt x="257" y="71"/>
                  <a:pt x="257" y="71"/>
                </a:cubicBezTo>
                <a:cubicBezTo>
                  <a:pt x="257" y="71"/>
                  <a:pt x="258" y="54"/>
                  <a:pt x="274" y="54"/>
                </a:cubicBezTo>
                <a:cubicBezTo>
                  <a:pt x="290" y="54"/>
                  <a:pt x="291" y="71"/>
                  <a:pt x="291" y="71"/>
                </a:cubicBezTo>
                <a:cubicBezTo>
                  <a:pt x="291" y="272"/>
                  <a:pt x="291" y="272"/>
                  <a:pt x="291" y="272"/>
                </a:cubicBezTo>
                <a:cubicBezTo>
                  <a:pt x="292" y="279"/>
                  <a:pt x="287" y="286"/>
                  <a:pt x="287" y="286"/>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Roboto Condensed Light"/>
              <a:ea typeface="Roboto Condensed Light"/>
              <a:cs typeface="Roboto Condensed Light"/>
              <a:sym typeface="Roboto Condensed Light"/>
            </a:endParaRPr>
          </a:p>
        </p:txBody>
      </p:sp>
      <p:sp>
        <p:nvSpPr>
          <p:cNvPr id="637" name="Google Shape;637;p23"/>
          <p:cNvSpPr/>
          <p:nvPr/>
        </p:nvSpPr>
        <p:spPr>
          <a:xfrm flipH="1">
            <a:off x="179921" y="3620407"/>
            <a:ext cx="450061" cy="469016"/>
          </a:xfrm>
          <a:custGeom>
            <a:avLst/>
            <a:gdLst/>
            <a:ahLst/>
            <a:cxnLst/>
            <a:rect l="l" t="t" r="r" b="b"/>
            <a:pathLst>
              <a:path w="676208" h="676208" extrusionOk="0">
                <a:moveTo>
                  <a:pt x="383148" y="205522"/>
                </a:moveTo>
                <a:cubicBezTo>
                  <a:pt x="309924" y="180645"/>
                  <a:pt x="230399" y="219837"/>
                  <a:pt x="205522" y="293060"/>
                </a:cubicBezTo>
                <a:cubicBezTo>
                  <a:pt x="180645" y="366284"/>
                  <a:pt x="219837" y="445809"/>
                  <a:pt x="293060" y="470686"/>
                </a:cubicBezTo>
                <a:cubicBezTo>
                  <a:pt x="366284" y="495563"/>
                  <a:pt x="445809" y="456371"/>
                  <a:pt x="470686" y="383148"/>
                </a:cubicBezTo>
                <a:cubicBezTo>
                  <a:pt x="495563" y="309924"/>
                  <a:pt x="456371" y="230399"/>
                  <a:pt x="383148" y="205522"/>
                </a:cubicBezTo>
                <a:close/>
                <a:moveTo>
                  <a:pt x="411540" y="7455"/>
                </a:moveTo>
                <a:lnTo>
                  <a:pt x="432416" y="90211"/>
                </a:lnTo>
                <a:lnTo>
                  <a:pt x="490568" y="120778"/>
                </a:lnTo>
                <a:lnTo>
                  <a:pt x="523372" y="108850"/>
                </a:lnTo>
                <a:lnTo>
                  <a:pt x="570341" y="91702"/>
                </a:lnTo>
                <a:lnTo>
                  <a:pt x="581524" y="105122"/>
                </a:lnTo>
                <a:lnTo>
                  <a:pt x="623274" y="155819"/>
                </a:lnTo>
                <a:lnTo>
                  <a:pt x="604636" y="187877"/>
                </a:lnTo>
                <a:lnTo>
                  <a:pt x="579288" y="229628"/>
                </a:lnTo>
                <a:lnTo>
                  <a:pt x="583015" y="241556"/>
                </a:lnTo>
                <a:lnTo>
                  <a:pt x="599417" y="292253"/>
                </a:lnTo>
                <a:lnTo>
                  <a:pt x="652351" y="316856"/>
                </a:lnTo>
                <a:lnTo>
                  <a:pt x="676208" y="328039"/>
                </a:lnTo>
                <a:lnTo>
                  <a:pt x="676208" y="334749"/>
                </a:lnTo>
                <a:lnTo>
                  <a:pt x="668753" y="410794"/>
                </a:lnTo>
                <a:lnTo>
                  <a:pt x="611346" y="425705"/>
                </a:lnTo>
                <a:lnTo>
                  <a:pt x="585997" y="431670"/>
                </a:lnTo>
                <a:lnTo>
                  <a:pt x="555430" y="489822"/>
                </a:lnTo>
                <a:lnTo>
                  <a:pt x="584506" y="569595"/>
                </a:lnTo>
                <a:lnTo>
                  <a:pt x="521135" y="623274"/>
                </a:lnTo>
                <a:lnTo>
                  <a:pt x="447326" y="579287"/>
                </a:lnTo>
                <a:lnTo>
                  <a:pt x="384701" y="598672"/>
                </a:lnTo>
                <a:lnTo>
                  <a:pt x="348169" y="676208"/>
                </a:lnTo>
                <a:lnTo>
                  <a:pt x="265413" y="668007"/>
                </a:lnTo>
                <a:lnTo>
                  <a:pt x="244538" y="585252"/>
                </a:lnTo>
                <a:lnTo>
                  <a:pt x="186386" y="554684"/>
                </a:lnTo>
                <a:lnTo>
                  <a:pt x="106613" y="584506"/>
                </a:lnTo>
                <a:lnTo>
                  <a:pt x="53679" y="520390"/>
                </a:lnTo>
                <a:lnTo>
                  <a:pt x="56662" y="514425"/>
                </a:lnTo>
                <a:lnTo>
                  <a:pt x="96921" y="446581"/>
                </a:lnTo>
                <a:lnTo>
                  <a:pt x="77537" y="383955"/>
                </a:lnTo>
                <a:lnTo>
                  <a:pt x="12674" y="353388"/>
                </a:lnTo>
                <a:lnTo>
                  <a:pt x="0" y="348169"/>
                </a:lnTo>
                <a:lnTo>
                  <a:pt x="8201" y="265414"/>
                </a:lnTo>
                <a:lnTo>
                  <a:pt x="90956" y="244538"/>
                </a:lnTo>
                <a:lnTo>
                  <a:pt x="121524" y="186386"/>
                </a:lnTo>
                <a:lnTo>
                  <a:pt x="91702" y="105867"/>
                </a:lnTo>
                <a:lnTo>
                  <a:pt x="155819" y="52934"/>
                </a:lnTo>
                <a:lnTo>
                  <a:pt x="229627" y="96921"/>
                </a:lnTo>
                <a:lnTo>
                  <a:pt x="292253" y="77537"/>
                </a:lnTo>
                <a:lnTo>
                  <a:pt x="328785" y="0"/>
                </a:lnTo>
                <a:lnTo>
                  <a:pt x="410049" y="7456"/>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Roboto Condensed Light"/>
              <a:ea typeface="Roboto Condensed Light"/>
              <a:cs typeface="Roboto Condensed Light"/>
              <a:sym typeface="Roboto Condensed Light"/>
            </a:endParaRPr>
          </a:p>
        </p:txBody>
      </p:sp>
      <p:sp>
        <p:nvSpPr>
          <p:cNvPr id="638" name="Google Shape;638;p23"/>
          <p:cNvSpPr txBox="1">
            <a:spLocks noGrp="1"/>
          </p:cNvSpPr>
          <p:nvPr>
            <p:ph type="title"/>
          </p:nvPr>
        </p:nvSpPr>
        <p:spPr>
          <a:xfrm>
            <a:off x="457200" y="205978"/>
            <a:ext cx="8229600" cy="781596"/>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Roboto Condensed Light"/>
              <a:buNone/>
              <a:defRPr sz="4400">
                <a:solidFill>
                  <a:schemeClr val="dk1"/>
                </a:solidFill>
                <a:latin typeface="Roboto Condensed Light"/>
                <a:ea typeface="Roboto Condensed Light"/>
                <a:cs typeface="Roboto Condensed Light"/>
                <a:sym typeface="Roboto Condensed Light"/>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9" name="Google Shape;639;p23"/>
          <p:cNvSpPr txBox="1">
            <a:spLocks noGrp="1"/>
          </p:cNvSpPr>
          <p:nvPr>
            <p:ph type="body" idx="6"/>
          </p:nvPr>
        </p:nvSpPr>
        <p:spPr>
          <a:xfrm>
            <a:off x="3370618" y="2524332"/>
            <a:ext cx="625318" cy="614742"/>
          </a:xfrm>
          <a:prstGeom prst="rect">
            <a:avLst/>
          </a:prstGeom>
          <a:noFill/>
          <a:ln>
            <a:noFill/>
          </a:ln>
        </p:spPr>
        <p:txBody>
          <a:bodyPr spcFirstLastPara="1" wrap="square" lIns="91425" tIns="45700" rIns="91425" bIns="45700" anchor="ctr" anchorCtr="0">
            <a:noAutofit/>
          </a:bodyPr>
          <a:lstStyle>
            <a:lvl1pPr marL="457200" lvl="0" indent="-228600" algn="l">
              <a:spcBef>
                <a:spcPts val="480"/>
              </a:spcBef>
              <a:spcAft>
                <a:spcPts val="0"/>
              </a:spcAft>
              <a:buClr>
                <a:schemeClr val="lt1"/>
              </a:buClr>
              <a:buSzPts val="2400"/>
              <a:buNone/>
              <a:defRPr sz="2400" b="0">
                <a:solidFill>
                  <a:schemeClr val="lt1"/>
                </a:solidFill>
                <a:latin typeface="Roboto Condensed Light"/>
                <a:ea typeface="Roboto Condensed Light"/>
                <a:cs typeface="Roboto Condensed Light"/>
                <a:sym typeface="Roboto Condensed Light"/>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640" name="Google Shape;640;p23"/>
          <p:cNvSpPr txBox="1">
            <a:spLocks noGrp="1"/>
          </p:cNvSpPr>
          <p:nvPr>
            <p:ph type="body" idx="7"/>
          </p:nvPr>
        </p:nvSpPr>
        <p:spPr>
          <a:xfrm>
            <a:off x="3995936" y="2524332"/>
            <a:ext cx="3672408" cy="614742"/>
          </a:xfrm>
          <a:prstGeom prst="rect">
            <a:avLst/>
          </a:prstGeom>
          <a:noFill/>
          <a:ln>
            <a:noFill/>
          </a:ln>
        </p:spPr>
        <p:txBody>
          <a:bodyPr spcFirstLastPara="1" wrap="square" lIns="91425" tIns="45700" rIns="91425" bIns="45700" anchor="ctr" anchorCtr="0">
            <a:noAutofit/>
          </a:bodyPr>
          <a:lstStyle>
            <a:lvl1pPr marL="457200" lvl="0" indent="-228600" algn="l">
              <a:spcBef>
                <a:spcPts val="480"/>
              </a:spcBef>
              <a:spcAft>
                <a:spcPts val="0"/>
              </a:spcAft>
              <a:buClr>
                <a:schemeClr val="lt1"/>
              </a:buClr>
              <a:buSzPts val="2400"/>
              <a:buNone/>
              <a:defRPr sz="2400" b="0">
                <a:solidFill>
                  <a:schemeClr val="lt1"/>
                </a:solidFill>
                <a:latin typeface="Roboto Condensed Light"/>
                <a:ea typeface="Roboto Condensed Light"/>
                <a:cs typeface="Roboto Condensed Light"/>
                <a:sym typeface="Roboto Condensed Light"/>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641" name="Google Shape;641;p23"/>
          <p:cNvSpPr txBox="1">
            <a:spLocks noGrp="1"/>
          </p:cNvSpPr>
          <p:nvPr>
            <p:ph type="body" idx="8"/>
          </p:nvPr>
        </p:nvSpPr>
        <p:spPr>
          <a:xfrm>
            <a:off x="3370618" y="3137444"/>
            <a:ext cx="625318" cy="614742"/>
          </a:xfrm>
          <a:prstGeom prst="rect">
            <a:avLst/>
          </a:prstGeom>
          <a:noFill/>
          <a:ln>
            <a:noFill/>
          </a:ln>
        </p:spPr>
        <p:txBody>
          <a:bodyPr spcFirstLastPara="1" wrap="square" lIns="91425" tIns="45700" rIns="91425" bIns="45700" anchor="ctr" anchorCtr="0">
            <a:noAutofit/>
          </a:bodyPr>
          <a:lstStyle>
            <a:lvl1pPr marL="457200" lvl="0" indent="-228600" algn="l">
              <a:spcBef>
                <a:spcPts val="480"/>
              </a:spcBef>
              <a:spcAft>
                <a:spcPts val="0"/>
              </a:spcAft>
              <a:buClr>
                <a:schemeClr val="lt1"/>
              </a:buClr>
              <a:buSzPts val="2400"/>
              <a:buNone/>
              <a:defRPr sz="2400" b="0">
                <a:solidFill>
                  <a:schemeClr val="lt1"/>
                </a:solidFill>
                <a:latin typeface="Roboto Condensed Light"/>
                <a:ea typeface="Roboto Condensed Light"/>
                <a:cs typeface="Roboto Condensed Light"/>
                <a:sym typeface="Roboto Condensed Light"/>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642" name="Google Shape;642;p23"/>
          <p:cNvSpPr txBox="1">
            <a:spLocks noGrp="1"/>
          </p:cNvSpPr>
          <p:nvPr>
            <p:ph type="body" idx="9"/>
          </p:nvPr>
        </p:nvSpPr>
        <p:spPr>
          <a:xfrm>
            <a:off x="3995936" y="3137444"/>
            <a:ext cx="3168352" cy="614742"/>
          </a:xfrm>
          <a:prstGeom prst="rect">
            <a:avLst/>
          </a:prstGeom>
          <a:noFill/>
          <a:ln>
            <a:noFill/>
          </a:ln>
        </p:spPr>
        <p:txBody>
          <a:bodyPr spcFirstLastPara="1" wrap="square" lIns="91425" tIns="45700" rIns="91425" bIns="45700" anchor="ctr" anchorCtr="0">
            <a:noAutofit/>
          </a:bodyPr>
          <a:lstStyle>
            <a:lvl1pPr marL="457200" lvl="0" indent="-228600" algn="l">
              <a:spcBef>
                <a:spcPts val="480"/>
              </a:spcBef>
              <a:spcAft>
                <a:spcPts val="0"/>
              </a:spcAft>
              <a:buClr>
                <a:schemeClr val="lt1"/>
              </a:buClr>
              <a:buSzPts val="2400"/>
              <a:buNone/>
              <a:defRPr sz="2400" b="0">
                <a:solidFill>
                  <a:schemeClr val="lt1"/>
                </a:solidFill>
                <a:latin typeface="Roboto Condensed Light"/>
                <a:ea typeface="Roboto Condensed Light"/>
                <a:cs typeface="Roboto Condensed Light"/>
                <a:sym typeface="Roboto Condensed Light"/>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Origami Banner">
  <p:cSld name="Origami Banner">
    <p:bg>
      <p:bgPr>
        <a:solidFill>
          <a:schemeClr val="lt1"/>
        </a:solidFill>
        <a:effectLst/>
      </p:bgPr>
    </p:bg>
    <p:spTree>
      <p:nvGrpSpPr>
        <p:cNvPr id="1" name="Shape 849"/>
        <p:cNvGrpSpPr/>
        <p:nvPr/>
      </p:nvGrpSpPr>
      <p:grpSpPr>
        <a:xfrm>
          <a:off x="0" y="0"/>
          <a:ext cx="0" cy="0"/>
          <a:chOff x="0" y="0"/>
          <a:chExt cx="0" cy="0"/>
        </a:xfrm>
      </p:grpSpPr>
      <p:sp>
        <p:nvSpPr>
          <p:cNvPr id="850" name="Google Shape;850;p29"/>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1" name="Google Shape;851;p29"/>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2" name="Google Shape;852;p29"/>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dk1"/>
                </a:solidFill>
                <a:latin typeface="Roboto Condensed Light"/>
                <a:ea typeface="Roboto Condensed Light"/>
                <a:cs typeface="Roboto Condensed Light"/>
                <a:sym typeface="Roboto Condensed Light"/>
              </a:defRPr>
            </a:lvl1pPr>
            <a:lvl2pPr marL="0" lvl="1" indent="0" algn="r">
              <a:spcBef>
                <a:spcPts val="0"/>
              </a:spcBef>
              <a:buNone/>
              <a:defRPr sz="1200">
                <a:solidFill>
                  <a:schemeClr val="dk1"/>
                </a:solidFill>
                <a:latin typeface="Roboto Condensed Light"/>
                <a:ea typeface="Roboto Condensed Light"/>
                <a:cs typeface="Roboto Condensed Light"/>
                <a:sym typeface="Roboto Condensed Light"/>
              </a:defRPr>
            </a:lvl2pPr>
            <a:lvl3pPr marL="0" lvl="2" indent="0" algn="r">
              <a:spcBef>
                <a:spcPts val="0"/>
              </a:spcBef>
              <a:buNone/>
              <a:defRPr sz="1200">
                <a:solidFill>
                  <a:schemeClr val="dk1"/>
                </a:solidFill>
                <a:latin typeface="Roboto Condensed Light"/>
                <a:ea typeface="Roboto Condensed Light"/>
                <a:cs typeface="Roboto Condensed Light"/>
                <a:sym typeface="Roboto Condensed Light"/>
              </a:defRPr>
            </a:lvl3pPr>
            <a:lvl4pPr marL="0" lvl="3" indent="0" algn="r">
              <a:spcBef>
                <a:spcPts val="0"/>
              </a:spcBef>
              <a:buNone/>
              <a:defRPr sz="1200">
                <a:solidFill>
                  <a:schemeClr val="dk1"/>
                </a:solidFill>
                <a:latin typeface="Roboto Condensed Light"/>
                <a:ea typeface="Roboto Condensed Light"/>
                <a:cs typeface="Roboto Condensed Light"/>
                <a:sym typeface="Roboto Condensed Light"/>
              </a:defRPr>
            </a:lvl4pPr>
            <a:lvl5pPr marL="0" lvl="4" indent="0" algn="r">
              <a:spcBef>
                <a:spcPts val="0"/>
              </a:spcBef>
              <a:buNone/>
              <a:defRPr sz="1200">
                <a:solidFill>
                  <a:schemeClr val="dk1"/>
                </a:solidFill>
                <a:latin typeface="Roboto Condensed Light"/>
                <a:ea typeface="Roboto Condensed Light"/>
                <a:cs typeface="Roboto Condensed Light"/>
                <a:sym typeface="Roboto Condensed Light"/>
              </a:defRPr>
            </a:lvl5pPr>
            <a:lvl6pPr marL="0" lvl="5" indent="0" algn="r">
              <a:spcBef>
                <a:spcPts val="0"/>
              </a:spcBef>
              <a:buNone/>
              <a:defRPr sz="1200">
                <a:solidFill>
                  <a:schemeClr val="dk1"/>
                </a:solidFill>
                <a:latin typeface="Roboto Condensed Light"/>
                <a:ea typeface="Roboto Condensed Light"/>
                <a:cs typeface="Roboto Condensed Light"/>
                <a:sym typeface="Roboto Condensed Light"/>
              </a:defRPr>
            </a:lvl6pPr>
            <a:lvl7pPr marL="0" lvl="6" indent="0" algn="r">
              <a:spcBef>
                <a:spcPts val="0"/>
              </a:spcBef>
              <a:buNone/>
              <a:defRPr sz="1200">
                <a:solidFill>
                  <a:schemeClr val="dk1"/>
                </a:solidFill>
                <a:latin typeface="Roboto Condensed Light"/>
                <a:ea typeface="Roboto Condensed Light"/>
                <a:cs typeface="Roboto Condensed Light"/>
                <a:sym typeface="Roboto Condensed Light"/>
              </a:defRPr>
            </a:lvl7pPr>
            <a:lvl8pPr marL="0" lvl="7" indent="0" algn="r">
              <a:spcBef>
                <a:spcPts val="0"/>
              </a:spcBef>
              <a:buNone/>
              <a:defRPr sz="1200">
                <a:solidFill>
                  <a:schemeClr val="dk1"/>
                </a:solidFill>
                <a:latin typeface="Roboto Condensed Light"/>
                <a:ea typeface="Roboto Condensed Light"/>
                <a:cs typeface="Roboto Condensed Light"/>
                <a:sym typeface="Roboto Condensed Light"/>
              </a:defRPr>
            </a:lvl8pPr>
            <a:lvl9pPr marL="0" lvl="8" indent="0" algn="r">
              <a:spcBef>
                <a:spcPts val="0"/>
              </a:spcBef>
              <a:buNone/>
              <a:defRPr sz="1200">
                <a:solidFill>
                  <a:schemeClr val="dk1"/>
                </a:solidFill>
                <a:latin typeface="Roboto Condensed Light"/>
                <a:ea typeface="Roboto Condensed Light"/>
                <a:cs typeface="Roboto Condensed Light"/>
                <a:sym typeface="Roboto Condensed Light"/>
              </a:defRPr>
            </a:lvl9pPr>
          </a:lstStyle>
          <a:p>
            <a:pPr marL="0" lvl="0" indent="0" algn="r" rtl="0">
              <a:spcBef>
                <a:spcPts val="0"/>
              </a:spcBef>
              <a:spcAft>
                <a:spcPts val="0"/>
              </a:spcAft>
              <a:buNone/>
            </a:pPr>
            <a:fld id="{00000000-1234-1234-1234-123412341234}" type="slidenum">
              <a:rPr lang="en"/>
              <a:t>‹#›</a:t>
            </a:fld>
            <a:endParaRPr/>
          </a:p>
        </p:txBody>
      </p:sp>
      <p:sp>
        <p:nvSpPr>
          <p:cNvPr id="853" name="Google Shape;853;p29"/>
          <p:cNvSpPr txBox="1">
            <a:spLocks noGrp="1"/>
          </p:cNvSpPr>
          <p:nvPr>
            <p:ph type="title"/>
          </p:nvPr>
        </p:nvSpPr>
        <p:spPr>
          <a:xfrm>
            <a:off x="457200" y="205978"/>
            <a:ext cx="8229600" cy="781596"/>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Roboto Condensed Light"/>
              <a:buNone/>
              <a:defRPr sz="4400">
                <a:solidFill>
                  <a:schemeClr val="dk1"/>
                </a:solidFill>
                <a:latin typeface="Roboto Condensed Light"/>
                <a:ea typeface="Roboto Condensed Light"/>
                <a:cs typeface="Roboto Condensed Light"/>
                <a:sym typeface="Roboto Condensed Light"/>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grpSp>
        <p:nvGrpSpPr>
          <p:cNvPr id="854" name="Google Shape;854;p29"/>
          <p:cNvGrpSpPr/>
          <p:nvPr/>
        </p:nvGrpSpPr>
        <p:grpSpPr>
          <a:xfrm flipH="1">
            <a:off x="1379028" y="1790796"/>
            <a:ext cx="6250171" cy="2438821"/>
            <a:chOff x="0" y="708"/>
            <a:chExt cx="5761" cy="1826"/>
          </a:xfrm>
        </p:grpSpPr>
        <p:sp>
          <p:nvSpPr>
            <p:cNvPr id="855" name="Google Shape;855;p29"/>
            <p:cNvSpPr/>
            <p:nvPr/>
          </p:nvSpPr>
          <p:spPr>
            <a:xfrm>
              <a:off x="179" y="2236"/>
              <a:ext cx="264" cy="298"/>
            </a:xfrm>
            <a:custGeom>
              <a:avLst/>
              <a:gdLst/>
              <a:ahLst/>
              <a:cxnLst/>
              <a:rect l="l" t="t" r="r" b="b"/>
              <a:pathLst>
                <a:path w="264" h="298" extrusionOk="0">
                  <a:moveTo>
                    <a:pt x="0" y="298"/>
                  </a:moveTo>
                  <a:lnTo>
                    <a:pt x="198" y="0"/>
                  </a:lnTo>
                  <a:lnTo>
                    <a:pt x="264" y="218"/>
                  </a:lnTo>
                  <a:lnTo>
                    <a:pt x="0" y="298"/>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56" name="Google Shape;856;p29"/>
            <p:cNvSpPr/>
            <p:nvPr/>
          </p:nvSpPr>
          <p:spPr>
            <a:xfrm>
              <a:off x="4000" y="708"/>
              <a:ext cx="627" cy="335"/>
            </a:xfrm>
            <a:custGeom>
              <a:avLst/>
              <a:gdLst/>
              <a:ahLst/>
              <a:cxnLst/>
              <a:rect l="l" t="t" r="r" b="b"/>
              <a:pathLst>
                <a:path w="627" h="335" extrusionOk="0">
                  <a:moveTo>
                    <a:pt x="627" y="0"/>
                  </a:moveTo>
                  <a:lnTo>
                    <a:pt x="349" y="335"/>
                  </a:lnTo>
                  <a:lnTo>
                    <a:pt x="0" y="113"/>
                  </a:lnTo>
                  <a:lnTo>
                    <a:pt x="627"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57" name="Google Shape;857;p29"/>
            <p:cNvSpPr/>
            <p:nvPr/>
          </p:nvSpPr>
          <p:spPr>
            <a:xfrm>
              <a:off x="0" y="2190"/>
              <a:ext cx="443" cy="265"/>
            </a:xfrm>
            <a:custGeom>
              <a:avLst/>
              <a:gdLst/>
              <a:ahLst/>
              <a:cxnLst/>
              <a:rect l="l" t="t" r="r" b="b"/>
              <a:pathLst>
                <a:path w="443" h="265" extrusionOk="0">
                  <a:moveTo>
                    <a:pt x="443" y="265"/>
                  </a:moveTo>
                  <a:lnTo>
                    <a:pt x="0" y="46"/>
                  </a:lnTo>
                  <a:lnTo>
                    <a:pt x="363" y="0"/>
                  </a:lnTo>
                  <a:lnTo>
                    <a:pt x="443" y="265"/>
                  </a:lnTo>
                  <a:close/>
                </a:path>
              </a:pathLst>
            </a:custGeom>
            <a:solidFill>
              <a:srgbClr val="19A0D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58" name="Google Shape;858;p29"/>
            <p:cNvSpPr/>
            <p:nvPr/>
          </p:nvSpPr>
          <p:spPr>
            <a:xfrm>
              <a:off x="4000" y="821"/>
              <a:ext cx="1761" cy="574"/>
            </a:xfrm>
            <a:custGeom>
              <a:avLst/>
              <a:gdLst/>
              <a:ahLst/>
              <a:cxnLst/>
              <a:rect l="l" t="t" r="r" b="b"/>
              <a:pathLst>
                <a:path w="1761" h="574" extrusionOk="0">
                  <a:moveTo>
                    <a:pt x="1761" y="234"/>
                  </a:moveTo>
                  <a:lnTo>
                    <a:pt x="901" y="574"/>
                  </a:lnTo>
                  <a:lnTo>
                    <a:pt x="3" y="2"/>
                  </a:lnTo>
                  <a:lnTo>
                    <a:pt x="0" y="0"/>
                  </a:lnTo>
                  <a:lnTo>
                    <a:pt x="7" y="1"/>
                  </a:lnTo>
                  <a:lnTo>
                    <a:pt x="486" y="64"/>
                  </a:lnTo>
                  <a:lnTo>
                    <a:pt x="1761" y="234"/>
                  </a:lnTo>
                  <a:close/>
                </a:path>
              </a:pathLst>
            </a:custGeom>
            <a:solidFill>
              <a:srgbClr val="19A0D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59" name="Google Shape;859;p29"/>
            <p:cNvSpPr/>
            <p:nvPr/>
          </p:nvSpPr>
          <p:spPr>
            <a:xfrm>
              <a:off x="0" y="1055"/>
              <a:ext cx="5761" cy="1181"/>
            </a:xfrm>
            <a:custGeom>
              <a:avLst/>
              <a:gdLst/>
              <a:ahLst/>
              <a:cxnLst/>
              <a:rect l="l" t="t" r="r" b="b"/>
              <a:pathLst>
                <a:path w="5761" h="1181" extrusionOk="0">
                  <a:moveTo>
                    <a:pt x="5761" y="1181"/>
                  </a:moveTo>
                  <a:lnTo>
                    <a:pt x="0" y="1181"/>
                  </a:lnTo>
                  <a:lnTo>
                    <a:pt x="0" y="373"/>
                  </a:lnTo>
                  <a:lnTo>
                    <a:pt x="5761" y="0"/>
                  </a:lnTo>
                  <a:lnTo>
                    <a:pt x="5761" y="1181"/>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860" name="Google Shape;860;p29"/>
          <p:cNvSpPr txBox="1">
            <a:spLocks noGrp="1"/>
          </p:cNvSpPr>
          <p:nvPr>
            <p:ph type="body" idx="1"/>
          </p:nvPr>
        </p:nvSpPr>
        <p:spPr>
          <a:xfrm>
            <a:off x="6082081" y="4221398"/>
            <a:ext cx="2577130" cy="496000"/>
          </a:xfrm>
          <a:prstGeom prst="rect">
            <a:avLst/>
          </a:prstGeom>
          <a:noFill/>
          <a:ln>
            <a:noFill/>
          </a:ln>
        </p:spPr>
        <p:txBody>
          <a:bodyPr spcFirstLastPara="1" wrap="square" lIns="91425" tIns="45700" rIns="91425" bIns="45700" anchor="ctr" anchorCtr="0">
            <a:noAutofit/>
          </a:bodyPr>
          <a:lstStyle>
            <a:lvl1pPr marL="457200" lvl="0" indent="-228600" algn="ctr">
              <a:spcBef>
                <a:spcPts val="440"/>
              </a:spcBef>
              <a:spcAft>
                <a:spcPts val="0"/>
              </a:spcAft>
              <a:buClr>
                <a:schemeClr val="dk1"/>
              </a:buClr>
              <a:buSzPts val="2200"/>
              <a:buNone/>
              <a:defRPr sz="2200">
                <a:solidFill>
                  <a:schemeClr val="dk1"/>
                </a:solidFill>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61" name="Google Shape;861;p29"/>
          <p:cNvSpPr txBox="1">
            <a:spLocks noGrp="1"/>
          </p:cNvSpPr>
          <p:nvPr>
            <p:ph type="body" idx="2"/>
          </p:nvPr>
        </p:nvSpPr>
        <p:spPr>
          <a:xfrm>
            <a:off x="1043608" y="1306143"/>
            <a:ext cx="2577130" cy="496000"/>
          </a:xfrm>
          <a:prstGeom prst="rect">
            <a:avLst/>
          </a:prstGeom>
          <a:noFill/>
          <a:ln>
            <a:noFill/>
          </a:ln>
        </p:spPr>
        <p:txBody>
          <a:bodyPr spcFirstLastPara="1" wrap="square" lIns="91425" tIns="45700" rIns="91425" bIns="45700" anchor="ctr" anchorCtr="0">
            <a:noAutofit/>
          </a:bodyPr>
          <a:lstStyle>
            <a:lvl1pPr marL="457200" lvl="0" indent="-228600" algn="ctr">
              <a:spcBef>
                <a:spcPts val="440"/>
              </a:spcBef>
              <a:spcAft>
                <a:spcPts val="0"/>
              </a:spcAft>
              <a:buClr>
                <a:schemeClr val="dk1"/>
              </a:buClr>
              <a:buSzPts val="2200"/>
              <a:buNone/>
              <a:defRPr sz="2200">
                <a:solidFill>
                  <a:schemeClr val="dk1"/>
                </a:solidFill>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62" name="Google Shape;862;p29"/>
          <p:cNvSpPr txBox="1">
            <a:spLocks noGrp="1"/>
          </p:cNvSpPr>
          <p:nvPr>
            <p:ph type="body" idx="3"/>
          </p:nvPr>
        </p:nvSpPr>
        <p:spPr>
          <a:xfrm>
            <a:off x="1907704" y="2654328"/>
            <a:ext cx="5184576" cy="1177278"/>
          </a:xfrm>
          <a:prstGeom prst="rect">
            <a:avLst/>
          </a:prstGeom>
          <a:noFill/>
          <a:ln>
            <a:noFill/>
          </a:ln>
        </p:spPr>
        <p:txBody>
          <a:bodyPr spcFirstLastPara="1" wrap="square" lIns="91425" tIns="45700" rIns="91425" bIns="45700" anchor="ctr" anchorCtr="0">
            <a:noAutofit/>
          </a:bodyPr>
          <a:lstStyle>
            <a:lvl1pPr marL="457200" lvl="0" indent="-228600" algn="ctr">
              <a:spcBef>
                <a:spcPts val="480"/>
              </a:spcBef>
              <a:spcAft>
                <a:spcPts val="0"/>
              </a:spcAft>
              <a:buClr>
                <a:schemeClr val="lt1"/>
              </a:buClr>
              <a:buSzPts val="2400"/>
              <a:buNone/>
              <a:defRPr sz="2400">
                <a:solidFill>
                  <a:schemeClr val="lt1"/>
                </a:solidFill>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Speech Bubbles">
  <p:cSld name="Speech Bubbles">
    <p:bg>
      <p:bgPr>
        <a:solidFill>
          <a:schemeClr val="lt1"/>
        </a:solidFill>
        <a:effectLst/>
      </p:bgPr>
    </p:bg>
    <p:spTree>
      <p:nvGrpSpPr>
        <p:cNvPr id="1" name="Shape 882"/>
        <p:cNvGrpSpPr/>
        <p:nvPr/>
      </p:nvGrpSpPr>
      <p:grpSpPr>
        <a:xfrm>
          <a:off x="0" y="0"/>
          <a:ext cx="0" cy="0"/>
          <a:chOff x="0" y="0"/>
          <a:chExt cx="0" cy="0"/>
        </a:xfrm>
      </p:grpSpPr>
      <p:sp>
        <p:nvSpPr>
          <p:cNvPr id="883" name="Google Shape;883;p31"/>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dk1"/>
                </a:solidFill>
                <a:latin typeface="Roboto Condensed Light"/>
                <a:ea typeface="Roboto Condensed Light"/>
                <a:cs typeface="Roboto Condensed Light"/>
                <a:sym typeface="Roboto Condensed Light"/>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4" name="Google Shape;884;p31"/>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chemeClr val="dk1"/>
                </a:solidFill>
                <a:latin typeface="Roboto Condensed Light"/>
                <a:ea typeface="Roboto Condensed Light"/>
                <a:cs typeface="Roboto Condensed Light"/>
                <a:sym typeface="Roboto Condensed Light"/>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5" name="Google Shape;885;p31"/>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dk1"/>
                </a:solidFill>
                <a:latin typeface="Roboto Condensed Light"/>
                <a:ea typeface="Roboto Condensed Light"/>
                <a:cs typeface="Roboto Condensed Light"/>
                <a:sym typeface="Roboto Condensed Light"/>
              </a:defRPr>
            </a:lvl1pPr>
            <a:lvl2pPr marL="0" lvl="1" indent="0" algn="r">
              <a:spcBef>
                <a:spcPts val="0"/>
              </a:spcBef>
              <a:buNone/>
              <a:defRPr sz="1200">
                <a:solidFill>
                  <a:schemeClr val="dk1"/>
                </a:solidFill>
                <a:latin typeface="Roboto Condensed Light"/>
                <a:ea typeface="Roboto Condensed Light"/>
                <a:cs typeface="Roboto Condensed Light"/>
                <a:sym typeface="Roboto Condensed Light"/>
              </a:defRPr>
            </a:lvl2pPr>
            <a:lvl3pPr marL="0" lvl="2" indent="0" algn="r">
              <a:spcBef>
                <a:spcPts val="0"/>
              </a:spcBef>
              <a:buNone/>
              <a:defRPr sz="1200">
                <a:solidFill>
                  <a:schemeClr val="dk1"/>
                </a:solidFill>
                <a:latin typeface="Roboto Condensed Light"/>
                <a:ea typeface="Roboto Condensed Light"/>
                <a:cs typeface="Roboto Condensed Light"/>
                <a:sym typeface="Roboto Condensed Light"/>
              </a:defRPr>
            </a:lvl3pPr>
            <a:lvl4pPr marL="0" lvl="3" indent="0" algn="r">
              <a:spcBef>
                <a:spcPts val="0"/>
              </a:spcBef>
              <a:buNone/>
              <a:defRPr sz="1200">
                <a:solidFill>
                  <a:schemeClr val="dk1"/>
                </a:solidFill>
                <a:latin typeface="Roboto Condensed Light"/>
                <a:ea typeface="Roboto Condensed Light"/>
                <a:cs typeface="Roboto Condensed Light"/>
                <a:sym typeface="Roboto Condensed Light"/>
              </a:defRPr>
            </a:lvl4pPr>
            <a:lvl5pPr marL="0" lvl="4" indent="0" algn="r">
              <a:spcBef>
                <a:spcPts val="0"/>
              </a:spcBef>
              <a:buNone/>
              <a:defRPr sz="1200">
                <a:solidFill>
                  <a:schemeClr val="dk1"/>
                </a:solidFill>
                <a:latin typeface="Roboto Condensed Light"/>
                <a:ea typeface="Roboto Condensed Light"/>
                <a:cs typeface="Roboto Condensed Light"/>
                <a:sym typeface="Roboto Condensed Light"/>
              </a:defRPr>
            </a:lvl5pPr>
            <a:lvl6pPr marL="0" lvl="5" indent="0" algn="r">
              <a:spcBef>
                <a:spcPts val="0"/>
              </a:spcBef>
              <a:buNone/>
              <a:defRPr sz="1200">
                <a:solidFill>
                  <a:schemeClr val="dk1"/>
                </a:solidFill>
                <a:latin typeface="Roboto Condensed Light"/>
                <a:ea typeface="Roboto Condensed Light"/>
                <a:cs typeface="Roboto Condensed Light"/>
                <a:sym typeface="Roboto Condensed Light"/>
              </a:defRPr>
            </a:lvl6pPr>
            <a:lvl7pPr marL="0" lvl="6" indent="0" algn="r">
              <a:spcBef>
                <a:spcPts val="0"/>
              </a:spcBef>
              <a:buNone/>
              <a:defRPr sz="1200">
                <a:solidFill>
                  <a:schemeClr val="dk1"/>
                </a:solidFill>
                <a:latin typeface="Roboto Condensed Light"/>
                <a:ea typeface="Roboto Condensed Light"/>
                <a:cs typeface="Roboto Condensed Light"/>
                <a:sym typeface="Roboto Condensed Light"/>
              </a:defRPr>
            </a:lvl7pPr>
            <a:lvl8pPr marL="0" lvl="7" indent="0" algn="r">
              <a:spcBef>
                <a:spcPts val="0"/>
              </a:spcBef>
              <a:buNone/>
              <a:defRPr sz="1200">
                <a:solidFill>
                  <a:schemeClr val="dk1"/>
                </a:solidFill>
                <a:latin typeface="Roboto Condensed Light"/>
                <a:ea typeface="Roboto Condensed Light"/>
                <a:cs typeface="Roboto Condensed Light"/>
                <a:sym typeface="Roboto Condensed Light"/>
              </a:defRPr>
            </a:lvl8pPr>
            <a:lvl9pPr marL="0" lvl="8" indent="0" algn="r">
              <a:spcBef>
                <a:spcPts val="0"/>
              </a:spcBef>
              <a:buNone/>
              <a:defRPr sz="1200">
                <a:solidFill>
                  <a:schemeClr val="dk1"/>
                </a:solidFill>
                <a:latin typeface="Roboto Condensed Light"/>
                <a:ea typeface="Roboto Condensed Light"/>
                <a:cs typeface="Roboto Condensed Light"/>
                <a:sym typeface="Roboto Condensed Light"/>
              </a:defRPr>
            </a:lvl9pPr>
          </a:lstStyle>
          <a:p>
            <a:pPr marL="0" lvl="0" indent="0" algn="r" rtl="0">
              <a:spcBef>
                <a:spcPts val="0"/>
              </a:spcBef>
              <a:spcAft>
                <a:spcPts val="0"/>
              </a:spcAft>
              <a:buNone/>
            </a:pPr>
            <a:fld id="{00000000-1234-1234-1234-123412341234}" type="slidenum">
              <a:rPr lang="en"/>
              <a:t>‹#›</a:t>
            </a:fld>
            <a:endParaRPr/>
          </a:p>
        </p:txBody>
      </p:sp>
      <p:sp>
        <p:nvSpPr>
          <p:cNvPr id="886" name="Google Shape;886;p31"/>
          <p:cNvSpPr txBox="1">
            <a:spLocks noGrp="1"/>
          </p:cNvSpPr>
          <p:nvPr>
            <p:ph type="title"/>
          </p:nvPr>
        </p:nvSpPr>
        <p:spPr>
          <a:xfrm>
            <a:off x="457200" y="205978"/>
            <a:ext cx="8229600" cy="781596"/>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Roboto Condensed Light"/>
              <a:buNone/>
              <a:defRPr sz="4400">
                <a:solidFill>
                  <a:schemeClr val="dk1"/>
                </a:solidFill>
                <a:latin typeface="Roboto Condensed Light"/>
                <a:ea typeface="Roboto Condensed Light"/>
                <a:cs typeface="Roboto Condensed Light"/>
                <a:sym typeface="Roboto Condensed Light"/>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grpSp>
        <p:nvGrpSpPr>
          <p:cNvPr id="887" name="Google Shape;887;p31"/>
          <p:cNvGrpSpPr/>
          <p:nvPr/>
        </p:nvGrpSpPr>
        <p:grpSpPr>
          <a:xfrm>
            <a:off x="467544" y="2144976"/>
            <a:ext cx="4010470" cy="2399760"/>
            <a:chOff x="174" y="0"/>
            <a:chExt cx="5413" cy="3239"/>
          </a:xfrm>
        </p:grpSpPr>
        <p:sp>
          <p:nvSpPr>
            <p:cNvPr id="888" name="Google Shape;888;p31"/>
            <p:cNvSpPr/>
            <p:nvPr/>
          </p:nvSpPr>
          <p:spPr>
            <a:xfrm>
              <a:off x="3061" y="1963"/>
              <a:ext cx="2526" cy="1276"/>
            </a:xfrm>
            <a:custGeom>
              <a:avLst/>
              <a:gdLst/>
              <a:ahLst/>
              <a:cxnLst/>
              <a:rect l="l" t="t" r="r" b="b"/>
              <a:pathLst>
                <a:path w="2526" h="1276" extrusionOk="0">
                  <a:moveTo>
                    <a:pt x="0" y="578"/>
                  </a:moveTo>
                  <a:lnTo>
                    <a:pt x="1149" y="0"/>
                  </a:lnTo>
                  <a:lnTo>
                    <a:pt x="2526" y="1276"/>
                  </a:lnTo>
                  <a:lnTo>
                    <a:pt x="0" y="578"/>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Roboto Condensed Light"/>
                <a:ea typeface="Roboto Condensed Light"/>
                <a:cs typeface="Roboto Condensed Light"/>
                <a:sym typeface="Roboto Condensed Light"/>
              </a:endParaRPr>
            </a:p>
          </p:txBody>
        </p:sp>
        <p:sp>
          <p:nvSpPr>
            <p:cNvPr id="889" name="Google Shape;889;p31"/>
            <p:cNvSpPr/>
            <p:nvPr/>
          </p:nvSpPr>
          <p:spPr>
            <a:xfrm>
              <a:off x="3061" y="1821"/>
              <a:ext cx="1605" cy="720"/>
            </a:xfrm>
            <a:custGeom>
              <a:avLst/>
              <a:gdLst/>
              <a:ahLst/>
              <a:cxnLst/>
              <a:rect l="l" t="t" r="r" b="b"/>
              <a:pathLst>
                <a:path w="1605" h="720" extrusionOk="0">
                  <a:moveTo>
                    <a:pt x="0" y="720"/>
                  </a:moveTo>
                  <a:lnTo>
                    <a:pt x="157" y="0"/>
                  </a:lnTo>
                  <a:lnTo>
                    <a:pt x="1605" y="0"/>
                  </a:lnTo>
                  <a:lnTo>
                    <a:pt x="0" y="720"/>
                  </a:lnTo>
                  <a:close/>
                </a:path>
              </a:pathLst>
            </a:custGeom>
            <a:solidFill>
              <a:srgbClr val="0EAD9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Roboto Condensed Light"/>
                <a:ea typeface="Roboto Condensed Light"/>
                <a:cs typeface="Roboto Condensed Light"/>
                <a:sym typeface="Roboto Condensed Light"/>
              </a:endParaRPr>
            </a:p>
          </p:txBody>
        </p:sp>
        <p:sp>
          <p:nvSpPr>
            <p:cNvPr id="890" name="Google Shape;890;p31"/>
            <p:cNvSpPr/>
            <p:nvPr/>
          </p:nvSpPr>
          <p:spPr>
            <a:xfrm>
              <a:off x="174" y="0"/>
              <a:ext cx="566" cy="1821"/>
            </a:xfrm>
            <a:custGeom>
              <a:avLst/>
              <a:gdLst/>
              <a:ahLst/>
              <a:cxnLst/>
              <a:rect l="l" t="t" r="r" b="b"/>
              <a:pathLst>
                <a:path w="566" h="1821" extrusionOk="0">
                  <a:moveTo>
                    <a:pt x="0" y="0"/>
                  </a:moveTo>
                  <a:lnTo>
                    <a:pt x="566" y="1821"/>
                  </a:lnTo>
                  <a:lnTo>
                    <a:pt x="396" y="1687"/>
                  </a:lnTo>
                  <a:lnTo>
                    <a:pt x="0" y="0"/>
                  </a:lnTo>
                  <a:close/>
                </a:path>
              </a:pathLst>
            </a:custGeom>
            <a:solidFill>
              <a:srgbClr val="0EAD9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Roboto Condensed Light"/>
                <a:ea typeface="Roboto Condensed Light"/>
                <a:cs typeface="Roboto Condensed Light"/>
                <a:sym typeface="Roboto Condensed Light"/>
              </a:endParaRPr>
            </a:p>
          </p:txBody>
        </p:sp>
        <p:sp>
          <p:nvSpPr>
            <p:cNvPr id="891" name="Google Shape;891;p31"/>
            <p:cNvSpPr/>
            <p:nvPr/>
          </p:nvSpPr>
          <p:spPr>
            <a:xfrm>
              <a:off x="174" y="0"/>
              <a:ext cx="4492" cy="1821"/>
            </a:xfrm>
            <a:custGeom>
              <a:avLst/>
              <a:gdLst/>
              <a:ahLst/>
              <a:cxnLst/>
              <a:rect l="l" t="t" r="r" b="b"/>
              <a:pathLst>
                <a:path w="4492" h="1821" extrusionOk="0">
                  <a:moveTo>
                    <a:pt x="4492" y="1821"/>
                  </a:moveTo>
                  <a:lnTo>
                    <a:pt x="566" y="1821"/>
                  </a:lnTo>
                  <a:lnTo>
                    <a:pt x="0" y="0"/>
                  </a:lnTo>
                  <a:lnTo>
                    <a:pt x="3927" y="0"/>
                  </a:lnTo>
                  <a:lnTo>
                    <a:pt x="4492" y="1821"/>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Roboto Condensed Light"/>
                <a:ea typeface="Roboto Condensed Light"/>
                <a:cs typeface="Roboto Condensed Light"/>
                <a:sym typeface="Roboto Condensed Light"/>
              </a:endParaRPr>
            </a:p>
          </p:txBody>
        </p:sp>
      </p:grpSp>
      <p:grpSp>
        <p:nvGrpSpPr>
          <p:cNvPr id="892" name="Google Shape;892;p31"/>
          <p:cNvGrpSpPr/>
          <p:nvPr/>
        </p:nvGrpSpPr>
        <p:grpSpPr>
          <a:xfrm flipH="1">
            <a:off x="5508104" y="2743717"/>
            <a:ext cx="3189544" cy="1908540"/>
            <a:chOff x="174" y="0"/>
            <a:chExt cx="5413" cy="3239"/>
          </a:xfrm>
        </p:grpSpPr>
        <p:sp>
          <p:nvSpPr>
            <p:cNvPr id="893" name="Google Shape;893;p31"/>
            <p:cNvSpPr/>
            <p:nvPr/>
          </p:nvSpPr>
          <p:spPr>
            <a:xfrm>
              <a:off x="3061" y="1963"/>
              <a:ext cx="2526" cy="1276"/>
            </a:xfrm>
            <a:custGeom>
              <a:avLst/>
              <a:gdLst/>
              <a:ahLst/>
              <a:cxnLst/>
              <a:rect l="l" t="t" r="r" b="b"/>
              <a:pathLst>
                <a:path w="2526" h="1276" extrusionOk="0">
                  <a:moveTo>
                    <a:pt x="0" y="578"/>
                  </a:moveTo>
                  <a:lnTo>
                    <a:pt x="1149" y="0"/>
                  </a:lnTo>
                  <a:lnTo>
                    <a:pt x="2526" y="1276"/>
                  </a:lnTo>
                  <a:lnTo>
                    <a:pt x="0" y="578"/>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Roboto Condensed Light"/>
                <a:ea typeface="Roboto Condensed Light"/>
                <a:cs typeface="Roboto Condensed Light"/>
                <a:sym typeface="Roboto Condensed Light"/>
              </a:endParaRPr>
            </a:p>
          </p:txBody>
        </p:sp>
        <p:sp>
          <p:nvSpPr>
            <p:cNvPr id="894" name="Google Shape;894;p31"/>
            <p:cNvSpPr/>
            <p:nvPr/>
          </p:nvSpPr>
          <p:spPr>
            <a:xfrm>
              <a:off x="3061" y="1821"/>
              <a:ext cx="1605" cy="720"/>
            </a:xfrm>
            <a:custGeom>
              <a:avLst/>
              <a:gdLst/>
              <a:ahLst/>
              <a:cxnLst/>
              <a:rect l="l" t="t" r="r" b="b"/>
              <a:pathLst>
                <a:path w="1605" h="720" extrusionOk="0">
                  <a:moveTo>
                    <a:pt x="0" y="720"/>
                  </a:moveTo>
                  <a:lnTo>
                    <a:pt x="157" y="0"/>
                  </a:lnTo>
                  <a:lnTo>
                    <a:pt x="1605" y="0"/>
                  </a:lnTo>
                  <a:lnTo>
                    <a:pt x="0" y="720"/>
                  </a:lnTo>
                  <a:close/>
                </a:path>
              </a:pathLst>
            </a:custGeom>
            <a:solidFill>
              <a:srgbClr val="FEB5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Roboto Condensed Light"/>
                <a:ea typeface="Roboto Condensed Light"/>
                <a:cs typeface="Roboto Condensed Light"/>
                <a:sym typeface="Roboto Condensed Light"/>
              </a:endParaRPr>
            </a:p>
          </p:txBody>
        </p:sp>
        <p:sp>
          <p:nvSpPr>
            <p:cNvPr id="895" name="Google Shape;895;p31"/>
            <p:cNvSpPr/>
            <p:nvPr/>
          </p:nvSpPr>
          <p:spPr>
            <a:xfrm>
              <a:off x="174" y="0"/>
              <a:ext cx="566" cy="1821"/>
            </a:xfrm>
            <a:custGeom>
              <a:avLst/>
              <a:gdLst/>
              <a:ahLst/>
              <a:cxnLst/>
              <a:rect l="l" t="t" r="r" b="b"/>
              <a:pathLst>
                <a:path w="566" h="1821" extrusionOk="0">
                  <a:moveTo>
                    <a:pt x="0" y="0"/>
                  </a:moveTo>
                  <a:lnTo>
                    <a:pt x="566" y="1821"/>
                  </a:lnTo>
                  <a:lnTo>
                    <a:pt x="396" y="1687"/>
                  </a:lnTo>
                  <a:lnTo>
                    <a:pt x="0" y="0"/>
                  </a:lnTo>
                  <a:close/>
                </a:path>
              </a:pathLst>
            </a:custGeom>
            <a:solidFill>
              <a:srgbClr val="FEB5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Roboto Condensed Light"/>
                <a:ea typeface="Roboto Condensed Light"/>
                <a:cs typeface="Roboto Condensed Light"/>
                <a:sym typeface="Roboto Condensed Light"/>
              </a:endParaRPr>
            </a:p>
          </p:txBody>
        </p:sp>
        <p:sp>
          <p:nvSpPr>
            <p:cNvPr id="896" name="Google Shape;896;p31"/>
            <p:cNvSpPr/>
            <p:nvPr/>
          </p:nvSpPr>
          <p:spPr>
            <a:xfrm>
              <a:off x="174" y="0"/>
              <a:ext cx="4492" cy="1821"/>
            </a:xfrm>
            <a:custGeom>
              <a:avLst/>
              <a:gdLst/>
              <a:ahLst/>
              <a:cxnLst/>
              <a:rect l="l" t="t" r="r" b="b"/>
              <a:pathLst>
                <a:path w="4492" h="1821" extrusionOk="0">
                  <a:moveTo>
                    <a:pt x="4492" y="1821"/>
                  </a:moveTo>
                  <a:lnTo>
                    <a:pt x="566" y="1821"/>
                  </a:lnTo>
                  <a:lnTo>
                    <a:pt x="0" y="0"/>
                  </a:lnTo>
                  <a:lnTo>
                    <a:pt x="3927" y="0"/>
                  </a:lnTo>
                  <a:lnTo>
                    <a:pt x="4492" y="1821"/>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Roboto Condensed Light"/>
                <a:ea typeface="Roboto Condensed Light"/>
                <a:cs typeface="Roboto Condensed Light"/>
                <a:sym typeface="Roboto Condensed Light"/>
              </a:endParaRPr>
            </a:p>
          </p:txBody>
        </p:sp>
      </p:grpSp>
      <p:sp>
        <p:nvSpPr>
          <p:cNvPr id="897" name="Google Shape;897;p31"/>
          <p:cNvSpPr txBox="1">
            <a:spLocks noGrp="1"/>
          </p:cNvSpPr>
          <p:nvPr>
            <p:ph type="body" idx="1"/>
          </p:nvPr>
        </p:nvSpPr>
        <p:spPr>
          <a:xfrm>
            <a:off x="886891" y="2144976"/>
            <a:ext cx="2493215" cy="1336047"/>
          </a:xfrm>
          <a:prstGeom prst="rect">
            <a:avLst/>
          </a:prstGeom>
          <a:noFill/>
          <a:ln>
            <a:noFill/>
          </a:ln>
        </p:spPr>
        <p:txBody>
          <a:bodyPr spcFirstLastPara="1" wrap="square" lIns="91425" tIns="45700" rIns="91425" bIns="45700" anchor="ctr" anchorCtr="0">
            <a:noAutofit/>
          </a:bodyPr>
          <a:lstStyle>
            <a:lvl1pPr marL="457200" lvl="0" indent="-228600" algn="ctr">
              <a:spcBef>
                <a:spcPts val="480"/>
              </a:spcBef>
              <a:spcAft>
                <a:spcPts val="0"/>
              </a:spcAft>
              <a:buClr>
                <a:schemeClr val="lt1"/>
              </a:buClr>
              <a:buSzPts val="2400"/>
              <a:buNone/>
              <a:defRPr sz="2400">
                <a:solidFill>
                  <a:schemeClr val="lt1"/>
                </a:solidFill>
                <a:latin typeface="Roboto Condensed Light"/>
                <a:ea typeface="Roboto Condensed Light"/>
                <a:cs typeface="Roboto Condensed Light"/>
                <a:sym typeface="Roboto Condensed Light"/>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98" name="Google Shape;898;p31"/>
          <p:cNvSpPr txBox="1">
            <a:spLocks noGrp="1"/>
          </p:cNvSpPr>
          <p:nvPr>
            <p:ph type="body" idx="2"/>
          </p:nvPr>
        </p:nvSpPr>
        <p:spPr>
          <a:xfrm>
            <a:off x="6300192" y="2743717"/>
            <a:ext cx="2160240" cy="1073001"/>
          </a:xfrm>
          <a:prstGeom prst="rect">
            <a:avLst/>
          </a:prstGeom>
          <a:noFill/>
          <a:ln>
            <a:noFill/>
          </a:ln>
        </p:spPr>
        <p:txBody>
          <a:bodyPr spcFirstLastPara="1" wrap="square" lIns="91425" tIns="45700" rIns="91425" bIns="45700" anchor="ctr" anchorCtr="0">
            <a:noAutofit/>
          </a:bodyPr>
          <a:lstStyle>
            <a:lvl1pPr marL="457200" lvl="0" indent="-228600" algn="ctr">
              <a:spcBef>
                <a:spcPts val="480"/>
              </a:spcBef>
              <a:spcAft>
                <a:spcPts val="0"/>
              </a:spcAft>
              <a:buClr>
                <a:schemeClr val="lt1"/>
              </a:buClr>
              <a:buSzPts val="2400"/>
              <a:buNone/>
              <a:defRPr sz="2400">
                <a:solidFill>
                  <a:schemeClr val="lt1"/>
                </a:solidFill>
                <a:latin typeface="Roboto Condensed Light"/>
                <a:ea typeface="Roboto Condensed Light"/>
                <a:cs typeface="Roboto Condensed Light"/>
                <a:sym typeface="Roboto Condensed Light"/>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grpSp>
        <p:nvGrpSpPr>
          <p:cNvPr id="899" name="Google Shape;899;p31"/>
          <p:cNvGrpSpPr/>
          <p:nvPr/>
        </p:nvGrpSpPr>
        <p:grpSpPr>
          <a:xfrm flipH="1">
            <a:off x="4018079" y="1411728"/>
            <a:ext cx="2118395" cy="1728192"/>
            <a:chOff x="895" y="0"/>
            <a:chExt cx="3974" cy="3242"/>
          </a:xfrm>
        </p:grpSpPr>
        <p:sp>
          <p:nvSpPr>
            <p:cNvPr id="900" name="Google Shape;900;p31"/>
            <p:cNvSpPr/>
            <p:nvPr/>
          </p:nvSpPr>
          <p:spPr>
            <a:xfrm>
              <a:off x="1883" y="2794"/>
              <a:ext cx="1166" cy="448"/>
            </a:xfrm>
            <a:custGeom>
              <a:avLst/>
              <a:gdLst/>
              <a:ahLst/>
              <a:cxnLst/>
              <a:rect l="l" t="t" r="r" b="b"/>
              <a:pathLst>
                <a:path w="1166" h="448" extrusionOk="0">
                  <a:moveTo>
                    <a:pt x="0" y="126"/>
                  </a:moveTo>
                  <a:lnTo>
                    <a:pt x="396" y="0"/>
                  </a:lnTo>
                  <a:lnTo>
                    <a:pt x="1166" y="448"/>
                  </a:lnTo>
                  <a:lnTo>
                    <a:pt x="0" y="126"/>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Roboto Condensed Light"/>
                <a:ea typeface="Roboto Condensed Light"/>
                <a:cs typeface="Roboto Condensed Light"/>
                <a:sym typeface="Roboto Condensed Light"/>
              </a:endParaRPr>
            </a:p>
          </p:txBody>
        </p:sp>
        <p:sp>
          <p:nvSpPr>
            <p:cNvPr id="901" name="Google Shape;901;p31"/>
            <p:cNvSpPr/>
            <p:nvPr/>
          </p:nvSpPr>
          <p:spPr>
            <a:xfrm>
              <a:off x="1883" y="2245"/>
              <a:ext cx="2986" cy="675"/>
            </a:xfrm>
            <a:custGeom>
              <a:avLst/>
              <a:gdLst/>
              <a:ahLst/>
              <a:cxnLst/>
              <a:rect l="l" t="t" r="r" b="b"/>
              <a:pathLst>
                <a:path w="2986" h="675" extrusionOk="0">
                  <a:moveTo>
                    <a:pt x="0" y="675"/>
                  </a:moveTo>
                  <a:lnTo>
                    <a:pt x="738" y="0"/>
                  </a:lnTo>
                  <a:lnTo>
                    <a:pt x="2986" y="0"/>
                  </a:lnTo>
                  <a:lnTo>
                    <a:pt x="0" y="675"/>
                  </a:lnTo>
                  <a:close/>
                </a:path>
              </a:pathLst>
            </a:custGeom>
            <a:solidFill>
              <a:srgbClr val="19A0D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Roboto Condensed Light"/>
                <a:ea typeface="Roboto Condensed Light"/>
                <a:cs typeface="Roboto Condensed Light"/>
                <a:sym typeface="Roboto Condensed Light"/>
              </a:endParaRPr>
            </a:p>
          </p:txBody>
        </p:sp>
        <p:sp>
          <p:nvSpPr>
            <p:cNvPr id="902" name="Google Shape;902;p31"/>
            <p:cNvSpPr/>
            <p:nvPr/>
          </p:nvSpPr>
          <p:spPr>
            <a:xfrm>
              <a:off x="895" y="0"/>
              <a:ext cx="695" cy="2245"/>
            </a:xfrm>
            <a:custGeom>
              <a:avLst/>
              <a:gdLst/>
              <a:ahLst/>
              <a:cxnLst/>
              <a:rect l="l" t="t" r="r" b="b"/>
              <a:pathLst>
                <a:path w="695" h="2245" extrusionOk="0">
                  <a:moveTo>
                    <a:pt x="0" y="0"/>
                  </a:moveTo>
                  <a:lnTo>
                    <a:pt x="695" y="2245"/>
                  </a:lnTo>
                  <a:lnTo>
                    <a:pt x="486" y="2104"/>
                  </a:lnTo>
                  <a:lnTo>
                    <a:pt x="0" y="0"/>
                  </a:lnTo>
                  <a:close/>
                </a:path>
              </a:pathLst>
            </a:custGeom>
            <a:solidFill>
              <a:srgbClr val="19A0D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Roboto Condensed Light"/>
                <a:ea typeface="Roboto Condensed Light"/>
                <a:cs typeface="Roboto Condensed Light"/>
                <a:sym typeface="Roboto Condensed Light"/>
              </a:endParaRPr>
            </a:p>
          </p:txBody>
        </p:sp>
        <p:sp>
          <p:nvSpPr>
            <p:cNvPr id="903" name="Google Shape;903;p31"/>
            <p:cNvSpPr/>
            <p:nvPr/>
          </p:nvSpPr>
          <p:spPr>
            <a:xfrm>
              <a:off x="895" y="0"/>
              <a:ext cx="3974" cy="2245"/>
            </a:xfrm>
            <a:custGeom>
              <a:avLst/>
              <a:gdLst/>
              <a:ahLst/>
              <a:cxnLst/>
              <a:rect l="l" t="t" r="r" b="b"/>
              <a:pathLst>
                <a:path w="3974" h="2245" extrusionOk="0">
                  <a:moveTo>
                    <a:pt x="3974" y="2245"/>
                  </a:moveTo>
                  <a:lnTo>
                    <a:pt x="695" y="2245"/>
                  </a:lnTo>
                  <a:lnTo>
                    <a:pt x="0" y="0"/>
                  </a:lnTo>
                  <a:lnTo>
                    <a:pt x="3277" y="0"/>
                  </a:lnTo>
                  <a:lnTo>
                    <a:pt x="3974" y="2245"/>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Roboto Condensed Light"/>
                <a:ea typeface="Roboto Condensed Light"/>
                <a:cs typeface="Roboto Condensed Light"/>
                <a:sym typeface="Roboto Condensed Light"/>
              </a:endParaRPr>
            </a:p>
          </p:txBody>
        </p:sp>
      </p:grpSp>
      <p:sp>
        <p:nvSpPr>
          <p:cNvPr id="904" name="Google Shape;904;p31"/>
          <p:cNvSpPr txBox="1">
            <a:spLocks noGrp="1"/>
          </p:cNvSpPr>
          <p:nvPr>
            <p:ph type="body" idx="3"/>
          </p:nvPr>
        </p:nvSpPr>
        <p:spPr>
          <a:xfrm>
            <a:off x="4266954" y="1416530"/>
            <a:ext cx="1656184" cy="1191926"/>
          </a:xfrm>
          <a:prstGeom prst="rect">
            <a:avLst/>
          </a:prstGeom>
          <a:noFill/>
          <a:ln>
            <a:noFill/>
          </a:ln>
        </p:spPr>
        <p:txBody>
          <a:bodyPr spcFirstLastPara="1" wrap="square" lIns="91425" tIns="45700" rIns="91425" bIns="45700" anchor="ctr" anchorCtr="0">
            <a:noAutofit/>
          </a:bodyPr>
          <a:lstStyle>
            <a:lvl1pPr marL="457200" lvl="0" indent="-228600" algn="ctr">
              <a:spcBef>
                <a:spcPts val="480"/>
              </a:spcBef>
              <a:spcAft>
                <a:spcPts val="0"/>
              </a:spcAft>
              <a:buClr>
                <a:schemeClr val="lt1"/>
              </a:buClr>
              <a:buSzPts val="2400"/>
              <a:buNone/>
              <a:defRPr sz="2400">
                <a:solidFill>
                  <a:schemeClr val="lt1"/>
                </a:solidFill>
                <a:latin typeface="Roboto Condensed Light"/>
                <a:ea typeface="Roboto Condensed Light"/>
                <a:cs typeface="Roboto Condensed Light"/>
                <a:sym typeface="Roboto Condensed Light"/>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meline ">
  <p:cSld name="Timeline ">
    <p:bg>
      <p:bgPr>
        <a:solidFill>
          <a:schemeClr val="lt1"/>
        </a:solidFill>
        <a:effectLst/>
      </p:bgPr>
    </p:bg>
    <p:spTree>
      <p:nvGrpSpPr>
        <p:cNvPr id="1" name="Shape 923"/>
        <p:cNvGrpSpPr/>
        <p:nvPr/>
      </p:nvGrpSpPr>
      <p:grpSpPr>
        <a:xfrm>
          <a:off x="0" y="0"/>
          <a:ext cx="0" cy="0"/>
          <a:chOff x="0" y="0"/>
          <a:chExt cx="0" cy="0"/>
        </a:xfrm>
      </p:grpSpPr>
      <p:sp>
        <p:nvSpPr>
          <p:cNvPr id="924" name="Google Shape;924;p33"/>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dk1"/>
                </a:solidFill>
                <a:latin typeface="Roboto Condensed Light"/>
                <a:ea typeface="Roboto Condensed Light"/>
                <a:cs typeface="Roboto Condensed Light"/>
                <a:sym typeface="Roboto Condensed Light"/>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5" name="Google Shape;925;p33"/>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chemeClr val="dk1"/>
                </a:solidFill>
                <a:latin typeface="Roboto Condensed Light"/>
                <a:ea typeface="Roboto Condensed Light"/>
                <a:cs typeface="Roboto Condensed Light"/>
                <a:sym typeface="Roboto Condensed Light"/>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6" name="Google Shape;926;p33"/>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dk1"/>
                </a:solidFill>
                <a:latin typeface="Roboto Condensed Light"/>
                <a:ea typeface="Roboto Condensed Light"/>
                <a:cs typeface="Roboto Condensed Light"/>
                <a:sym typeface="Roboto Condensed Light"/>
              </a:defRPr>
            </a:lvl1pPr>
            <a:lvl2pPr marL="0" lvl="1" indent="0" algn="r">
              <a:spcBef>
                <a:spcPts val="0"/>
              </a:spcBef>
              <a:buNone/>
              <a:defRPr sz="1200">
                <a:solidFill>
                  <a:schemeClr val="dk1"/>
                </a:solidFill>
                <a:latin typeface="Roboto Condensed Light"/>
                <a:ea typeface="Roboto Condensed Light"/>
                <a:cs typeface="Roboto Condensed Light"/>
                <a:sym typeface="Roboto Condensed Light"/>
              </a:defRPr>
            </a:lvl2pPr>
            <a:lvl3pPr marL="0" lvl="2" indent="0" algn="r">
              <a:spcBef>
                <a:spcPts val="0"/>
              </a:spcBef>
              <a:buNone/>
              <a:defRPr sz="1200">
                <a:solidFill>
                  <a:schemeClr val="dk1"/>
                </a:solidFill>
                <a:latin typeface="Roboto Condensed Light"/>
                <a:ea typeface="Roboto Condensed Light"/>
                <a:cs typeface="Roboto Condensed Light"/>
                <a:sym typeface="Roboto Condensed Light"/>
              </a:defRPr>
            </a:lvl3pPr>
            <a:lvl4pPr marL="0" lvl="3" indent="0" algn="r">
              <a:spcBef>
                <a:spcPts val="0"/>
              </a:spcBef>
              <a:buNone/>
              <a:defRPr sz="1200">
                <a:solidFill>
                  <a:schemeClr val="dk1"/>
                </a:solidFill>
                <a:latin typeface="Roboto Condensed Light"/>
                <a:ea typeface="Roboto Condensed Light"/>
                <a:cs typeface="Roboto Condensed Light"/>
                <a:sym typeface="Roboto Condensed Light"/>
              </a:defRPr>
            </a:lvl4pPr>
            <a:lvl5pPr marL="0" lvl="4" indent="0" algn="r">
              <a:spcBef>
                <a:spcPts val="0"/>
              </a:spcBef>
              <a:buNone/>
              <a:defRPr sz="1200">
                <a:solidFill>
                  <a:schemeClr val="dk1"/>
                </a:solidFill>
                <a:latin typeface="Roboto Condensed Light"/>
                <a:ea typeface="Roboto Condensed Light"/>
                <a:cs typeface="Roboto Condensed Light"/>
                <a:sym typeface="Roboto Condensed Light"/>
              </a:defRPr>
            </a:lvl5pPr>
            <a:lvl6pPr marL="0" lvl="5" indent="0" algn="r">
              <a:spcBef>
                <a:spcPts val="0"/>
              </a:spcBef>
              <a:buNone/>
              <a:defRPr sz="1200">
                <a:solidFill>
                  <a:schemeClr val="dk1"/>
                </a:solidFill>
                <a:latin typeface="Roboto Condensed Light"/>
                <a:ea typeface="Roboto Condensed Light"/>
                <a:cs typeface="Roboto Condensed Light"/>
                <a:sym typeface="Roboto Condensed Light"/>
              </a:defRPr>
            </a:lvl6pPr>
            <a:lvl7pPr marL="0" lvl="6" indent="0" algn="r">
              <a:spcBef>
                <a:spcPts val="0"/>
              </a:spcBef>
              <a:buNone/>
              <a:defRPr sz="1200">
                <a:solidFill>
                  <a:schemeClr val="dk1"/>
                </a:solidFill>
                <a:latin typeface="Roboto Condensed Light"/>
                <a:ea typeface="Roboto Condensed Light"/>
                <a:cs typeface="Roboto Condensed Light"/>
                <a:sym typeface="Roboto Condensed Light"/>
              </a:defRPr>
            </a:lvl7pPr>
            <a:lvl8pPr marL="0" lvl="7" indent="0" algn="r">
              <a:spcBef>
                <a:spcPts val="0"/>
              </a:spcBef>
              <a:buNone/>
              <a:defRPr sz="1200">
                <a:solidFill>
                  <a:schemeClr val="dk1"/>
                </a:solidFill>
                <a:latin typeface="Roboto Condensed Light"/>
                <a:ea typeface="Roboto Condensed Light"/>
                <a:cs typeface="Roboto Condensed Light"/>
                <a:sym typeface="Roboto Condensed Light"/>
              </a:defRPr>
            </a:lvl8pPr>
            <a:lvl9pPr marL="0" lvl="8" indent="0" algn="r">
              <a:spcBef>
                <a:spcPts val="0"/>
              </a:spcBef>
              <a:buNone/>
              <a:defRPr sz="1200">
                <a:solidFill>
                  <a:schemeClr val="dk1"/>
                </a:solidFill>
                <a:latin typeface="Roboto Condensed Light"/>
                <a:ea typeface="Roboto Condensed Light"/>
                <a:cs typeface="Roboto Condensed Light"/>
                <a:sym typeface="Roboto Condensed Light"/>
              </a:defRPr>
            </a:lvl9pPr>
          </a:lstStyle>
          <a:p>
            <a:pPr marL="0" lvl="0" indent="0" algn="r" rtl="0">
              <a:spcBef>
                <a:spcPts val="0"/>
              </a:spcBef>
              <a:spcAft>
                <a:spcPts val="0"/>
              </a:spcAft>
              <a:buNone/>
            </a:pPr>
            <a:fld id="{00000000-1234-1234-1234-123412341234}" type="slidenum">
              <a:rPr lang="en"/>
              <a:t>‹#›</a:t>
            </a:fld>
            <a:endParaRPr/>
          </a:p>
        </p:txBody>
      </p:sp>
      <p:sp>
        <p:nvSpPr>
          <p:cNvPr id="927" name="Google Shape;927;p33"/>
          <p:cNvSpPr txBox="1">
            <a:spLocks noGrp="1"/>
          </p:cNvSpPr>
          <p:nvPr>
            <p:ph type="title"/>
          </p:nvPr>
        </p:nvSpPr>
        <p:spPr>
          <a:xfrm>
            <a:off x="457200" y="205978"/>
            <a:ext cx="8229600" cy="781596"/>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Roboto Condensed Light"/>
              <a:buNone/>
              <a:defRPr sz="4400">
                <a:solidFill>
                  <a:schemeClr val="dk1"/>
                </a:solidFill>
                <a:latin typeface="Roboto Condensed Light"/>
                <a:ea typeface="Roboto Condensed Light"/>
                <a:cs typeface="Roboto Condensed Light"/>
                <a:sym typeface="Roboto Condensed Light"/>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grpSp>
        <p:nvGrpSpPr>
          <p:cNvPr id="928" name="Google Shape;928;p33"/>
          <p:cNvGrpSpPr/>
          <p:nvPr/>
        </p:nvGrpSpPr>
        <p:grpSpPr>
          <a:xfrm>
            <a:off x="715692" y="2441024"/>
            <a:ext cx="7709440" cy="1016144"/>
            <a:chOff x="-1" y="1059"/>
            <a:chExt cx="5760" cy="1123"/>
          </a:xfrm>
        </p:grpSpPr>
        <p:sp>
          <p:nvSpPr>
            <p:cNvPr id="929" name="Google Shape;929;p33"/>
            <p:cNvSpPr/>
            <p:nvPr/>
          </p:nvSpPr>
          <p:spPr>
            <a:xfrm>
              <a:off x="4862" y="1059"/>
              <a:ext cx="280" cy="862"/>
            </a:xfrm>
            <a:custGeom>
              <a:avLst/>
              <a:gdLst/>
              <a:ahLst/>
              <a:cxnLst/>
              <a:rect l="l" t="t" r="r" b="b"/>
              <a:pathLst>
                <a:path w="280" h="862" extrusionOk="0">
                  <a:moveTo>
                    <a:pt x="280" y="278"/>
                  </a:moveTo>
                  <a:lnTo>
                    <a:pt x="280" y="862"/>
                  </a:lnTo>
                  <a:lnTo>
                    <a:pt x="0" y="582"/>
                  </a:lnTo>
                  <a:lnTo>
                    <a:pt x="0" y="0"/>
                  </a:lnTo>
                  <a:lnTo>
                    <a:pt x="3" y="0"/>
                  </a:lnTo>
                  <a:lnTo>
                    <a:pt x="280" y="278"/>
                  </a:lnTo>
                  <a:close/>
                </a:path>
              </a:pathLst>
            </a:custGeom>
            <a:solidFill>
              <a:srgbClr val="2BA68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Roboto Light"/>
                <a:ea typeface="Roboto Light"/>
                <a:cs typeface="Roboto Light"/>
                <a:sym typeface="Roboto Light"/>
              </a:endParaRPr>
            </a:p>
          </p:txBody>
        </p:sp>
        <p:sp>
          <p:nvSpPr>
            <p:cNvPr id="930" name="Google Shape;930;p33"/>
            <p:cNvSpPr/>
            <p:nvPr/>
          </p:nvSpPr>
          <p:spPr>
            <a:xfrm>
              <a:off x="4285" y="1059"/>
              <a:ext cx="577" cy="1123"/>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Roboto Light"/>
                <a:ea typeface="Roboto Light"/>
                <a:cs typeface="Roboto Light"/>
                <a:sym typeface="Roboto Light"/>
              </a:endParaRPr>
            </a:p>
          </p:txBody>
        </p:sp>
        <p:sp>
          <p:nvSpPr>
            <p:cNvPr id="931" name="Google Shape;931;p33"/>
            <p:cNvSpPr/>
            <p:nvPr/>
          </p:nvSpPr>
          <p:spPr>
            <a:xfrm>
              <a:off x="3428" y="1059"/>
              <a:ext cx="576" cy="1123"/>
            </a:xfrm>
            <a:prstGeom prst="rect">
              <a:avLst/>
            </a:pr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Roboto Light"/>
                <a:ea typeface="Roboto Light"/>
                <a:cs typeface="Roboto Light"/>
                <a:sym typeface="Roboto Light"/>
              </a:endParaRPr>
            </a:p>
          </p:txBody>
        </p:sp>
        <p:sp>
          <p:nvSpPr>
            <p:cNvPr id="932" name="Google Shape;932;p33"/>
            <p:cNvSpPr/>
            <p:nvPr/>
          </p:nvSpPr>
          <p:spPr>
            <a:xfrm>
              <a:off x="4004" y="1059"/>
              <a:ext cx="281" cy="1123"/>
            </a:xfrm>
            <a:custGeom>
              <a:avLst/>
              <a:gdLst/>
              <a:ahLst/>
              <a:cxnLst/>
              <a:rect l="l" t="t" r="r" b="b"/>
              <a:pathLst>
                <a:path w="281" h="1123" extrusionOk="0">
                  <a:moveTo>
                    <a:pt x="281" y="278"/>
                  </a:moveTo>
                  <a:lnTo>
                    <a:pt x="281" y="1123"/>
                  </a:lnTo>
                  <a:lnTo>
                    <a:pt x="0" y="842"/>
                  </a:lnTo>
                  <a:lnTo>
                    <a:pt x="0" y="0"/>
                  </a:lnTo>
                  <a:lnTo>
                    <a:pt x="279" y="278"/>
                  </a:lnTo>
                  <a:lnTo>
                    <a:pt x="281" y="278"/>
                  </a:lnTo>
                  <a:close/>
                </a:path>
              </a:pathLst>
            </a:custGeom>
            <a:solidFill>
              <a:srgbClr val="2BA68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Roboto Light"/>
                <a:ea typeface="Roboto Light"/>
                <a:cs typeface="Roboto Light"/>
                <a:sym typeface="Roboto Light"/>
              </a:endParaRPr>
            </a:p>
          </p:txBody>
        </p:sp>
        <p:sp>
          <p:nvSpPr>
            <p:cNvPr id="933" name="Google Shape;933;p33"/>
            <p:cNvSpPr/>
            <p:nvPr/>
          </p:nvSpPr>
          <p:spPr>
            <a:xfrm>
              <a:off x="2570" y="1059"/>
              <a:ext cx="577" cy="1123"/>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Roboto Light"/>
                <a:ea typeface="Roboto Light"/>
                <a:cs typeface="Roboto Light"/>
                <a:sym typeface="Roboto Light"/>
              </a:endParaRPr>
            </a:p>
          </p:txBody>
        </p:sp>
        <p:sp>
          <p:nvSpPr>
            <p:cNvPr id="934" name="Google Shape;934;p33"/>
            <p:cNvSpPr/>
            <p:nvPr/>
          </p:nvSpPr>
          <p:spPr>
            <a:xfrm>
              <a:off x="3147" y="1059"/>
              <a:ext cx="281" cy="1123"/>
            </a:xfrm>
            <a:custGeom>
              <a:avLst/>
              <a:gdLst/>
              <a:ahLst/>
              <a:cxnLst/>
              <a:rect l="l" t="t" r="r" b="b"/>
              <a:pathLst>
                <a:path w="281" h="1123" extrusionOk="0">
                  <a:moveTo>
                    <a:pt x="281" y="278"/>
                  </a:moveTo>
                  <a:lnTo>
                    <a:pt x="281" y="1123"/>
                  </a:lnTo>
                  <a:lnTo>
                    <a:pt x="0" y="842"/>
                  </a:lnTo>
                  <a:lnTo>
                    <a:pt x="0" y="0"/>
                  </a:lnTo>
                  <a:lnTo>
                    <a:pt x="278" y="278"/>
                  </a:lnTo>
                  <a:lnTo>
                    <a:pt x="281" y="278"/>
                  </a:lnTo>
                  <a:close/>
                </a:path>
              </a:pathLst>
            </a:custGeom>
            <a:solidFill>
              <a:srgbClr val="2BA68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Roboto Light"/>
                <a:ea typeface="Roboto Light"/>
                <a:cs typeface="Roboto Light"/>
                <a:sym typeface="Roboto Light"/>
              </a:endParaRPr>
            </a:p>
          </p:txBody>
        </p:sp>
        <p:sp>
          <p:nvSpPr>
            <p:cNvPr id="935" name="Google Shape;935;p33"/>
            <p:cNvSpPr/>
            <p:nvPr/>
          </p:nvSpPr>
          <p:spPr>
            <a:xfrm>
              <a:off x="1713" y="1059"/>
              <a:ext cx="577" cy="1123"/>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Roboto Light"/>
                <a:ea typeface="Roboto Light"/>
                <a:cs typeface="Roboto Light"/>
                <a:sym typeface="Roboto Light"/>
              </a:endParaRPr>
            </a:p>
          </p:txBody>
        </p:sp>
        <p:sp>
          <p:nvSpPr>
            <p:cNvPr id="936" name="Google Shape;936;p33"/>
            <p:cNvSpPr/>
            <p:nvPr/>
          </p:nvSpPr>
          <p:spPr>
            <a:xfrm>
              <a:off x="2290" y="1059"/>
              <a:ext cx="280" cy="1123"/>
            </a:xfrm>
            <a:custGeom>
              <a:avLst/>
              <a:gdLst/>
              <a:ahLst/>
              <a:cxnLst/>
              <a:rect l="l" t="t" r="r" b="b"/>
              <a:pathLst>
                <a:path w="280" h="1123" extrusionOk="0">
                  <a:moveTo>
                    <a:pt x="280" y="278"/>
                  </a:moveTo>
                  <a:lnTo>
                    <a:pt x="280" y="1123"/>
                  </a:lnTo>
                  <a:lnTo>
                    <a:pt x="0" y="842"/>
                  </a:lnTo>
                  <a:lnTo>
                    <a:pt x="0" y="0"/>
                  </a:lnTo>
                  <a:lnTo>
                    <a:pt x="278" y="278"/>
                  </a:lnTo>
                  <a:lnTo>
                    <a:pt x="280" y="278"/>
                  </a:lnTo>
                  <a:close/>
                </a:path>
              </a:pathLst>
            </a:custGeom>
            <a:solidFill>
              <a:srgbClr val="2BA68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Roboto Light"/>
                <a:ea typeface="Roboto Light"/>
                <a:cs typeface="Roboto Light"/>
                <a:sym typeface="Roboto Light"/>
              </a:endParaRPr>
            </a:p>
          </p:txBody>
        </p:sp>
        <p:sp>
          <p:nvSpPr>
            <p:cNvPr id="937" name="Google Shape;937;p33"/>
            <p:cNvSpPr/>
            <p:nvPr/>
          </p:nvSpPr>
          <p:spPr>
            <a:xfrm>
              <a:off x="856" y="1059"/>
              <a:ext cx="577" cy="1123"/>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Roboto Light"/>
                <a:ea typeface="Roboto Light"/>
                <a:cs typeface="Roboto Light"/>
                <a:sym typeface="Roboto Light"/>
              </a:endParaRPr>
            </a:p>
          </p:txBody>
        </p:sp>
        <p:sp>
          <p:nvSpPr>
            <p:cNvPr id="938" name="Google Shape;938;p33"/>
            <p:cNvSpPr/>
            <p:nvPr/>
          </p:nvSpPr>
          <p:spPr>
            <a:xfrm>
              <a:off x="1433" y="1059"/>
              <a:ext cx="280" cy="1123"/>
            </a:xfrm>
            <a:custGeom>
              <a:avLst/>
              <a:gdLst/>
              <a:ahLst/>
              <a:cxnLst/>
              <a:rect l="l" t="t" r="r" b="b"/>
              <a:pathLst>
                <a:path w="280" h="1123" extrusionOk="0">
                  <a:moveTo>
                    <a:pt x="280" y="278"/>
                  </a:moveTo>
                  <a:lnTo>
                    <a:pt x="280" y="1123"/>
                  </a:lnTo>
                  <a:lnTo>
                    <a:pt x="0" y="842"/>
                  </a:lnTo>
                  <a:lnTo>
                    <a:pt x="0" y="0"/>
                  </a:lnTo>
                  <a:lnTo>
                    <a:pt x="278" y="278"/>
                  </a:lnTo>
                  <a:lnTo>
                    <a:pt x="280" y="278"/>
                  </a:lnTo>
                  <a:close/>
                </a:path>
              </a:pathLst>
            </a:custGeom>
            <a:solidFill>
              <a:srgbClr val="2BA68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Roboto Light"/>
                <a:ea typeface="Roboto Light"/>
                <a:cs typeface="Roboto Light"/>
                <a:sym typeface="Roboto Light"/>
              </a:endParaRPr>
            </a:p>
          </p:txBody>
        </p:sp>
        <p:sp>
          <p:nvSpPr>
            <p:cNvPr id="939" name="Google Shape;939;p33"/>
            <p:cNvSpPr/>
            <p:nvPr/>
          </p:nvSpPr>
          <p:spPr>
            <a:xfrm>
              <a:off x="-1" y="1059"/>
              <a:ext cx="577" cy="1119"/>
            </a:xfrm>
            <a:custGeom>
              <a:avLst/>
              <a:gdLst/>
              <a:ahLst/>
              <a:cxnLst/>
              <a:rect l="l" t="t" r="r" b="b"/>
              <a:pathLst>
                <a:path w="577" h="1119" extrusionOk="0">
                  <a:moveTo>
                    <a:pt x="577" y="0"/>
                  </a:moveTo>
                  <a:lnTo>
                    <a:pt x="577" y="1119"/>
                  </a:lnTo>
                  <a:lnTo>
                    <a:pt x="288" y="840"/>
                  </a:lnTo>
                  <a:lnTo>
                    <a:pt x="0" y="1118"/>
                  </a:lnTo>
                  <a:lnTo>
                    <a:pt x="0" y="0"/>
                  </a:lnTo>
                  <a:lnTo>
                    <a:pt x="577"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Roboto Light"/>
                <a:ea typeface="Roboto Light"/>
                <a:cs typeface="Roboto Light"/>
                <a:sym typeface="Roboto Light"/>
              </a:endParaRPr>
            </a:p>
          </p:txBody>
        </p:sp>
        <p:sp>
          <p:nvSpPr>
            <p:cNvPr id="940" name="Google Shape;940;p33"/>
            <p:cNvSpPr/>
            <p:nvPr/>
          </p:nvSpPr>
          <p:spPr>
            <a:xfrm>
              <a:off x="576" y="1059"/>
              <a:ext cx="280" cy="1123"/>
            </a:xfrm>
            <a:custGeom>
              <a:avLst/>
              <a:gdLst/>
              <a:ahLst/>
              <a:cxnLst/>
              <a:rect l="l" t="t" r="r" b="b"/>
              <a:pathLst>
                <a:path w="280" h="1123" extrusionOk="0">
                  <a:moveTo>
                    <a:pt x="280" y="278"/>
                  </a:moveTo>
                  <a:lnTo>
                    <a:pt x="280" y="1123"/>
                  </a:lnTo>
                  <a:lnTo>
                    <a:pt x="0" y="842"/>
                  </a:lnTo>
                  <a:lnTo>
                    <a:pt x="0" y="0"/>
                  </a:lnTo>
                  <a:lnTo>
                    <a:pt x="278" y="278"/>
                  </a:lnTo>
                  <a:lnTo>
                    <a:pt x="280" y="278"/>
                  </a:lnTo>
                  <a:close/>
                </a:path>
              </a:pathLst>
            </a:custGeom>
            <a:solidFill>
              <a:srgbClr val="2BA68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Roboto Light"/>
                <a:ea typeface="Roboto Light"/>
                <a:cs typeface="Roboto Light"/>
                <a:sym typeface="Roboto Light"/>
              </a:endParaRPr>
            </a:p>
          </p:txBody>
        </p:sp>
        <p:sp>
          <p:nvSpPr>
            <p:cNvPr id="941" name="Google Shape;941;p33"/>
            <p:cNvSpPr/>
            <p:nvPr/>
          </p:nvSpPr>
          <p:spPr>
            <a:xfrm>
              <a:off x="5142" y="1204"/>
              <a:ext cx="617" cy="849"/>
            </a:xfrm>
            <a:custGeom>
              <a:avLst/>
              <a:gdLst/>
              <a:ahLst/>
              <a:cxnLst/>
              <a:rect l="l" t="t" r="r" b="b"/>
              <a:pathLst>
                <a:path w="617" h="849" extrusionOk="0">
                  <a:moveTo>
                    <a:pt x="210" y="849"/>
                  </a:moveTo>
                  <a:lnTo>
                    <a:pt x="210" y="717"/>
                  </a:lnTo>
                  <a:lnTo>
                    <a:pt x="0" y="717"/>
                  </a:lnTo>
                  <a:lnTo>
                    <a:pt x="0" y="133"/>
                  </a:lnTo>
                  <a:lnTo>
                    <a:pt x="210" y="133"/>
                  </a:lnTo>
                  <a:lnTo>
                    <a:pt x="210" y="0"/>
                  </a:lnTo>
                  <a:lnTo>
                    <a:pt x="617" y="424"/>
                  </a:lnTo>
                  <a:lnTo>
                    <a:pt x="210" y="84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Roboto Light"/>
                <a:ea typeface="Roboto Light"/>
                <a:cs typeface="Roboto Light"/>
                <a:sym typeface="Roboto Light"/>
              </a:endParaRPr>
            </a:p>
          </p:txBody>
        </p:sp>
      </p:grpSp>
      <p:sp>
        <p:nvSpPr>
          <p:cNvPr id="942" name="Google Shape;942;p33"/>
          <p:cNvSpPr txBox="1">
            <a:spLocks noGrp="1"/>
          </p:cNvSpPr>
          <p:nvPr>
            <p:ph type="body" idx="1"/>
          </p:nvPr>
        </p:nvSpPr>
        <p:spPr>
          <a:xfrm>
            <a:off x="715692" y="2608629"/>
            <a:ext cx="772282" cy="677314"/>
          </a:xfrm>
          <a:prstGeom prst="rect">
            <a:avLst/>
          </a:prstGeom>
          <a:noFill/>
          <a:ln>
            <a:noFill/>
          </a:ln>
        </p:spPr>
        <p:txBody>
          <a:bodyPr spcFirstLastPara="1" wrap="square" lIns="91425" tIns="45700" rIns="91425" bIns="45700" anchor="ctr" anchorCtr="0">
            <a:noAutofit/>
          </a:bodyPr>
          <a:lstStyle>
            <a:lvl1pPr marL="457200" lvl="0" indent="-228600" algn="ctr">
              <a:spcBef>
                <a:spcPts val="400"/>
              </a:spcBef>
              <a:spcAft>
                <a:spcPts val="0"/>
              </a:spcAft>
              <a:buClr>
                <a:schemeClr val="lt1"/>
              </a:buClr>
              <a:buSzPts val="2000"/>
              <a:buNone/>
              <a:defRPr sz="2000" b="0">
                <a:solidFill>
                  <a:schemeClr val="lt1"/>
                </a:solidFill>
                <a:latin typeface="Roboto Light"/>
                <a:ea typeface="Roboto Light"/>
                <a:cs typeface="Roboto Light"/>
                <a:sym typeface="Roboto Light"/>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943" name="Google Shape;943;p33"/>
          <p:cNvSpPr txBox="1">
            <a:spLocks noGrp="1"/>
          </p:cNvSpPr>
          <p:nvPr>
            <p:ph type="body" idx="2"/>
          </p:nvPr>
        </p:nvSpPr>
        <p:spPr>
          <a:xfrm>
            <a:off x="1862739" y="2608629"/>
            <a:ext cx="772282" cy="677314"/>
          </a:xfrm>
          <a:prstGeom prst="rect">
            <a:avLst/>
          </a:prstGeom>
          <a:noFill/>
          <a:ln>
            <a:noFill/>
          </a:ln>
        </p:spPr>
        <p:txBody>
          <a:bodyPr spcFirstLastPara="1" wrap="square" lIns="91425" tIns="45700" rIns="91425" bIns="45700" anchor="ctr" anchorCtr="0">
            <a:noAutofit/>
          </a:bodyPr>
          <a:lstStyle>
            <a:lvl1pPr marL="457200" lvl="0" indent="-228600" algn="ctr">
              <a:spcBef>
                <a:spcPts val="400"/>
              </a:spcBef>
              <a:spcAft>
                <a:spcPts val="0"/>
              </a:spcAft>
              <a:buClr>
                <a:schemeClr val="lt1"/>
              </a:buClr>
              <a:buSzPts val="2000"/>
              <a:buNone/>
              <a:defRPr sz="2000" b="0">
                <a:solidFill>
                  <a:schemeClr val="lt1"/>
                </a:solidFill>
                <a:latin typeface="Roboto Light"/>
                <a:ea typeface="Roboto Light"/>
                <a:cs typeface="Roboto Light"/>
                <a:sym typeface="Roboto Light"/>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944" name="Google Shape;944;p33"/>
          <p:cNvSpPr txBox="1">
            <a:spLocks noGrp="1"/>
          </p:cNvSpPr>
          <p:nvPr>
            <p:ph type="body" idx="3"/>
          </p:nvPr>
        </p:nvSpPr>
        <p:spPr>
          <a:xfrm>
            <a:off x="3009786" y="2608629"/>
            <a:ext cx="772282" cy="677314"/>
          </a:xfrm>
          <a:prstGeom prst="rect">
            <a:avLst/>
          </a:prstGeom>
          <a:noFill/>
          <a:ln>
            <a:noFill/>
          </a:ln>
        </p:spPr>
        <p:txBody>
          <a:bodyPr spcFirstLastPara="1" wrap="square" lIns="91425" tIns="45700" rIns="91425" bIns="45700" anchor="ctr" anchorCtr="0">
            <a:noAutofit/>
          </a:bodyPr>
          <a:lstStyle>
            <a:lvl1pPr marL="457200" lvl="0" indent="-228600" algn="ctr">
              <a:spcBef>
                <a:spcPts val="400"/>
              </a:spcBef>
              <a:spcAft>
                <a:spcPts val="0"/>
              </a:spcAft>
              <a:buClr>
                <a:schemeClr val="lt1"/>
              </a:buClr>
              <a:buSzPts val="2000"/>
              <a:buNone/>
              <a:defRPr sz="2000" b="0">
                <a:solidFill>
                  <a:schemeClr val="lt1"/>
                </a:solidFill>
                <a:latin typeface="Roboto Light"/>
                <a:ea typeface="Roboto Light"/>
                <a:cs typeface="Roboto Light"/>
                <a:sym typeface="Roboto Light"/>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945" name="Google Shape;945;p33"/>
          <p:cNvSpPr txBox="1">
            <a:spLocks noGrp="1"/>
          </p:cNvSpPr>
          <p:nvPr>
            <p:ph type="body" idx="4"/>
          </p:nvPr>
        </p:nvSpPr>
        <p:spPr>
          <a:xfrm>
            <a:off x="4156833" y="2608629"/>
            <a:ext cx="772282" cy="677314"/>
          </a:xfrm>
          <a:prstGeom prst="rect">
            <a:avLst/>
          </a:prstGeom>
          <a:noFill/>
          <a:ln>
            <a:noFill/>
          </a:ln>
        </p:spPr>
        <p:txBody>
          <a:bodyPr spcFirstLastPara="1" wrap="square" lIns="91425" tIns="45700" rIns="91425" bIns="45700" anchor="ctr" anchorCtr="0">
            <a:noAutofit/>
          </a:bodyPr>
          <a:lstStyle>
            <a:lvl1pPr marL="457200" lvl="0" indent="-228600" algn="ctr">
              <a:spcBef>
                <a:spcPts val="400"/>
              </a:spcBef>
              <a:spcAft>
                <a:spcPts val="0"/>
              </a:spcAft>
              <a:buClr>
                <a:schemeClr val="lt1"/>
              </a:buClr>
              <a:buSzPts val="2000"/>
              <a:buNone/>
              <a:defRPr sz="2000" b="0">
                <a:solidFill>
                  <a:schemeClr val="lt1"/>
                </a:solidFill>
                <a:latin typeface="Roboto Light"/>
                <a:ea typeface="Roboto Light"/>
                <a:cs typeface="Roboto Light"/>
                <a:sym typeface="Roboto Light"/>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946" name="Google Shape;946;p33"/>
          <p:cNvSpPr txBox="1">
            <a:spLocks noGrp="1"/>
          </p:cNvSpPr>
          <p:nvPr>
            <p:ph type="body" idx="5"/>
          </p:nvPr>
        </p:nvSpPr>
        <p:spPr>
          <a:xfrm>
            <a:off x="5301358" y="2608629"/>
            <a:ext cx="772282" cy="677314"/>
          </a:xfrm>
          <a:prstGeom prst="rect">
            <a:avLst/>
          </a:prstGeom>
          <a:noFill/>
          <a:ln>
            <a:noFill/>
          </a:ln>
        </p:spPr>
        <p:txBody>
          <a:bodyPr spcFirstLastPara="1" wrap="square" lIns="91425" tIns="45700" rIns="91425" bIns="45700" anchor="ctr" anchorCtr="0">
            <a:noAutofit/>
          </a:bodyPr>
          <a:lstStyle>
            <a:lvl1pPr marL="457200" lvl="0" indent="-228600" algn="ctr">
              <a:spcBef>
                <a:spcPts val="400"/>
              </a:spcBef>
              <a:spcAft>
                <a:spcPts val="0"/>
              </a:spcAft>
              <a:buClr>
                <a:schemeClr val="lt1"/>
              </a:buClr>
              <a:buSzPts val="2000"/>
              <a:buNone/>
              <a:defRPr sz="2000" b="0">
                <a:solidFill>
                  <a:schemeClr val="lt1"/>
                </a:solidFill>
                <a:latin typeface="Roboto Light"/>
                <a:ea typeface="Roboto Light"/>
                <a:cs typeface="Roboto Light"/>
                <a:sym typeface="Roboto Light"/>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947" name="Google Shape;947;p33"/>
          <p:cNvSpPr txBox="1">
            <a:spLocks noGrp="1"/>
          </p:cNvSpPr>
          <p:nvPr>
            <p:ph type="body" idx="6"/>
          </p:nvPr>
        </p:nvSpPr>
        <p:spPr>
          <a:xfrm>
            <a:off x="6452265" y="2608629"/>
            <a:ext cx="772282" cy="677314"/>
          </a:xfrm>
          <a:prstGeom prst="rect">
            <a:avLst/>
          </a:prstGeom>
          <a:noFill/>
          <a:ln>
            <a:noFill/>
          </a:ln>
        </p:spPr>
        <p:txBody>
          <a:bodyPr spcFirstLastPara="1" wrap="square" lIns="91425" tIns="45700" rIns="91425" bIns="45700" anchor="ctr" anchorCtr="0">
            <a:noAutofit/>
          </a:bodyPr>
          <a:lstStyle>
            <a:lvl1pPr marL="457200" lvl="0" indent="-228600" algn="ctr">
              <a:spcBef>
                <a:spcPts val="400"/>
              </a:spcBef>
              <a:spcAft>
                <a:spcPts val="0"/>
              </a:spcAft>
              <a:buClr>
                <a:schemeClr val="lt1"/>
              </a:buClr>
              <a:buSzPts val="2000"/>
              <a:buNone/>
              <a:defRPr sz="2000" b="0">
                <a:solidFill>
                  <a:schemeClr val="lt1"/>
                </a:solidFill>
                <a:latin typeface="Roboto Light"/>
                <a:ea typeface="Roboto Light"/>
                <a:cs typeface="Roboto Light"/>
                <a:sym typeface="Roboto Light"/>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948" name="Google Shape;948;p33"/>
          <p:cNvSpPr txBox="1">
            <a:spLocks noGrp="1"/>
          </p:cNvSpPr>
          <p:nvPr>
            <p:ph type="body" idx="7"/>
          </p:nvPr>
        </p:nvSpPr>
        <p:spPr>
          <a:xfrm>
            <a:off x="1862739" y="3614961"/>
            <a:ext cx="1125086" cy="936104"/>
          </a:xfrm>
          <a:prstGeom prst="rect">
            <a:avLst/>
          </a:prstGeom>
          <a:noFill/>
          <a:ln>
            <a:noFill/>
          </a:ln>
        </p:spPr>
        <p:txBody>
          <a:bodyPr spcFirstLastPara="1" wrap="square" lIns="91425" tIns="45700" rIns="91425" bIns="45700" anchor="t" anchorCtr="0">
            <a:noAutofit/>
          </a:bodyPr>
          <a:lstStyle>
            <a:lvl1pPr marL="457200" lvl="0" indent="-228600" algn="l">
              <a:spcBef>
                <a:spcPts val="360"/>
              </a:spcBef>
              <a:spcAft>
                <a:spcPts val="0"/>
              </a:spcAft>
              <a:buClr>
                <a:schemeClr val="dk1"/>
              </a:buClr>
              <a:buSzPts val="1800"/>
              <a:buNone/>
              <a:defRPr sz="1800" b="0">
                <a:solidFill>
                  <a:schemeClr val="dk1"/>
                </a:solidFill>
                <a:latin typeface="Roboto Light"/>
                <a:ea typeface="Roboto Light"/>
                <a:cs typeface="Roboto Light"/>
                <a:sym typeface="Roboto Light"/>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949" name="Google Shape;949;p33"/>
          <p:cNvSpPr txBox="1">
            <a:spLocks noGrp="1"/>
          </p:cNvSpPr>
          <p:nvPr>
            <p:ph type="body" idx="8"/>
          </p:nvPr>
        </p:nvSpPr>
        <p:spPr>
          <a:xfrm>
            <a:off x="4156265" y="3614961"/>
            <a:ext cx="1125086" cy="936104"/>
          </a:xfrm>
          <a:prstGeom prst="rect">
            <a:avLst/>
          </a:prstGeom>
          <a:noFill/>
          <a:ln>
            <a:noFill/>
          </a:ln>
        </p:spPr>
        <p:txBody>
          <a:bodyPr spcFirstLastPara="1" wrap="square" lIns="91425" tIns="45700" rIns="91425" bIns="45700" anchor="t" anchorCtr="0">
            <a:noAutofit/>
          </a:bodyPr>
          <a:lstStyle>
            <a:lvl1pPr marL="457200" lvl="0" indent="-228600" algn="l">
              <a:spcBef>
                <a:spcPts val="360"/>
              </a:spcBef>
              <a:spcAft>
                <a:spcPts val="0"/>
              </a:spcAft>
              <a:buClr>
                <a:schemeClr val="dk1"/>
              </a:buClr>
              <a:buSzPts val="1800"/>
              <a:buNone/>
              <a:defRPr sz="1800" b="0">
                <a:solidFill>
                  <a:schemeClr val="dk1"/>
                </a:solidFill>
                <a:latin typeface="Roboto Light"/>
                <a:ea typeface="Roboto Light"/>
                <a:cs typeface="Roboto Light"/>
                <a:sym typeface="Roboto Light"/>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950" name="Google Shape;950;p33"/>
          <p:cNvSpPr txBox="1">
            <a:spLocks noGrp="1"/>
          </p:cNvSpPr>
          <p:nvPr>
            <p:ph type="body" idx="9"/>
          </p:nvPr>
        </p:nvSpPr>
        <p:spPr>
          <a:xfrm>
            <a:off x="6452265" y="3614961"/>
            <a:ext cx="1125086" cy="936104"/>
          </a:xfrm>
          <a:prstGeom prst="rect">
            <a:avLst/>
          </a:prstGeom>
          <a:noFill/>
          <a:ln>
            <a:noFill/>
          </a:ln>
        </p:spPr>
        <p:txBody>
          <a:bodyPr spcFirstLastPara="1" wrap="square" lIns="91425" tIns="45700" rIns="91425" bIns="45700" anchor="t" anchorCtr="0">
            <a:noAutofit/>
          </a:bodyPr>
          <a:lstStyle>
            <a:lvl1pPr marL="457200" lvl="0" indent="-228600" algn="l">
              <a:spcBef>
                <a:spcPts val="360"/>
              </a:spcBef>
              <a:spcAft>
                <a:spcPts val="0"/>
              </a:spcAft>
              <a:buClr>
                <a:schemeClr val="dk1"/>
              </a:buClr>
              <a:buSzPts val="1800"/>
              <a:buNone/>
              <a:defRPr sz="1800" b="0">
                <a:solidFill>
                  <a:schemeClr val="dk1"/>
                </a:solidFill>
                <a:latin typeface="Roboto Light"/>
                <a:ea typeface="Roboto Light"/>
                <a:cs typeface="Roboto Light"/>
                <a:sym typeface="Roboto Light"/>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951" name="Google Shape;951;p33"/>
          <p:cNvSpPr txBox="1">
            <a:spLocks noGrp="1"/>
          </p:cNvSpPr>
          <p:nvPr>
            <p:ph type="body" idx="13"/>
          </p:nvPr>
        </p:nvSpPr>
        <p:spPr>
          <a:xfrm>
            <a:off x="715692" y="1347614"/>
            <a:ext cx="1125086" cy="936104"/>
          </a:xfrm>
          <a:prstGeom prst="rect">
            <a:avLst/>
          </a:prstGeom>
          <a:noFill/>
          <a:ln>
            <a:noFill/>
          </a:ln>
        </p:spPr>
        <p:txBody>
          <a:bodyPr spcFirstLastPara="1" wrap="square" lIns="91425" tIns="45700" rIns="91425" bIns="45700" anchor="t" anchorCtr="0">
            <a:noAutofit/>
          </a:bodyPr>
          <a:lstStyle>
            <a:lvl1pPr marL="457200" lvl="0" indent="-228600" algn="l">
              <a:spcBef>
                <a:spcPts val="360"/>
              </a:spcBef>
              <a:spcAft>
                <a:spcPts val="0"/>
              </a:spcAft>
              <a:buClr>
                <a:schemeClr val="dk1"/>
              </a:buClr>
              <a:buSzPts val="1800"/>
              <a:buNone/>
              <a:defRPr sz="1800" b="0">
                <a:solidFill>
                  <a:schemeClr val="dk1"/>
                </a:solidFill>
                <a:latin typeface="Roboto Light"/>
                <a:ea typeface="Roboto Light"/>
                <a:cs typeface="Roboto Light"/>
                <a:sym typeface="Roboto Light"/>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952" name="Google Shape;952;p33"/>
          <p:cNvSpPr txBox="1">
            <a:spLocks noGrp="1"/>
          </p:cNvSpPr>
          <p:nvPr>
            <p:ph type="body" idx="14"/>
          </p:nvPr>
        </p:nvSpPr>
        <p:spPr>
          <a:xfrm>
            <a:off x="3009218" y="1347614"/>
            <a:ext cx="1125086" cy="936104"/>
          </a:xfrm>
          <a:prstGeom prst="rect">
            <a:avLst/>
          </a:prstGeom>
          <a:noFill/>
          <a:ln>
            <a:noFill/>
          </a:ln>
        </p:spPr>
        <p:txBody>
          <a:bodyPr spcFirstLastPara="1" wrap="square" lIns="91425" tIns="45700" rIns="91425" bIns="45700" anchor="t" anchorCtr="0">
            <a:noAutofit/>
          </a:bodyPr>
          <a:lstStyle>
            <a:lvl1pPr marL="457200" lvl="0" indent="-228600" algn="l">
              <a:spcBef>
                <a:spcPts val="360"/>
              </a:spcBef>
              <a:spcAft>
                <a:spcPts val="0"/>
              </a:spcAft>
              <a:buClr>
                <a:schemeClr val="dk1"/>
              </a:buClr>
              <a:buSzPts val="1800"/>
              <a:buNone/>
              <a:defRPr sz="1800" b="0">
                <a:solidFill>
                  <a:schemeClr val="dk1"/>
                </a:solidFill>
                <a:latin typeface="Roboto Light"/>
                <a:ea typeface="Roboto Light"/>
                <a:cs typeface="Roboto Light"/>
                <a:sym typeface="Roboto Light"/>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953" name="Google Shape;953;p33"/>
          <p:cNvSpPr txBox="1">
            <a:spLocks noGrp="1"/>
          </p:cNvSpPr>
          <p:nvPr>
            <p:ph type="body" idx="15"/>
          </p:nvPr>
        </p:nvSpPr>
        <p:spPr>
          <a:xfrm>
            <a:off x="5305218" y="1347614"/>
            <a:ext cx="1125086" cy="936104"/>
          </a:xfrm>
          <a:prstGeom prst="rect">
            <a:avLst/>
          </a:prstGeom>
          <a:noFill/>
          <a:ln>
            <a:noFill/>
          </a:ln>
        </p:spPr>
        <p:txBody>
          <a:bodyPr spcFirstLastPara="1" wrap="square" lIns="91425" tIns="45700" rIns="91425" bIns="45700" anchor="t" anchorCtr="0">
            <a:noAutofit/>
          </a:bodyPr>
          <a:lstStyle>
            <a:lvl1pPr marL="457200" lvl="0" indent="-228600" algn="l">
              <a:spcBef>
                <a:spcPts val="360"/>
              </a:spcBef>
              <a:spcAft>
                <a:spcPts val="0"/>
              </a:spcAft>
              <a:buClr>
                <a:schemeClr val="dk1"/>
              </a:buClr>
              <a:buSzPts val="1800"/>
              <a:buNone/>
              <a:defRPr sz="1800" b="0">
                <a:solidFill>
                  <a:schemeClr val="dk1"/>
                </a:solidFill>
                <a:latin typeface="Roboto Light"/>
                <a:ea typeface="Roboto Light"/>
                <a:cs typeface="Roboto Light"/>
                <a:sym typeface="Roboto Light"/>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cxnSp>
        <p:nvCxnSpPr>
          <p:cNvPr id="954" name="Google Shape;954;p33"/>
          <p:cNvCxnSpPr/>
          <p:nvPr/>
        </p:nvCxnSpPr>
        <p:spPr>
          <a:xfrm>
            <a:off x="1862739" y="3451814"/>
            <a:ext cx="0" cy="1099251"/>
          </a:xfrm>
          <a:prstGeom prst="straightConnector1">
            <a:avLst/>
          </a:prstGeom>
          <a:noFill/>
          <a:ln w="9525" cap="flat" cmpd="sng">
            <a:solidFill>
              <a:schemeClr val="accent1"/>
            </a:solidFill>
            <a:prstDash val="solid"/>
            <a:round/>
            <a:headEnd type="none" w="sm" len="sm"/>
            <a:tailEnd type="none" w="sm" len="sm"/>
          </a:ln>
        </p:spPr>
      </p:cxnSp>
      <p:cxnSp>
        <p:nvCxnSpPr>
          <p:cNvPr id="955" name="Google Shape;955;p33"/>
          <p:cNvCxnSpPr/>
          <p:nvPr/>
        </p:nvCxnSpPr>
        <p:spPr>
          <a:xfrm>
            <a:off x="4156265" y="3451814"/>
            <a:ext cx="0" cy="1099251"/>
          </a:xfrm>
          <a:prstGeom prst="straightConnector1">
            <a:avLst/>
          </a:prstGeom>
          <a:noFill/>
          <a:ln w="9525" cap="flat" cmpd="sng">
            <a:solidFill>
              <a:schemeClr val="accent1"/>
            </a:solidFill>
            <a:prstDash val="solid"/>
            <a:round/>
            <a:headEnd type="none" w="sm" len="sm"/>
            <a:tailEnd type="none" w="sm" len="sm"/>
          </a:ln>
        </p:spPr>
      </p:cxnSp>
      <p:cxnSp>
        <p:nvCxnSpPr>
          <p:cNvPr id="956" name="Google Shape;956;p33"/>
          <p:cNvCxnSpPr/>
          <p:nvPr/>
        </p:nvCxnSpPr>
        <p:spPr>
          <a:xfrm>
            <a:off x="6452265" y="3451814"/>
            <a:ext cx="0" cy="1099251"/>
          </a:xfrm>
          <a:prstGeom prst="straightConnector1">
            <a:avLst/>
          </a:prstGeom>
          <a:noFill/>
          <a:ln w="9525" cap="flat" cmpd="sng">
            <a:solidFill>
              <a:schemeClr val="accent1"/>
            </a:solidFill>
            <a:prstDash val="solid"/>
            <a:round/>
            <a:headEnd type="none" w="sm" len="sm"/>
            <a:tailEnd type="none" w="sm" len="sm"/>
          </a:ln>
        </p:spPr>
      </p:cxnSp>
      <p:cxnSp>
        <p:nvCxnSpPr>
          <p:cNvPr id="957" name="Google Shape;957;p33"/>
          <p:cNvCxnSpPr/>
          <p:nvPr/>
        </p:nvCxnSpPr>
        <p:spPr>
          <a:xfrm>
            <a:off x="723600" y="1347614"/>
            <a:ext cx="0" cy="1099251"/>
          </a:xfrm>
          <a:prstGeom prst="straightConnector1">
            <a:avLst/>
          </a:prstGeom>
          <a:noFill/>
          <a:ln w="9525" cap="flat" cmpd="sng">
            <a:solidFill>
              <a:schemeClr val="accent1"/>
            </a:solidFill>
            <a:prstDash val="solid"/>
            <a:round/>
            <a:headEnd type="none" w="sm" len="sm"/>
            <a:tailEnd type="none" w="sm" len="sm"/>
          </a:ln>
        </p:spPr>
      </p:cxnSp>
      <p:cxnSp>
        <p:nvCxnSpPr>
          <p:cNvPr id="958" name="Google Shape;958;p33"/>
          <p:cNvCxnSpPr/>
          <p:nvPr/>
        </p:nvCxnSpPr>
        <p:spPr>
          <a:xfrm>
            <a:off x="3016800" y="1347614"/>
            <a:ext cx="0" cy="1099251"/>
          </a:xfrm>
          <a:prstGeom prst="straightConnector1">
            <a:avLst/>
          </a:prstGeom>
          <a:noFill/>
          <a:ln w="9525" cap="flat" cmpd="sng">
            <a:solidFill>
              <a:schemeClr val="accent1"/>
            </a:solidFill>
            <a:prstDash val="solid"/>
            <a:round/>
            <a:headEnd type="none" w="sm" len="sm"/>
            <a:tailEnd type="none" w="sm" len="sm"/>
          </a:ln>
        </p:spPr>
      </p:cxnSp>
      <p:cxnSp>
        <p:nvCxnSpPr>
          <p:cNvPr id="959" name="Google Shape;959;p33"/>
          <p:cNvCxnSpPr/>
          <p:nvPr/>
        </p:nvCxnSpPr>
        <p:spPr>
          <a:xfrm>
            <a:off x="5308524" y="1347614"/>
            <a:ext cx="0" cy="1099251"/>
          </a:xfrm>
          <a:prstGeom prst="straightConnector1">
            <a:avLst/>
          </a:prstGeom>
          <a:noFill/>
          <a:ln w="9525" cap="flat" cmpd="sng">
            <a:solidFill>
              <a:schemeClr val="accent3"/>
            </a:solidFill>
            <a:prstDash val="solid"/>
            <a:round/>
            <a:headEnd type="none" w="sm" len="sm"/>
            <a:tailEnd type="none" w="sm" len="sm"/>
          </a:ln>
        </p:spPr>
      </p:cxn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Picture &amp; Text">
  <p:cSld name="Picture &amp; Text">
    <p:spTree>
      <p:nvGrpSpPr>
        <p:cNvPr id="1" name="Shape 1396"/>
        <p:cNvGrpSpPr/>
        <p:nvPr/>
      </p:nvGrpSpPr>
      <p:grpSpPr>
        <a:xfrm>
          <a:off x="0" y="0"/>
          <a:ext cx="0" cy="0"/>
          <a:chOff x="0" y="0"/>
          <a:chExt cx="0" cy="0"/>
        </a:xfrm>
      </p:grpSpPr>
      <p:sp>
        <p:nvSpPr>
          <p:cNvPr id="1397" name="Google Shape;1397;p41"/>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atin typeface="Roboto Condensed Light"/>
                <a:ea typeface="Roboto Condensed Light"/>
                <a:cs typeface="Roboto Condensed Light"/>
                <a:sym typeface="Roboto Condensed Light"/>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98" name="Google Shape;1398;p41"/>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atin typeface="Roboto Condensed Light"/>
                <a:ea typeface="Roboto Condensed Light"/>
                <a:cs typeface="Roboto Condensed Light"/>
                <a:sym typeface="Roboto Condensed Light"/>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99" name="Google Shape;1399;p41"/>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rgbClr val="999999"/>
                </a:solidFill>
                <a:latin typeface="Roboto Condensed Light"/>
                <a:ea typeface="Roboto Condensed Light"/>
                <a:cs typeface="Roboto Condensed Light"/>
                <a:sym typeface="Roboto Condensed Light"/>
              </a:defRPr>
            </a:lvl1pPr>
            <a:lvl2pPr marL="0" lvl="1" indent="0" algn="r">
              <a:spcBef>
                <a:spcPts val="0"/>
              </a:spcBef>
              <a:buNone/>
              <a:defRPr sz="1200">
                <a:solidFill>
                  <a:srgbClr val="999999"/>
                </a:solidFill>
                <a:latin typeface="Roboto Condensed Light"/>
                <a:ea typeface="Roboto Condensed Light"/>
                <a:cs typeface="Roboto Condensed Light"/>
                <a:sym typeface="Roboto Condensed Light"/>
              </a:defRPr>
            </a:lvl2pPr>
            <a:lvl3pPr marL="0" lvl="2" indent="0" algn="r">
              <a:spcBef>
                <a:spcPts val="0"/>
              </a:spcBef>
              <a:buNone/>
              <a:defRPr sz="1200">
                <a:solidFill>
                  <a:srgbClr val="999999"/>
                </a:solidFill>
                <a:latin typeface="Roboto Condensed Light"/>
                <a:ea typeface="Roboto Condensed Light"/>
                <a:cs typeface="Roboto Condensed Light"/>
                <a:sym typeface="Roboto Condensed Light"/>
              </a:defRPr>
            </a:lvl3pPr>
            <a:lvl4pPr marL="0" lvl="3" indent="0" algn="r">
              <a:spcBef>
                <a:spcPts val="0"/>
              </a:spcBef>
              <a:buNone/>
              <a:defRPr sz="1200">
                <a:solidFill>
                  <a:srgbClr val="999999"/>
                </a:solidFill>
                <a:latin typeface="Roboto Condensed Light"/>
                <a:ea typeface="Roboto Condensed Light"/>
                <a:cs typeface="Roboto Condensed Light"/>
                <a:sym typeface="Roboto Condensed Light"/>
              </a:defRPr>
            </a:lvl4pPr>
            <a:lvl5pPr marL="0" lvl="4" indent="0" algn="r">
              <a:spcBef>
                <a:spcPts val="0"/>
              </a:spcBef>
              <a:buNone/>
              <a:defRPr sz="1200">
                <a:solidFill>
                  <a:srgbClr val="999999"/>
                </a:solidFill>
                <a:latin typeface="Roboto Condensed Light"/>
                <a:ea typeface="Roboto Condensed Light"/>
                <a:cs typeface="Roboto Condensed Light"/>
                <a:sym typeface="Roboto Condensed Light"/>
              </a:defRPr>
            </a:lvl5pPr>
            <a:lvl6pPr marL="0" lvl="5" indent="0" algn="r">
              <a:spcBef>
                <a:spcPts val="0"/>
              </a:spcBef>
              <a:buNone/>
              <a:defRPr sz="1200">
                <a:solidFill>
                  <a:srgbClr val="999999"/>
                </a:solidFill>
                <a:latin typeface="Roboto Condensed Light"/>
                <a:ea typeface="Roboto Condensed Light"/>
                <a:cs typeface="Roboto Condensed Light"/>
                <a:sym typeface="Roboto Condensed Light"/>
              </a:defRPr>
            </a:lvl6pPr>
            <a:lvl7pPr marL="0" lvl="6" indent="0" algn="r">
              <a:spcBef>
                <a:spcPts val="0"/>
              </a:spcBef>
              <a:buNone/>
              <a:defRPr sz="1200">
                <a:solidFill>
                  <a:srgbClr val="999999"/>
                </a:solidFill>
                <a:latin typeface="Roboto Condensed Light"/>
                <a:ea typeface="Roboto Condensed Light"/>
                <a:cs typeface="Roboto Condensed Light"/>
                <a:sym typeface="Roboto Condensed Light"/>
              </a:defRPr>
            </a:lvl7pPr>
            <a:lvl8pPr marL="0" lvl="7" indent="0" algn="r">
              <a:spcBef>
                <a:spcPts val="0"/>
              </a:spcBef>
              <a:buNone/>
              <a:defRPr sz="1200">
                <a:solidFill>
                  <a:srgbClr val="999999"/>
                </a:solidFill>
                <a:latin typeface="Roboto Condensed Light"/>
                <a:ea typeface="Roboto Condensed Light"/>
                <a:cs typeface="Roboto Condensed Light"/>
                <a:sym typeface="Roboto Condensed Light"/>
              </a:defRPr>
            </a:lvl8pPr>
            <a:lvl9pPr marL="0" lvl="8" indent="0" algn="r">
              <a:spcBef>
                <a:spcPts val="0"/>
              </a:spcBef>
              <a:buNone/>
              <a:defRPr sz="1200">
                <a:solidFill>
                  <a:srgbClr val="999999"/>
                </a:solidFill>
                <a:latin typeface="Roboto Condensed Light"/>
                <a:ea typeface="Roboto Condensed Light"/>
                <a:cs typeface="Roboto Condensed Light"/>
                <a:sym typeface="Roboto Condensed Light"/>
              </a:defRPr>
            </a:lvl9pPr>
          </a:lstStyle>
          <a:p>
            <a:pPr marL="0" lvl="0" indent="0" algn="r" rtl="0">
              <a:spcBef>
                <a:spcPts val="0"/>
              </a:spcBef>
              <a:spcAft>
                <a:spcPts val="0"/>
              </a:spcAft>
              <a:buNone/>
            </a:pPr>
            <a:fld id="{00000000-1234-1234-1234-123412341234}" type="slidenum">
              <a:rPr lang="en"/>
              <a:t>‹#›</a:t>
            </a:fld>
            <a:endParaRPr/>
          </a:p>
        </p:txBody>
      </p:sp>
      <p:sp>
        <p:nvSpPr>
          <p:cNvPr id="1400" name="Google Shape;1400;p41"/>
          <p:cNvSpPr txBox="1">
            <a:spLocks noGrp="1"/>
          </p:cNvSpPr>
          <p:nvPr>
            <p:ph type="title"/>
          </p:nvPr>
        </p:nvSpPr>
        <p:spPr>
          <a:xfrm>
            <a:off x="467544" y="1347614"/>
            <a:ext cx="3888432" cy="85725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dk1"/>
              </a:buClr>
              <a:buSzPts val="4400"/>
              <a:buFont typeface="Roboto Condensed Light"/>
              <a:buNone/>
              <a:defRPr>
                <a:solidFill>
                  <a:schemeClr val="dk1"/>
                </a:solidFill>
                <a:latin typeface="Roboto Condensed Light"/>
                <a:ea typeface="Roboto Condensed Light"/>
                <a:cs typeface="Roboto Condensed Light"/>
                <a:sym typeface="Roboto Condensed Light"/>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01" name="Google Shape;1401;p41"/>
          <p:cNvSpPr>
            <a:spLocks noGrp="1"/>
          </p:cNvSpPr>
          <p:nvPr>
            <p:ph type="pic" idx="2"/>
          </p:nvPr>
        </p:nvSpPr>
        <p:spPr>
          <a:xfrm>
            <a:off x="3919538" y="-6350"/>
            <a:ext cx="5224462" cy="5170488"/>
          </a:xfrm>
          <a:prstGeom prst="rect">
            <a:avLst/>
          </a:prstGeom>
          <a:solidFill>
            <a:schemeClr val="accent3"/>
          </a:solidFill>
          <a:ln>
            <a:noFill/>
          </a:ln>
        </p:spPr>
      </p:sp>
      <p:sp>
        <p:nvSpPr>
          <p:cNvPr id="1402" name="Google Shape;1402;p41"/>
          <p:cNvSpPr txBox="1">
            <a:spLocks noGrp="1"/>
          </p:cNvSpPr>
          <p:nvPr>
            <p:ph type="body" idx="1"/>
          </p:nvPr>
        </p:nvSpPr>
        <p:spPr>
          <a:xfrm>
            <a:off x="467544" y="2273226"/>
            <a:ext cx="3888432" cy="1656184"/>
          </a:xfrm>
          <a:prstGeom prst="rect">
            <a:avLst/>
          </a:prstGeom>
          <a:noFill/>
          <a:ln>
            <a:noFill/>
          </a:ln>
        </p:spPr>
        <p:txBody>
          <a:bodyPr spcFirstLastPara="1" wrap="square" lIns="91425" tIns="45700" rIns="91425" bIns="45700" anchor="t" anchorCtr="0">
            <a:noAutofit/>
          </a:bodyPr>
          <a:lstStyle>
            <a:lvl1pPr marL="457200" lvl="0" indent="-228600" algn="l">
              <a:spcBef>
                <a:spcPts val="400"/>
              </a:spcBef>
              <a:spcAft>
                <a:spcPts val="0"/>
              </a:spcAft>
              <a:buClr>
                <a:schemeClr val="dk1"/>
              </a:buClr>
              <a:buSzPts val="2000"/>
              <a:buNone/>
              <a:defRPr sz="2000">
                <a:solidFill>
                  <a:schemeClr val="dk1"/>
                </a:solidFill>
                <a:latin typeface="Roboto Condensed Light"/>
                <a:ea typeface="Roboto Condensed Light"/>
                <a:cs typeface="Roboto Condensed Light"/>
                <a:sym typeface="Roboto Condensed Light"/>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3 Pictures Portfolio">
  <p:cSld name="3 Pictures Portfolio">
    <p:bg>
      <p:bgPr>
        <a:solidFill>
          <a:schemeClr val="lt1"/>
        </a:solidFill>
        <a:effectLst/>
      </p:bgPr>
    </p:bg>
    <p:spTree>
      <p:nvGrpSpPr>
        <p:cNvPr id="1" name="Shape 1420"/>
        <p:cNvGrpSpPr/>
        <p:nvPr/>
      </p:nvGrpSpPr>
      <p:grpSpPr>
        <a:xfrm>
          <a:off x="0" y="0"/>
          <a:ext cx="0" cy="0"/>
          <a:chOff x="0" y="0"/>
          <a:chExt cx="0" cy="0"/>
        </a:xfrm>
      </p:grpSpPr>
      <p:sp>
        <p:nvSpPr>
          <p:cNvPr id="1421" name="Google Shape;1421;p43"/>
          <p:cNvSpPr/>
          <p:nvPr/>
        </p:nvSpPr>
        <p:spPr>
          <a:xfrm>
            <a:off x="3174104" y="1427098"/>
            <a:ext cx="2824790" cy="190462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Roboto Condensed Light"/>
              <a:ea typeface="Roboto Condensed Light"/>
              <a:cs typeface="Roboto Condensed Light"/>
              <a:sym typeface="Roboto Condensed Light"/>
            </a:endParaRPr>
          </a:p>
        </p:txBody>
      </p:sp>
      <p:sp>
        <p:nvSpPr>
          <p:cNvPr id="1422" name="Google Shape;1422;p43"/>
          <p:cNvSpPr/>
          <p:nvPr/>
        </p:nvSpPr>
        <p:spPr>
          <a:xfrm>
            <a:off x="264788" y="1427098"/>
            <a:ext cx="2824790" cy="190462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Roboto Condensed Light"/>
              <a:ea typeface="Roboto Condensed Light"/>
              <a:cs typeface="Roboto Condensed Light"/>
              <a:sym typeface="Roboto Condensed Light"/>
            </a:endParaRPr>
          </a:p>
        </p:txBody>
      </p:sp>
      <p:sp>
        <p:nvSpPr>
          <p:cNvPr id="1423" name="Google Shape;1423;p43"/>
          <p:cNvSpPr/>
          <p:nvPr/>
        </p:nvSpPr>
        <p:spPr>
          <a:xfrm>
            <a:off x="6083420" y="1427098"/>
            <a:ext cx="2824790" cy="190462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Roboto Condensed Light"/>
              <a:ea typeface="Roboto Condensed Light"/>
              <a:cs typeface="Roboto Condensed Light"/>
              <a:sym typeface="Roboto Condensed Light"/>
            </a:endParaRPr>
          </a:p>
        </p:txBody>
      </p:sp>
      <p:sp>
        <p:nvSpPr>
          <p:cNvPr id="1424" name="Google Shape;1424;p43"/>
          <p:cNvSpPr txBox="1">
            <a:spLocks noGrp="1"/>
          </p:cNvSpPr>
          <p:nvPr>
            <p:ph type="dt" idx="10"/>
          </p:nvPr>
        </p:nvSpPr>
        <p:spPr>
          <a:xfrm>
            <a:off x="673190" y="4794985"/>
            <a:ext cx="1701620" cy="2184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dk1"/>
                </a:solidFill>
                <a:latin typeface="Roboto Condensed Light"/>
                <a:ea typeface="Roboto Condensed Light"/>
                <a:cs typeface="Roboto Condensed Light"/>
                <a:sym typeface="Roboto Condensed Light"/>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25" name="Google Shape;1425;p43"/>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chemeClr val="dk1"/>
                </a:solidFill>
                <a:latin typeface="Roboto Condensed Light"/>
                <a:ea typeface="Roboto Condensed Light"/>
                <a:cs typeface="Roboto Condensed Light"/>
                <a:sym typeface="Roboto Condensed Light"/>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26" name="Google Shape;1426;p43"/>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dk1"/>
                </a:solidFill>
                <a:latin typeface="Roboto Condensed Light"/>
                <a:ea typeface="Roboto Condensed Light"/>
                <a:cs typeface="Roboto Condensed Light"/>
                <a:sym typeface="Roboto Condensed Light"/>
              </a:defRPr>
            </a:lvl1pPr>
            <a:lvl2pPr marL="0" lvl="1" indent="0" algn="r">
              <a:spcBef>
                <a:spcPts val="0"/>
              </a:spcBef>
              <a:buNone/>
              <a:defRPr sz="1200">
                <a:solidFill>
                  <a:schemeClr val="dk1"/>
                </a:solidFill>
                <a:latin typeface="Roboto Condensed Light"/>
                <a:ea typeface="Roboto Condensed Light"/>
                <a:cs typeface="Roboto Condensed Light"/>
                <a:sym typeface="Roboto Condensed Light"/>
              </a:defRPr>
            </a:lvl2pPr>
            <a:lvl3pPr marL="0" lvl="2" indent="0" algn="r">
              <a:spcBef>
                <a:spcPts val="0"/>
              </a:spcBef>
              <a:buNone/>
              <a:defRPr sz="1200">
                <a:solidFill>
                  <a:schemeClr val="dk1"/>
                </a:solidFill>
                <a:latin typeface="Roboto Condensed Light"/>
                <a:ea typeface="Roboto Condensed Light"/>
                <a:cs typeface="Roboto Condensed Light"/>
                <a:sym typeface="Roboto Condensed Light"/>
              </a:defRPr>
            </a:lvl3pPr>
            <a:lvl4pPr marL="0" lvl="3" indent="0" algn="r">
              <a:spcBef>
                <a:spcPts val="0"/>
              </a:spcBef>
              <a:buNone/>
              <a:defRPr sz="1200">
                <a:solidFill>
                  <a:schemeClr val="dk1"/>
                </a:solidFill>
                <a:latin typeface="Roboto Condensed Light"/>
                <a:ea typeface="Roboto Condensed Light"/>
                <a:cs typeface="Roboto Condensed Light"/>
                <a:sym typeface="Roboto Condensed Light"/>
              </a:defRPr>
            </a:lvl4pPr>
            <a:lvl5pPr marL="0" lvl="4" indent="0" algn="r">
              <a:spcBef>
                <a:spcPts val="0"/>
              </a:spcBef>
              <a:buNone/>
              <a:defRPr sz="1200">
                <a:solidFill>
                  <a:schemeClr val="dk1"/>
                </a:solidFill>
                <a:latin typeface="Roboto Condensed Light"/>
                <a:ea typeface="Roboto Condensed Light"/>
                <a:cs typeface="Roboto Condensed Light"/>
                <a:sym typeface="Roboto Condensed Light"/>
              </a:defRPr>
            </a:lvl5pPr>
            <a:lvl6pPr marL="0" lvl="5" indent="0" algn="r">
              <a:spcBef>
                <a:spcPts val="0"/>
              </a:spcBef>
              <a:buNone/>
              <a:defRPr sz="1200">
                <a:solidFill>
                  <a:schemeClr val="dk1"/>
                </a:solidFill>
                <a:latin typeface="Roboto Condensed Light"/>
                <a:ea typeface="Roboto Condensed Light"/>
                <a:cs typeface="Roboto Condensed Light"/>
                <a:sym typeface="Roboto Condensed Light"/>
              </a:defRPr>
            </a:lvl6pPr>
            <a:lvl7pPr marL="0" lvl="6" indent="0" algn="r">
              <a:spcBef>
                <a:spcPts val="0"/>
              </a:spcBef>
              <a:buNone/>
              <a:defRPr sz="1200">
                <a:solidFill>
                  <a:schemeClr val="dk1"/>
                </a:solidFill>
                <a:latin typeface="Roboto Condensed Light"/>
                <a:ea typeface="Roboto Condensed Light"/>
                <a:cs typeface="Roboto Condensed Light"/>
                <a:sym typeface="Roboto Condensed Light"/>
              </a:defRPr>
            </a:lvl7pPr>
            <a:lvl8pPr marL="0" lvl="7" indent="0" algn="r">
              <a:spcBef>
                <a:spcPts val="0"/>
              </a:spcBef>
              <a:buNone/>
              <a:defRPr sz="1200">
                <a:solidFill>
                  <a:schemeClr val="dk1"/>
                </a:solidFill>
                <a:latin typeface="Roboto Condensed Light"/>
                <a:ea typeface="Roboto Condensed Light"/>
                <a:cs typeface="Roboto Condensed Light"/>
                <a:sym typeface="Roboto Condensed Light"/>
              </a:defRPr>
            </a:lvl8pPr>
            <a:lvl9pPr marL="0" lvl="8" indent="0" algn="r">
              <a:spcBef>
                <a:spcPts val="0"/>
              </a:spcBef>
              <a:buNone/>
              <a:defRPr sz="1200">
                <a:solidFill>
                  <a:schemeClr val="dk1"/>
                </a:solidFill>
                <a:latin typeface="Roboto Condensed Light"/>
                <a:ea typeface="Roboto Condensed Light"/>
                <a:cs typeface="Roboto Condensed Light"/>
                <a:sym typeface="Roboto Condensed Light"/>
              </a:defRPr>
            </a:lvl9pPr>
          </a:lstStyle>
          <a:p>
            <a:pPr marL="0" lvl="0" indent="0" algn="r" rtl="0">
              <a:spcBef>
                <a:spcPts val="0"/>
              </a:spcBef>
              <a:spcAft>
                <a:spcPts val="0"/>
              </a:spcAft>
              <a:buNone/>
            </a:pPr>
            <a:fld id="{00000000-1234-1234-1234-123412341234}" type="slidenum">
              <a:rPr lang="en"/>
              <a:t>‹#›</a:t>
            </a:fld>
            <a:endParaRPr/>
          </a:p>
        </p:txBody>
      </p:sp>
      <p:sp>
        <p:nvSpPr>
          <p:cNvPr id="1427" name="Google Shape;1427;p43"/>
          <p:cNvSpPr txBox="1">
            <a:spLocks noGrp="1"/>
          </p:cNvSpPr>
          <p:nvPr>
            <p:ph type="body" idx="1"/>
          </p:nvPr>
        </p:nvSpPr>
        <p:spPr>
          <a:xfrm>
            <a:off x="264789" y="3331719"/>
            <a:ext cx="2824790" cy="896216"/>
          </a:xfrm>
          <a:prstGeom prst="rect">
            <a:avLst/>
          </a:prstGeom>
          <a:noFill/>
          <a:ln>
            <a:noFill/>
          </a:ln>
        </p:spPr>
        <p:txBody>
          <a:bodyPr spcFirstLastPara="1" wrap="square" lIns="91425" tIns="45700" rIns="91425" bIns="45700" anchor="ctr" anchorCtr="0">
            <a:noAutofit/>
          </a:bodyPr>
          <a:lstStyle>
            <a:lvl1pPr marL="457200" lvl="0" indent="-228600" algn="ctr">
              <a:spcBef>
                <a:spcPts val="400"/>
              </a:spcBef>
              <a:spcAft>
                <a:spcPts val="0"/>
              </a:spcAft>
              <a:buClr>
                <a:schemeClr val="dk1"/>
              </a:buClr>
              <a:buSzPts val="2000"/>
              <a:buNone/>
              <a:defRPr sz="2000">
                <a:solidFill>
                  <a:schemeClr val="dk1"/>
                </a:solidFill>
                <a:latin typeface="Roboto Condensed Light"/>
                <a:ea typeface="Roboto Condensed Light"/>
                <a:cs typeface="Roboto Condensed Light"/>
                <a:sym typeface="Roboto Condensed Light"/>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428" name="Google Shape;1428;p43"/>
          <p:cNvSpPr txBox="1">
            <a:spLocks noGrp="1"/>
          </p:cNvSpPr>
          <p:nvPr>
            <p:ph type="body" idx="2"/>
          </p:nvPr>
        </p:nvSpPr>
        <p:spPr>
          <a:xfrm>
            <a:off x="3174105" y="3331719"/>
            <a:ext cx="2824790" cy="896216"/>
          </a:xfrm>
          <a:prstGeom prst="rect">
            <a:avLst/>
          </a:prstGeom>
          <a:noFill/>
          <a:ln>
            <a:noFill/>
          </a:ln>
        </p:spPr>
        <p:txBody>
          <a:bodyPr spcFirstLastPara="1" wrap="square" lIns="91425" tIns="45700" rIns="91425" bIns="45700" anchor="ctr" anchorCtr="0">
            <a:noAutofit/>
          </a:bodyPr>
          <a:lstStyle>
            <a:lvl1pPr marL="457200" lvl="0" indent="-228600" algn="ctr">
              <a:spcBef>
                <a:spcPts val="400"/>
              </a:spcBef>
              <a:spcAft>
                <a:spcPts val="0"/>
              </a:spcAft>
              <a:buClr>
                <a:schemeClr val="dk1"/>
              </a:buClr>
              <a:buSzPts val="2000"/>
              <a:buNone/>
              <a:defRPr sz="2000">
                <a:solidFill>
                  <a:schemeClr val="dk1"/>
                </a:solidFill>
                <a:latin typeface="Roboto Condensed Light"/>
                <a:ea typeface="Roboto Condensed Light"/>
                <a:cs typeface="Roboto Condensed Light"/>
                <a:sym typeface="Roboto Condensed Light"/>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429" name="Google Shape;1429;p43"/>
          <p:cNvSpPr txBox="1">
            <a:spLocks noGrp="1"/>
          </p:cNvSpPr>
          <p:nvPr>
            <p:ph type="body" idx="3"/>
          </p:nvPr>
        </p:nvSpPr>
        <p:spPr>
          <a:xfrm>
            <a:off x="6083421" y="3331719"/>
            <a:ext cx="2824790" cy="896216"/>
          </a:xfrm>
          <a:prstGeom prst="rect">
            <a:avLst/>
          </a:prstGeom>
          <a:noFill/>
          <a:ln>
            <a:noFill/>
          </a:ln>
        </p:spPr>
        <p:txBody>
          <a:bodyPr spcFirstLastPara="1" wrap="square" lIns="91425" tIns="45700" rIns="91425" bIns="45700" anchor="ctr" anchorCtr="0">
            <a:noAutofit/>
          </a:bodyPr>
          <a:lstStyle>
            <a:lvl1pPr marL="457200" lvl="0" indent="-228600" algn="ctr">
              <a:spcBef>
                <a:spcPts val="400"/>
              </a:spcBef>
              <a:spcAft>
                <a:spcPts val="0"/>
              </a:spcAft>
              <a:buClr>
                <a:schemeClr val="dk1"/>
              </a:buClr>
              <a:buSzPts val="2000"/>
              <a:buNone/>
              <a:defRPr sz="2000">
                <a:solidFill>
                  <a:schemeClr val="dk1"/>
                </a:solidFill>
                <a:latin typeface="Roboto Condensed Light"/>
                <a:ea typeface="Roboto Condensed Light"/>
                <a:cs typeface="Roboto Condensed Light"/>
                <a:sym typeface="Roboto Condensed Light"/>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430" name="Google Shape;1430;p43"/>
          <p:cNvSpPr/>
          <p:nvPr/>
        </p:nvSpPr>
        <p:spPr>
          <a:xfrm>
            <a:off x="1450804" y="2224249"/>
            <a:ext cx="452758" cy="310318"/>
          </a:xfrm>
          <a:custGeom>
            <a:avLst/>
            <a:gdLst/>
            <a:ahLst/>
            <a:cxnLst/>
            <a:rect l="l" t="t" r="r" b="b"/>
            <a:pathLst>
              <a:path w="2401887" h="1646238" extrusionOk="0">
                <a:moveTo>
                  <a:pt x="1349375" y="506413"/>
                </a:moveTo>
                <a:cubicBezTo>
                  <a:pt x="1586796" y="506413"/>
                  <a:pt x="1782762" y="698831"/>
                  <a:pt x="1782762" y="940296"/>
                </a:cubicBezTo>
                <a:cubicBezTo>
                  <a:pt x="1782762" y="1181761"/>
                  <a:pt x="1586796" y="1377951"/>
                  <a:pt x="1349375" y="1377951"/>
                </a:cubicBezTo>
                <a:cubicBezTo>
                  <a:pt x="1349375" y="506413"/>
                  <a:pt x="1349375" y="506413"/>
                  <a:pt x="1349375" y="506413"/>
                </a:cubicBezTo>
                <a:close/>
                <a:moveTo>
                  <a:pt x="1349374" y="506413"/>
                </a:moveTo>
                <a:cubicBezTo>
                  <a:pt x="1349374" y="1377951"/>
                  <a:pt x="1349374" y="1377951"/>
                  <a:pt x="1349374" y="1377951"/>
                </a:cubicBezTo>
                <a:cubicBezTo>
                  <a:pt x="1108512" y="1377951"/>
                  <a:pt x="912812" y="1181761"/>
                  <a:pt x="912812" y="940296"/>
                </a:cubicBezTo>
                <a:cubicBezTo>
                  <a:pt x="912812" y="698831"/>
                  <a:pt x="1108512" y="506413"/>
                  <a:pt x="1349374" y="506413"/>
                </a:cubicBezTo>
                <a:close/>
                <a:moveTo>
                  <a:pt x="1349375" y="381353"/>
                </a:moveTo>
                <a:cubicBezTo>
                  <a:pt x="1040300" y="381353"/>
                  <a:pt x="791533" y="630555"/>
                  <a:pt x="791533" y="940168"/>
                </a:cubicBezTo>
                <a:cubicBezTo>
                  <a:pt x="791533" y="1249782"/>
                  <a:pt x="1040300" y="1498983"/>
                  <a:pt x="1349375" y="1498983"/>
                </a:cubicBezTo>
                <a:cubicBezTo>
                  <a:pt x="1654943" y="1498983"/>
                  <a:pt x="1907697" y="1249782"/>
                  <a:pt x="1907697" y="940168"/>
                </a:cubicBezTo>
                <a:cubicBezTo>
                  <a:pt x="1907697" y="630555"/>
                  <a:pt x="1654943" y="381353"/>
                  <a:pt x="1349375" y="381353"/>
                </a:cubicBezTo>
                <a:close/>
                <a:moveTo>
                  <a:pt x="1179761" y="0"/>
                </a:moveTo>
                <a:cubicBezTo>
                  <a:pt x="1348398" y="0"/>
                  <a:pt x="1349369" y="0"/>
                  <a:pt x="1349375" y="0"/>
                </a:cubicBezTo>
                <a:cubicBezTo>
                  <a:pt x="1515363" y="0"/>
                  <a:pt x="1515363" y="0"/>
                  <a:pt x="1515363" y="0"/>
                </a:cubicBezTo>
                <a:cubicBezTo>
                  <a:pt x="1651171" y="0"/>
                  <a:pt x="1730392" y="113273"/>
                  <a:pt x="1764344" y="192564"/>
                </a:cubicBezTo>
                <a:cubicBezTo>
                  <a:pt x="1775661" y="218995"/>
                  <a:pt x="1805841" y="234098"/>
                  <a:pt x="1832248" y="234098"/>
                </a:cubicBezTo>
                <a:cubicBezTo>
                  <a:pt x="2209492" y="234098"/>
                  <a:pt x="2209492" y="234098"/>
                  <a:pt x="2209492" y="234098"/>
                </a:cubicBezTo>
                <a:cubicBezTo>
                  <a:pt x="2315121" y="234098"/>
                  <a:pt x="2401887" y="320941"/>
                  <a:pt x="2401887" y="430438"/>
                </a:cubicBezTo>
                <a:cubicBezTo>
                  <a:pt x="2401887" y="1453674"/>
                  <a:pt x="2401887" y="1453674"/>
                  <a:pt x="2401887" y="1453674"/>
                </a:cubicBezTo>
                <a:cubicBezTo>
                  <a:pt x="2401887" y="1559395"/>
                  <a:pt x="2315121" y="1646238"/>
                  <a:pt x="2209492" y="1646238"/>
                </a:cubicBezTo>
                <a:cubicBezTo>
                  <a:pt x="1349375" y="1646238"/>
                  <a:pt x="1349375" y="1646238"/>
                  <a:pt x="1349375" y="1646238"/>
                </a:cubicBezTo>
                <a:cubicBezTo>
                  <a:pt x="192229" y="1646238"/>
                  <a:pt x="192229" y="1646238"/>
                  <a:pt x="192229" y="1646238"/>
                </a:cubicBezTo>
                <a:cubicBezTo>
                  <a:pt x="86692" y="1646238"/>
                  <a:pt x="0" y="1559395"/>
                  <a:pt x="0" y="1453674"/>
                </a:cubicBezTo>
                <a:cubicBezTo>
                  <a:pt x="0" y="430438"/>
                  <a:pt x="0" y="430438"/>
                  <a:pt x="0" y="430438"/>
                </a:cubicBezTo>
                <a:cubicBezTo>
                  <a:pt x="0" y="320941"/>
                  <a:pt x="86692" y="234098"/>
                  <a:pt x="192229" y="234098"/>
                </a:cubicBezTo>
                <a:lnTo>
                  <a:pt x="288819" y="234098"/>
                </a:lnTo>
                <a:cubicBezTo>
                  <a:pt x="287530" y="231874"/>
                  <a:pt x="287337" y="229459"/>
                  <a:pt x="287337" y="227012"/>
                </a:cubicBezTo>
                <a:cubicBezTo>
                  <a:pt x="287337" y="200513"/>
                  <a:pt x="309959" y="177800"/>
                  <a:pt x="336351" y="177800"/>
                </a:cubicBezTo>
                <a:cubicBezTo>
                  <a:pt x="336363" y="177800"/>
                  <a:pt x="338038" y="177800"/>
                  <a:pt x="573880" y="177800"/>
                </a:cubicBezTo>
                <a:cubicBezTo>
                  <a:pt x="600272" y="177800"/>
                  <a:pt x="619124" y="200513"/>
                  <a:pt x="619124" y="227012"/>
                </a:cubicBezTo>
                <a:lnTo>
                  <a:pt x="616514" y="234098"/>
                </a:lnTo>
                <a:cubicBezTo>
                  <a:pt x="863148" y="234098"/>
                  <a:pt x="863148" y="234098"/>
                  <a:pt x="863148" y="234098"/>
                </a:cubicBezTo>
                <a:cubicBezTo>
                  <a:pt x="893301" y="234098"/>
                  <a:pt x="919686" y="218995"/>
                  <a:pt x="930993" y="192564"/>
                </a:cubicBezTo>
                <a:cubicBezTo>
                  <a:pt x="968685" y="113273"/>
                  <a:pt x="1044069" y="0"/>
                  <a:pt x="1179761"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Roboto Condensed Light"/>
              <a:ea typeface="Roboto Condensed Light"/>
              <a:cs typeface="Roboto Condensed Light"/>
              <a:sym typeface="Roboto Condensed Light"/>
            </a:endParaRPr>
          </a:p>
        </p:txBody>
      </p:sp>
      <p:sp>
        <p:nvSpPr>
          <p:cNvPr id="1431" name="Google Shape;1431;p43"/>
          <p:cNvSpPr/>
          <p:nvPr/>
        </p:nvSpPr>
        <p:spPr>
          <a:xfrm>
            <a:off x="4360120" y="2224249"/>
            <a:ext cx="452758" cy="310318"/>
          </a:xfrm>
          <a:custGeom>
            <a:avLst/>
            <a:gdLst/>
            <a:ahLst/>
            <a:cxnLst/>
            <a:rect l="l" t="t" r="r" b="b"/>
            <a:pathLst>
              <a:path w="2401887" h="1646238" extrusionOk="0">
                <a:moveTo>
                  <a:pt x="1349375" y="506413"/>
                </a:moveTo>
                <a:cubicBezTo>
                  <a:pt x="1586796" y="506413"/>
                  <a:pt x="1782762" y="698831"/>
                  <a:pt x="1782762" y="940296"/>
                </a:cubicBezTo>
                <a:cubicBezTo>
                  <a:pt x="1782762" y="1181761"/>
                  <a:pt x="1586796" y="1377951"/>
                  <a:pt x="1349375" y="1377951"/>
                </a:cubicBezTo>
                <a:cubicBezTo>
                  <a:pt x="1349375" y="506413"/>
                  <a:pt x="1349375" y="506413"/>
                  <a:pt x="1349375" y="506413"/>
                </a:cubicBezTo>
                <a:close/>
                <a:moveTo>
                  <a:pt x="1349374" y="506413"/>
                </a:moveTo>
                <a:cubicBezTo>
                  <a:pt x="1349374" y="1377951"/>
                  <a:pt x="1349374" y="1377951"/>
                  <a:pt x="1349374" y="1377951"/>
                </a:cubicBezTo>
                <a:cubicBezTo>
                  <a:pt x="1108512" y="1377951"/>
                  <a:pt x="912812" y="1181761"/>
                  <a:pt x="912812" y="940296"/>
                </a:cubicBezTo>
                <a:cubicBezTo>
                  <a:pt x="912812" y="698831"/>
                  <a:pt x="1108512" y="506413"/>
                  <a:pt x="1349374" y="506413"/>
                </a:cubicBezTo>
                <a:close/>
                <a:moveTo>
                  <a:pt x="1349375" y="381353"/>
                </a:moveTo>
                <a:cubicBezTo>
                  <a:pt x="1040300" y="381353"/>
                  <a:pt x="791533" y="630555"/>
                  <a:pt x="791533" y="940168"/>
                </a:cubicBezTo>
                <a:cubicBezTo>
                  <a:pt x="791533" y="1249782"/>
                  <a:pt x="1040300" y="1498983"/>
                  <a:pt x="1349375" y="1498983"/>
                </a:cubicBezTo>
                <a:cubicBezTo>
                  <a:pt x="1654943" y="1498983"/>
                  <a:pt x="1907697" y="1249782"/>
                  <a:pt x="1907697" y="940168"/>
                </a:cubicBezTo>
                <a:cubicBezTo>
                  <a:pt x="1907697" y="630555"/>
                  <a:pt x="1654943" y="381353"/>
                  <a:pt x="1349375" y="381353"/>
                </a:cubicBezTo>
                <a:close/>
                <a:moveTo>
                  <a:pt x="1179761" y="0"/>
                </a:moveTo>
                <a:cubicBezTo>
                  <a:pt x="1348398" y="0"/>
                  <a:pt x="1349369" y="0"/>
                  <a:pt x="1349375" y="0"/>
                </a:cubicBezTo>
                <a:cubicBezTo>
                  <a:pt x="1515363" y="0"/>
                  <a:pt x="1515363" y="0"/>
                  <a:pt x="1515363" y="0"/>
                </a:cubicBezTo>
                <a:cubicBezTo>
                  <a:pt x="1651171" y="0"/>
                  <a:pt x="1730392" y="113273"/>
                  <a:pt x="1764344" y="192564"/>
                </a:cubicBezTo>
                <a:cubicBezTo>
                  <a:pt x="1775661" y="218995"/>
                  <a:pt x="1805841" y="234098"/>
                  <a:pt x="1832248" y="234098"/>
                </a:cubicBezTo>
                <a:cubicBezTo>
                  <a:pt x="2209492" y="234098"/>
                  <a:pt x="2209492" y="234098"/>
                  <a:pt x="2209492" y="234098"/>
                </a:cubicBezTo>
                <a:cubicBezTo>
                  <a:pt x="2315121" y="234098"/>
                  <a:pt x="2401887" y="320941"/>
                  <a:pt x="2401887" y="430438"/>
                </a:cubicBezTo>
                <a:cubicBezTo>
                  <a:pt x="2401887" y="1453674"/>
                  <a:pt x="2401887" y="1453674"/>
                  <a:pt x="2401887" y="1453674"/>
                </a:cubicBezTo>
                <a:cubicBezTo>
                  <a:pt x="2401887" y="1559395"/>
                  <a:pt x="2315121" y="1646238"/>
                  <a:pt x="2209492" y="1646238"/>
                </a:cubicBezTo>
                <a:cubicBezTo>
                  <a:pt x="1349375" y="1646238"/>
                  <a:pt x="1349375" y="1646238"/>
                  <a:pt x="1349375" y="1646238"/>
                </a:cubicBezTo>
                <a:cubicBezTo>
                  <a:pt x="192229" y="1646238"/>
                  <a:pt x="192229" y="1646238"/>
                  <a:pt x="192229" y="1646238"/>
                </a:cubicBezTo>
                <a:cubicBezTo>
                  <a:pt x="86692" y="1646238"/>
                  <a:pt x="0" y="1559395"/>
                  <a:pt x="0" y="1453674"/>
                </a:cubicBezTo>
                <a:cubicBezTo>
                  <a:pt x="0" y="430438"/>
                  <a:pt x="0" y="430438"/>
                  <a:pt x="0" y="430438"/>
                </a:cubicBezTo>
                <a:cubicBezTo>
                  <a:pt x="0" y="320941"/>
                  <a:pt x="86692" y="234098"/>
                  <a:pt x="192229" y="234098"/>
                </a:cubicBezTo>
                <a:lnTo>
                  <a:pt x="288819" y="234098"/>
                </a:lnTo>
                <a:cubicBezTo>
                  <a:pt x="287530" y="231874"/>
                  <a:pt x="287337" y="229459"/>
                  <a:pt x="287337" y="227012"/>
                </a:cubicBezTo>
                <a:cubicBezTo>
                  <a:pt x="287337" y="200513"/>
                  <a:pt x="309959" y="177800"/>
                  <a:pt x="336351" y="177800"/>
                </a:cubicBezTo>
                <a:cubicBezTo>
                  <a:pt x="336363" y="177800"/>
                  <a:pt x="338038" y="177800"/>
                  <a:pt x="573880" y="177800"/>
                </a:cubicBezTo>
                <a:cubicBezTo>
                  <a:pt x="600272" y="177800"/>
                  <a:pt x="619124" y="200513"/>
                  <a:pt x="619124" y="227012"/>
                </a:cubicBezTo>
                <a:lnTo>
                  <a:pt x="616514" y="234098"/>
                </a:lnTo>
                <a:cubicBezTo>
                  <a:pt x="863148" y="234098"/>
                  <a:pt x="863148" y="234098"/>
                  <a:pt x="863148" y="234098"/>
                </a:cubicBezTo>
                <a:cubicBezTo>
                  <a:pt x="893301" y="234098"/>
                  <a:pt x="919686" y="218995"/>
                  <a:pt x="930993" y="192564"/>
                </a:cubicBezTo>
                <a:cubicBezTo>
                  <a:pt x="968685" y="113273"/>
                  <a:pt x="1044069" y="0"/>
                  <a:pt x="1179761"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Roboto Condensed Light"/>
              <a:ea typeface="Roboto Condensed Light"/>
              <a:cs typeface="Roboto Condensed Light"/>
              <a:sym typeface="Roboto Condensed Light"/>
            </a:endParaRPr>
          </a:p>
        </p:txBody>
      </p:sp>
      <p:sp>
        <p:nvSpPr>
          <p:cNvPr id="1432" name="Google Shape;1432;p43"/>
          <p:cNvSpPr/>
          <p:nvPr/>
        </p:nvSpPr>
        <p:spPr>
          <a:xfrm>
            <a:off x="7269436" y="2224249"/>
            <a:ext cx="452758" cy="310318"/>
          </a:xfrm>
          <a:custGeom>
            <a:avLst/>
            <a:gdLst/>
            <a:ahLst/>
            <a:cxnLst/>
            <a:rect l="l" t="t" r="r" b="b"/>
            <a:pathLst>
              <a:path w="2401887" h="1646238" extrusionOk="0">
                <a:moveTo>
                  <a:pt x="1349375" y="506413"/>
                </a:moveTo>
                <a:cubicBezTo>
                  <a:pt x="1586796" y="506413"/>
                  <a:pt x="1782762" y="698831"/>
                  <a:pt x="1782762" y="940296"/>
                </a:cubicBezTo>
                <a:cubicBezTo>
                  <a:pt x="1782762" y="1181761"/>
                  <a:pt x="1586796" y="1377951"/>
                  <a:pt x="1349375" y="1377951"/>
                </a:cubicBezTo>
                <a:cubicBezTo>
                  <a:pt x="1349375" y="506413"/>
                  <a:pt x="1349375" y="506413"/>
                  <a:pt x="1349375" y="506413"/>
                </a:cubicBezTo>
                <a:close/>
                <a:moveTo>
                  <a:pt x="1349374" y="506413"/>
                </a:moveTo>
                <a:cubicBezTo>
                  <a:pt x="1349374" y="1377951"/>
                  <a:pt x="1349374" y="1377951"/>
                  <a:pt x="1349374" y="1377951"/>
                </a:cubicBezTo>
                <a:cubicBezTo>
                  <a:pt x="1108512" y="1377951"/>
                  <a:pt x="912812" y="1181761"/>
                  <a:pt x="912812" y="940296"/>
                </a:cubicBezTo>
                <a:cubicBezTo>
                  <a:pt x="912812" y="698831"/>
                  <a:pt x="1108512" y="506413"/>
                  <a:pt x="1349374" y="506413"/>
                </a:cubicBezTo>
                <a:close/>
                <a:moveTo>
                  <a:pt x="1349375" y="381353"/>
                </a:moveTo>
                <a:cubicBezTo>
                  <a:pt x="1040300" y="381353"/>
                  <a:pt x="791533" y="630555"/>
                  <a:pt x="791533" y="940168"/>
                </a:cubicBezTo>
                <a:cubicBezTo>
                  <a:pt x="791533" y="1249782"/>
                  <a:pt x="1040300" y="1498983"/>
                  <a:pt x="1349375" y="1498983"/>
                </a:cubicBezTo>
                <a:cubicBezTo>
                  <a:pt x="1654943" y="1498983"/>
                  <a:pt x="1907697" y="1249782"/>
                  <a:pt x="1907697" y="940168"/>
                </a:cubicBezTo>
                <a:cubicBezTo>
                  <a:pt x="1907697" y="630555"/>
                  <a:pt x="1654943" y="381353"/>
                  <a:pt x="1349375" y="381353"/>
                </a:cubicBezTo>
                <a:close/>
                <a:moveTo>
                  <a:pt x="1179761" y="0"/>
                </a:moveTo>
                <a:cubicBezTo>
                  <a:pt x="1348398" y="0"/>
                  <a:pt x="1349369" y="0"/>
                  <a:pt x="1349375" y="0"/>
                </a:cubicBezTo>
                <a:cubicBezTo>
                  <a:pt x="1515363" y="0"/>
                  <a:pt x="1515363" y="0"/>
                  <a:pt x="1515363" y="0"/>
                </a:cubicBezTo>
                <a:cubicBezTo>
                  <a:pt x="1651171" y="0"/>
                  <a:pt x="1730392" y="113273"/>
                  <a:pt x="1764344" y="192564"/>
                </a:cubicBezTo>
                <a:cubicBezTo>
                  <a:pt x="1775661" y="218995"/>
                  <a:pt x="1805841" y="234098"/>
                  <a:pt x="1832248" y="234098"/>
                </a:cubicBezTo>
                <a:cubicBezTo>
                  <a:pt x="2209492" y="234098"/>
                  <a:pt x="2209492" y="234098"/>
                  <a:pt x="2209492" y="234098"/>
                </a:cubicBezTo>
                <a:cubicBezTo>
                  <a:pt x="2315121" y="234098"/>
                  <a:pt x="2401887" y="320941"/>
                  <a:pt x="2401887" y="430438"/>
                </a:cubicBezTo>
                <a:cubicBezTo>
                  <a:pt x="2401887" y="1453674"/>
                  <a:pt x="2401887" y="1453674"/>
                  <a:pt x="2401887" y="1453674"/>
                </a:cubicBezTo>
                <a:cubicBezTo>
                  <a:pt x="2401887" y="1559395"/>
                  <a:pt x="2315121" y="1646238"/>
                  <a:pt x="2209492" y="1646238"/>
                </a:cubicBezTo>
                <a:cubicBezTo>
                  <a:pt x="1349375" y="1646238"/>
                  <a:pt x="1349375" y="1646238"/>
                  <a:pt x="1349375" y="1646238"/>
                </a:cubicBezTo>
                <a:cubicBezTo>
                  <a:pt x="192229" y="1646238"/>
                  <a:pt x="192229" y="1646238"/>
                  <a:pt x="192229" y="1646238"/>
                </a:cubicBezTo>
                <a:cubicBezTo>
                  <a:pt x="86692" y="1646238"/>
                  <a:pt x="0" y="1559395"/>
                  <a:pt x="0" y="1453674"/>
                </a:cubicBezTo>
                <a:cubicBezTo>
                  <a:pt x="0" y="430438"/>
                  <a:pt x="0" y="430438"/>
                  <a:pt x="0" y="430438"/>
                </a:cubicBezTo>
                <a:cubicBezTo>
                  <a:pt x="0" y="320941"/>
                  <a:pt x="86692" y="234098"/>
                  <a:pt x="192229" y="234098"/>
                </a:cubicBezTo>
                <a:lnTo>
                  <a:pt x="288819" y="234098"/>
                </a:lnTo>
                <a:cubicBezTo>
                  <a:pt x="287530" y="231874"/>
                  <a:pt x="287337" y="229459"/>
                  <a:pt x="287337" y="227012"/>
                </a:cubicBezTo>
                <a:cubicBezTo>
                  <a:pt x="287337" y="200513"/>
                  <a:pt x="309959" y="177800"/>
                  <a:pt x="336351" y="177800"/>
                </a:cubicBezTo>
                <a:cubicBezTo>
                  <a:pt x="336363" y="177800"/>
                  <a:pt x="338038" y="177800"/>
                  <a:pt x="573880" y="177800"/>
                </a:cubicBezTo>
                <a:cubicBezTo>
                  <a:pt x="600272" y="177800"/>
                  <a:pt x="619124" y="200513"/>
                  <a:pt x="619124" y="227012"/>
                </a:cubicBezTo>
                <a:lnTo>
                  <a:pt x="616514" y="234098"/>
                </a:lnTo>
                <a:cubicBezTo>
                  <a:pt x="863148" y="234098"/>
                  <a:pt x="863148" y="234098"/>
                  <a:pt x="863148" y="234098"/>
                </a:cubicBezTo>
                <a:cubicBezTo>
                  <a:pt x="893301" y="234098"/>
                  <a:pt x="919686" y="218995"/>
                  <a:pt x="930993" y="192564"/>
                </a:cubicBezTo>
                <a:cubicBezTo>
                  <a:pt x="968685" y="113273"/>
                  <a:pt x="1044069" y="0"/>
                  <a:pt x="1179761"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Roboto Condensed Light"/>
              <a:ea typeface="Roboto Condensed Light"/>
              <a:cs typeface="Roboto Condensed Light"/>
              <a:sym typeface="Roboto Condensed Light"/>
            </a:endParaRPr>
          </a:p>
        </p:txBody>
      </p:sp>
      <p:sp>
        <p:nvSpPr>
          <p:cNvPr id="1433" name="Google Shape;1433;p43"/>
          <p:cNvSpPr>
            <a:spLocks noGrp="1"/>
          </p:cNvSpPr>
          <p:nvPr>
            <p:ph type="pic" idx="4"/>
          </p:nvPr>
        </p:nvSpPr>
        <p:spPr>
          <a:xfrm>
            <a:off x="264788" y="1427098"/>
            <a:ext cx="2824790" cy="1904620"/>
          </a:xfrm>
          <a:prstGeom prst="rect">
            <a:avLst/>
          </a:prstGeom>
          <a:noFill/>
          <a:ln>
            <a:noFill/>
          </a:ln>
        </p:spPr>
      </p:sp>
      <p:sp>
        <p:nvSpPr>
          <p:cNvPr id="1434" name="Google Shape;1434;p43"/>
          <p:cNvSpPr>
            <a:spLocks noGrp="1"/>
          </p:cNvSpPr>
          <p:nvPr>
            <p:ph type="pic" idx="5"/>
          </p:nvPr>
        </p:nvSpPr>
        <p:spPr>
          <a:xfrm>
            <a:off x="6083420" y="1427098"/>
            <a:ext cx="2824790" cy="1904620"/>
          </a:xfrm>
          <a:prstGeom prst="rect">
            <a:avLst/>
          </a:prstGeom>
          <a:noFill/>
          <a:ln>
            <a:noFill/>
          </a:ln>
        </p:spPr>
      </p:sp>
      <p:sp>
        <p:nvSpPr>
          <p:cNvPr id="1435" name="Google Shape;1435;p43"/>
          <p:cNvSpPr txBox="1">
            <a:spLocks noGrp="1"/>
          </p:cNvSpPr>
          <p:nvPr>
            <p:ph type="title"/>
          </p:nvPr>
        </p:nvSpPr>
        <p:spPr>
          <a:xfrm>
            <a:off x="457200" y="205978"/>
            <a:ext cx="8229600" cy="781596"/>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Roboto Condensed Light"/>
              <a:buNone/>
              <a:defRPr sz="4400">
                <a:solidFill>
                  <a:schemeClr val="dk1"/>
                </a:solidFill>
                <a:latin typeface="Roboto Condensed Light"/>
                <a:ea typeface="Roboto Condensed Light"/>
                <a:cs typeface="Roboto Condensed Light"/>
                <a:sym typeface="Roboto Condensed Light"/>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36" name="Google Shape;1436;p43"/>
          <p:cNvSpPr>
            <a:spLocks noGrp="1"/>
          </p:cNvSpPr>
          <p:nvPr>
            <p:ph type="pic" idx="6"/>
          </p:nvPr>
        </p:nvSpPr>
        <p:spPr>
          <a:xfrm>
            <a:off x="3174104" y="1427098"/>
            <a:ext cx="2824790" cy="1904620"/>
          </a:xfrm>
          <a:prstGeom prst="rect">
            <a:avLst/>
          </a:prstGeom>
          <a:noFill/>
          <a:ln>
            <a:noFill/>
          </a:ln>
        </p:spPr>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1_Bookmarks">
  <p:cSld name="1_Bookmarks">
    <p:spTree>
      <p:nvGrpSpPr>
        <p:cNvPr id="1" name="Shape 1534"/>
        <p:cNvGrpSpPr/>
        <p:nvPr/>
      </p:nvGrpSpPr>
      <p:grpSpPr>
        <a:xfrm>
          <a:off x="0" y="0"/>
          <a:ext cx="0" cy="0"/>
          <a:chOff x="0" y="0"/>
          <a:chExt cx="0" cy="0"/>
        </a:xfrm>
      </p:grpSpPr>
      <p:sp>
        <p:nvSpPr>
          <p:cNvPr id="1535" name="Google Shape;1535;p50"/>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dk1"/>
                </a:solidFill>
                <a:latin typeface="Roboto Condensed Light"/>
                <a:ea typeface="Roboto Condensed Light"/>
                <a:cs typeface="Roboto Condensed Light"/>
                <a:sym typeface="Roboto Condensed Light"/>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36" name="Google Shape;1536;p50"/>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chemeClr val="dk1"/>
                </a:solidFill>
                <a:latin typeface="Roboto Condensed Light"/>
                <a:ea typeface="Roboto Condensed Light"/>
                <a:cs typeface="Roboto Condensed Light"/>
                <a:sym typeface="Roboto Condensed Light"/>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37" name="Google Shape;1537;p50"/>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dk1"/>
                </a:solidFill>
                <a:latin typeface="Roboto Condensed Light"/>
                <a:ea typeface="Roboto Condensed Light"/>
                <a:cs typeface="Roboto Condensed Light"/>
                <a:sym typeface="Roboto Condensed Light"/>
              </a:defRPr>
            </a:lvl1pPr>
            <a:lvl2pPr marL="0" lvl="1" indent="0" algn="r">
              <a:spcBef>
                <a:spcPts val="0"/>
              </a:spcBef>
              <a:buNone/>
              <a:defRPr sz="1200">
                <a:solidFill>
                  <a:schemeClr val="dk1"/>
                </a:solidFill>
                <a:latin typeface="Roboto Condensed Light"/>
                <a:ea typeface="Roboto Condensed Light"/>
                <a:cs typeface="Roboto Condensed Light"/>
                <a:sym typeface="Roboto Condensed Light"/>
              </a:defRPr>
            </a:lvl2pPr>
            <a:lvl3pPr marL="0" lvl="2" indent="0" algn="r">
              <a:spcBef>
                <a:spcPts val="0"/>
              </a:spcBef>
              <a:buNone/>
              <a:defRPr sz="1200">
                <a:solidFill>
                  <a:schemeClr val="dk1"/>
                </a:solidFill>
                <a:latin typeface="Roboto Condensed Light"/>
                <a:ea typeface="Roboto Condensed Light"/>
                <a:cs typeface="Roboto Condensed Light"/>
                <a:sym typeface="Roboto Condensed Light"/>
              </a:defRPr>
            </a:lvl3pPr>
            <a:lvl4pPr marL="0" lvl="3" indent="0" algn="r">
              <a:spcBef>
                <a:spcPts val="0"/>
              </a:spcBef>
              <a:buNone/>
              <a:defRPr sz="1200">
                <a:solidFill>
                  <a:schemeClr val="dk1"/>
                </a:solidFill>
                <a:latin typeface="Roboto Condensed Light"/>
                <a:ea typeface="Roboto Condensed Light"/>
                <a:cs typeface="Roboto Condensed Light"/>
                <a:sym typeface="Roboto Condensed Light"/>
              </a:defRPr>
            </a:lvl4pPr>
            <a:lvl5pPr marL="0" lvl="4" indent="0" algn="r">
              <a:spcBef>
                <a:spcPts val="0"/>
              </a:spcBef>
              <a:buNone/>
              <a:defRPr sz="1200">
                <a:solidFill>
                  <a:schemeClr val="dk1"/>
                </a:solidFill>
                <a:latin typeface="Roboto Condensed Light"/>
                <a:ea typeface="Roboto Condensed Light"/>
                <a:cs typeface="Roboto Condensed Light"/>
                <a:sym typeface="Roboto Condensed Light"/>
              </a:defRPr>
            </a:lvl5pPr>
            <a:lvl6pPr marL="0" lvl="5" indent="0" algn="r">
              <a:spcBef>
                <a:spcPts val="0"/>
              </a:spcBef>
              <a:buNone/>
              <a:defRPr sz="1200">
                <a:solidFill>
                  <a:schemeClr val="dk1"/>
                </a:solidFill>
                <a:latin typeface="Roboto Condensed Light"/>
                <a:ea typeface="Roboto Condensed Light"/>
                <a:cs typeface="Roboto Condensed Light"/>
                <a:sym typeface="Roboto Condensed Light"/>
              </a:defRPr>
            </a:lvl6pPr>
            <a:lvl7pPr marL="0" lvl="6" indent="0" algn="r">
              <a:spcBef>
                <a:spcPts val="0"/>
              </a:spcBef>
              <a:buNone/>
              <a:defRPr sz="1200">
                <a:solidFill>
                  <a:schemeClr val="dk1"/>
                </a:solidFill>
                <a:latin typeface="Roboto Condensed Light"/>
                <a:ea typeface="Roboto Condensed Light"/>
                <a:cs typeface="Roboto Condensed Light"/>
                <a:sym typeface="Roboto Condensed Light"/>
              </a:defRPr>
            </a:lvl7pPr>
            <a:lvl8pPr marL="0" lvl="7" indent="0" algn="r">
              <a:spcBef>
                <a:spcPts val="0"/>
              </a:spcBef>
              <a:buNone/>
              <a:defRPr sz="1200">
                <a:solidFill>
                  <a:schemeClr val="dk1"/>
                </a:solidFill>
                <a:latin typeface="Roboto Condensed Light"/>
                <a:ea typeface="Roboto Condensed Light"/>
                <a:cs typeface="Roboto Condensed Light"/>
                <a:sym typeface="Roboto Condensed Light"/>
              </a:defRPr>
            </a:lvl8pPr>
            <a:lvl9pPr marL="0" lvl="8" indent="0" algn="r">
              <a:spcBef>
                <a:spcPts val="0"/>
              </a:spcBef>
              <a:buNone/>
              <a:defRPr sz="1200">
                <a:solidFill>
                  <a:schemeClr val="dk1"/>
                </a:solidFill>
                <a:latin typeface="Roboto Condensed Light"/>
                <a:ea typeface="Roboto Condensed Light"/>
                <a:cs typeface="Roboto Condensed Light"/>
                <a:sym typeface="Roboto Condensed Light"/>
              </a:defRPr>
            </a:lvl9pPr>
          </a:lstStyle>
          <a:p>
            <a:pPr marL="0" lvl="0" indent="0" algn="r" rtl="0">
              <a:spcBef>
                <a:spcPts val="0"/>
              </a:spcBef>
              <a:spcAft>
                <a:spcPts val="0"/>
              </a:spcAft>
              <a:buNone/>
            </a:pPr>
            <a:fld id="{00000000-1234-1234-1234-123412341234}" type="slidenum">
              <a:rPr lang="en"/>
              <a:t>‹#›</a:t>
            </a:fld>
            <a:endParaRPr/>
          </a:p>
        </p:txBody>
      </p:sp>
      <p:sp>
        <p:nvSpPr>
          <p:cNvPr id="1538" name="Google Shape;1538;p50"/>
          <p:cNvSpPr txBox="1">
            <a:spLocks noGrp="1"/>
          </p:cNvSpPr>
          <p:nvPr>
            <p:ph type="title"/>
          </p:nvPr>
        </p:nvSpPr>
        <p:spPr>
          <a:xfrm>
            <a:off x="457200" y="205978"/>
            <a:ext cx="8229600" cy="781596"/>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Roboto Condensed Light"/>
              <a:buNone/>
              <a:defRPr sz="4400">
                <a:solidFill>
                  <a:schemeClr val="dk1"/>
                </a:solidFill>
                <a:latin typeface="Roboto Condensed Light"/>
                <a:ea typeface="Roboto Condensed Light"/>
                <a:cs typeface="Roboto Condensed Light"/>
                <a:sym typeface="Roboto Condensed Light"/>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1558"/>
        <p:cNvGrpSpPr/>
        <p:nvPr/>
      </p:nvGrpSpPr>
      <p:grpSpPr>
        <a:xfrm>
          <a:off x="0" y="0"/>
          <a:ext cx="0" cy="0"/>
          <a:chOff x="0" y="0"/>
          <a:chExt cx="0" cy="0"/>
        </a:xfrm>
      </p:grpSpPr>
      <p:sp>
        <p:nvSpPr>
          <p:cNvPr id="1559" name="Google Shape;1559;p5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dk2"/>
              </a:buClr>
              <a:buSzPts val="2800"/>
              <a:buNone/>
              <a:defRPr>
                <a:solidFill>
                  <a:schemeClr val="dk2"/>
                </a:solidFill>
              </a:defRPr>
            </a:lvl1pPr>
            <a:lvl2pPr lvl="1" rtl="0">
              <a:spcBef>
                <a:spcPts val="0"/>
              </a:spcBef>
              <a:spcAft>
                <a:spcPts val="0"/>
              </a:spcAft>
              <a:buClr>
                <a:schemeClr val="dk2"/>
              </a:buClr>
              <a:buSzPts val="2800"/>
              <a:buNone/>
              <a:defRPr>
                <a:solidFill>
                  <a:schemeClr val="dk2"/>
                </a:solidFill>
              </a:defRPr>
            </a:lvl2pPr>
            <a:lvl3pPr lvl="2" rtl="0">
              <a:spcBef>
                <a:spcPts val="0"/>
              </a:spcBef>
              <a:spcAft>
                <a:spcPts val="0"/>
              </a:spcAft>
              <a:buClr>
                <a:schemeClr val="dk2"/>
              </a:buClr>
              <a:buSzPts val="2800"/>
              <a:buNone/>
              <a:defRPr>
                <a:solidFill>
                  <a:schemeClr val="dk2"/>
                </a:solidFill>
              </a:defRPr>
            </a:lvl3pPr>
            <a:lvl4pPr lvl="3" rtl="0">
              <a:spcBef>
                <a:spcPts val="0"/>
              </a:spcBef>
              <a:spcAft>
                <a:spcPts val="0"/>
              </a:spcAft>
              <a:buClr>
                <a:schemeClr val="dk2"/>
              </a:buClr>
              <a:buSzPts val="2800"/>
              <a:buNone/>
              <a:defRPr>
                <a:solidFill>
                  <a:schemeClr val="dk2"/>
                </a:solidFill>
              </a:defRPr>
            </a:lvl4pPr>
            <a:lvl5pPr lvl="4" rtl="0">
              <a:spcBef>
                <a:spcPts val="0"/>
              </a:spcBef>
              <a:spcAft>
                <a:spcPts val="0"/>
              </a:spcAft>
              <a:buClr>
                <a:schemeClr val="dk2"/>
              </a:buClr>
              <a:buSzPts val="2800"/>
              <a:buNone/>
              <a:defRPr>
                <a:solidFill>
                  <a:schemeClr val="dk2"/>
                </a:solidFill>
              </a:defRPr>
            </a:lvl5pPr>
            <a:lvl6pPr lvl="5" rtl="0">
              <a:spcBef>
                <a:spcPts val="0"/>
              </a:spcBef>
              <a:spcAft>
                <a:spcPts val="0"/>
              </a:spcAft>
              <a:buClr>
                <a:schemeClr val="dk2"/>
              </a:buClr>
              <a:buSzPts val="2800"/>
              <a:buNone/>
              <a:defRPr>
                <a:solidFill>
                  <a:schemeClr val="dk2"/>
                </a:solidFill>
              </a:defRPr>
            </a:lvl6pPr>
            <a:lvl7pPr lvl="6" rtl="0">
              <a:spcBef>
                <a:spcPts val="0"/>
              </a:spcBef>
              <a:spcAft>
                <a:spcPts val="0"/>
              </a:spcAft>
              <a:buClr>
                <a:schemeClr val="dk2"/>
              </a:buClr>
              <a:buSzPts val="2800"/>
              <a:buNone/>
              <a:defRPr>
                <a:solidFill>
                  <a:schemeClr val="dk2"/>
                </a:solidFill>
              </a:defRPr>
            </a:lvl7pPr>
            <a:lvl8pPr lvl="7" rtl="0">
              <a:spcBef>
                <a:spcPts val="0"/>
              </a:spcBef>
              <a:spcAft>
                <a:spcPts val="0"/>
              </a:spcAft>
              <a:buClr>
                <a:schemeClr val="dk2"/>
              </a:buClr>
              <a:buSzPts val="2800"/>
              <a:buNone/>
              <a:defRPr>
                <a:solidFill>
                  <a:schemeClr val="dk2"/>
                </a:solidFill>
              </a:defRPr>
            </a:lvl8pPr>
            <a:lvl9pPr lvl="8" rtl="0">
              <a:spcBef>
                <a:spcPts val="0"/>
              </a:spcBef>
              <a:spcAft>
                <a:spcPts val="0"/>
              </a:spcAft>
              <a:buClr>
                <a:schemeClr val="dk2"/>
              </a:buClr>
              <a:buSzPts val="2800"/>
              <a:buNone/>
              <a:defRPr>
                <a:solidFill>
                  <a:schemeClr val="dk2"/>
                </a:solidFill>
              </a:defRPr>
            </a:lvl9pPr>
          </a:lstStyle>
          <a:p>
            <a:endParaRPr/>
          </a:p>
        </p:txBody>
      </p:sp>
      <p:sp>
        <p:nvSpPr>
          <p:cNvPr id="1560" name="Google Shape;1560;p5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1561" name="Google Shape;1561;p5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1562" name="Google Shape;1562;p5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459394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a:blip r:embed="rId13">
            <a:alphaModFix/>
          </a:blip>
          <a:stretch>
            <a:fillRect/>
          </a:stretch>
        </a:blip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457200" y="205978"/>
            <a:ext cx="8229600" cy="85725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Roboto Condensed Light"/>
              <a:buNone/>
              <a:defRPr sz="4400" b="0" i="0" u="none" strike="noStrike" cap="none">
                <a:solidFill>
                  <a:schemeClr val="dk1"/>
                </a:solidFill>
                <a:latin typeface="Roboto Condensed Light"/>
                <a:ea typeface="Roboto Condensed Light"/>
                <a:cs typeface="Roboto Condensed Light"/>
                <a:sym typeface="Roboto Condensed Light"/>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52" name="Google Shape;52;p13"/>
          <p:cNvSpPr txBox="1">
            <a:spLocks noGrp="1"/>
          </p:cNvSpPr>
          <p:nvPr>
            <p:ph type="body" idx="1"/>
          </p:nvPr>
        </p:nvSpPr>
        <p:spPr>
          <a:xfrm>
            <a:off x="457200" y="1200151"/>
            <a:ext cx="8229600" cy="3394472"/>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Roboto Condensed Light"/>
                <a:ea typeface="Roboto Condensed Light"/>
                <a:cs typeface="Roboto Condensed Light"/>
                <a:sym typeface="Roboto Condensed Light"/>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Roboto Condensed Light"/>
                <a:ea typeface="Roboto Condensed Light"/>
                <a:cs typeface="Roboto Condensed Light"/>
                <a:sym typeface="Roboto Condensed Light"/>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Roboto Condensed Light"/>
                <a:ea typeface="Roboto Condensed Light"/>
                <a:cs typeface="Roboto Condensed Light"/>
                <a:sym typeface="Roboto Condensed Light"/>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Roboto Condensed Light"/>
                <a:ea typeface="Roboto Condensed Light"/>
                <a:cs typeface="Roboto Condensed Light"/>
                <a:sym typeface="Roboto Condensed Light"/>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Roboto Condensed Light"/>
                <a:ea typeface="Roboto Condensed Light"/>
                <a:cs typeface="Roboto Condensed Light"/>
                <a:sym typeface="Roboto Condensed Light"/>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53" name="Google Shape;53;p13"/>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999999"/>
                </a:solidFill>
                <a:latin typeface="Roboto Condensed Light"/>
                <a:ea typeface="Roboto Condensed Light"/>
                <a:cs typeface="Roboto Condensed Light"/>
                <a:sym typeface="Roboto Condensed Light"/>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4" name="Google Shape;54;p13"/>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999999"/>
                </a:solidFill>
                <a:latin typeface="Roboto Condensed Light"/>
                <a:ea typeface="Roboto Condensed Light"/>
                <a:cs typeface="Roboto Condensed Light"/>
                <a:sym typeface="Roboto Condensed Light"/>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5" name="Google Shape;55;p13"/>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999999"/>
                </a:solidFill>
                <a:latin typeface="Roboto Condensed Light"/>
                <a:ea typeface="Roboto Condensed Light"/>
                <a:cs typeface="Roboto Condensed Light"/>
                <a:sym typeface="Roboto Condensed Light"/>
              </a:defRPr>
            </a:lvl1pPr>
            <a:lvl2pPr marL="0" marR="0" lvl="1" indent="0" algn="r" rtl="0">
              <a:spcBef>
                <a:spcPts val="0"/>
              </a:spcBef>
              <a:buNone/>
              <a:defRPr sz="1200" b="0" i="0" u="none" strike="noStrike" cap="none">
                <a:solidFill>
                  <a:srgbClr val="999999"/>
                </a:solidFill>
                <a:latin typeface="Roboto Condensed Light"/>
                <a:ea typeface="Roboto Condensed Light"/>
                <a:cs typeface="Roboto Condensed Light"/>
                <a:sym typeface="Roboto Condensed Light"/>
              </a:defRPr>
            </a:lvl2pPr>
            <a:lvl3pPr marL="0" marR="0" lvl="2" indent="0" algn="r" rtl="0">
              <a:spcBef>
                <a:spcPts val="0"/>
              </a:spcBef>
              <a:buNone/>
              <a:defRPr sz="1200" b="0" i="0" u="none" strike="noStrike" cap="none">
                <a:solidFill>
                  <a:srgbClr val="999999"/>
                </a:solidFill>
                <a:latin typeface="Roboto Condensed Light"/>
                <a:ea typeface="Roboto Condensed Light"/>
                <a:cs typeface="Roboto Condensed Light"/>
                <a:sym typeface="Roboto Condensed Light"/>
              </a:defRPr>
            </a:lvl3pPr>
            <a:lvl4pPr marL="0" marR="0" lvl="3" indent="0" algn="r" rtl="0">
              <a:spcBef>
                <a:spcPts val="0"/>
              </a:spcBef>
              <a:buNone/>
              <a:defRPr sz="1200" b="0" i="0" u="none" strike="noStrike" cap="none">
                <a:solidFill>
                  <a:srgbClr val="999999"/>
                </a:solidFill>
                <a:latin typeface="Roboto Condensed Light"/>
                <a:ea typeface="Roboto Condensed Light"/>
                <a:cs typeface="Roboto Condensed Light"/>
                <a:sym typeface="Roboto Condensed Light"/>
              </a:defRPr>
            </a:lvl4pPr>
            <a:lvl5pPr marL="0" marR="0" lvl="4" indent="0" algn="r" rtl="0">
              <a:spcBef>
                <a:spcPts val="0"/>
              </a:spcBef>
              <a:buNone/>
              <a:defRPr sz="1200" b="0" i="0" u="none" strike="noStrike" cap="none">
                <a:solidFill>
                  <a:srgbClr val="999999"/>
                </a:solidFill>
                <a:latin typeface="Roboto Condensed Light"/>
                <a:ea typeface="Roboto Condensed Light"/>
                <a:cs typeface="Roboto Condensed Light"/>
                <a:sym typeface="Roboto Condensed Light"/>
              </a:defRPr>
            </a:lvl5pPr>
            <a:lvl6pPr marL="0" marR="0" lvl="5" indent="0" algn="r" rtl="0">
              <a:spcBef>
                <a:spcPts val="0"/>
              </a:spcBef>
              <a:buNone/>
              <a:defRPr sz="1200" b="0" i="0" u="none" strike="noStrike" cap="none">
                <a:solidFill>
                  <a:srgbClr val="999999"/>
                </a:solidFill>
                <a:latin typeface="Roboto Condensed Light"/>
                <a:ea typeface="Roboto Condensed Light"/>
                <a:cs typeface="Roboto Condensed Light"/>
                <a:sym typeface="Roboto Condensed Light"/>
              </a:defRPr>
            </a:lvl6pPr>
            <a:lvl7pPr marL="0" marR="0" lvl="6" indent="0" algn="r" rtl="0">
              <a:spcBef>
                <a:spcPts val="0"/>
              </a:spcBef>
              <a:buNone/>
              <a:defRPr sz="1200" b="0" i="0" u="none" strike="noStrike" cap="none">
                <a:solidFill>
                  <a:srgbClr val="999999"/>
                </a:solidFill>
                <a:latin typeface="Roboto Condensed Light"/>
                <a:ea typeface="Roboto Condensed Light"/>
                <a:cs typeface="Roboto Condensed Light"/>
                <a:sym typeface="Roboto Condensed Light"/>
              </a:defRPr>
            </a:lvl7pPr>
            <a:lvl8pPr marL="0" marR="0" lvl="7" indent="0" algn="r" rtl="0">
              <a:spcBef>
                <a:spcPts val="0"/>
              </a:spcBef>
              <a:buNone/>
              <a:defRPr sz="1200" b="0" i="0" u="none" strike="noStrike" cap="none">
                <a:solidFill>
                  <a:srgbClr val="999999"/>
                </a:solidFill>
                <a:latin typeface="Roboto Condensed Light"/>
                <a:ea typeface="Roboto Condensed Light"/>
                <a:cs typeface="Roboto Condensed Light"/>
                <a:sym typeface="Roboto Condensed Light"/>
              </a:defRPr>
            </a:lvl8pPr>
            <a:lvl9pPr marL="0" marR="0" lvl="8" indent="0" algn="r" rtl="0">
              <a:spcBef>
                <a:spcPts val="0"/>
              </a:spcBef>
              <a:buNone/>
              <a:defRPr sz="1200" b="0" i="0" u="none" strike="noStrike" cap="none">
                <a:solidFill>
                  <a:srgbClr val="999999"/>
                </a:solidFill>
                <a:latin typeface="Roboto Condensed Light"/>
                <a:ea typeface="Roboto Condensed Light"/>
                <a:cs typeface="Roboto Condensed Light"/>
                <a:sym typeface="Roboto Condensed Light"/>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1" r:id="rId2"/>
    <p:sldLayoutId id="2147483663" r:id="rId3"/>
    <p:sldLayoutId id="2147483668" r:id="rId4"/>
    <p:sldLayoutId id="2147483674" r:id="rId5"/>
    <p:sldLayoutId id="2147483676" r:id="rId6"/>
    <p:sldLayoutId id="2147483678" r:id="rId7"/>
    <p:sldLayoutId id="2147483686" r:id="rId8"/>
    <p:sldLayoutId id="2147483688" r:id="rId9"/>
    <p:sldLayoutId id="2147483695" r:id="rId10"/>
    <p:sldLayoutId id="214748370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6.xml"/><Relationship Id="rId4" Type="http://schemas.openxmlformats.org/officeDocument/2006/relationships/image" Target="../media/image3.sv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7.xml"/><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9.xml"/><Relationship Id="rId1" Type="http://schemas.openxmlformats.org/officeDocument/2006/relationships/slideLayout" Target="../slideLayouts/slideLayout20.xml"/><Relationship Id="rId5" Type="http://schemas.openxmlformats.org/officeDocument/2006/relationships/image" Target="../media/image8.jpg"/><Relationship Id="rId4" Type="http://schemas.openxmlformats.org/officeDocument/2006/relationships/image" Target="../media/image7.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91"/>
        <p:cNvGrpSpPr/>
        <p:nvPr/>
      </p:nvGrpSpPr>
      <p:grpSpPr>
        <a:xfrm>
          <a:off x="0" y="0"/>
          <a:ext cx="0" cy="0"/>
          <a:chOff x="0" y="0"/>
          <a:chExt cx="0" cy="0"/>
        </a:xfrm>
      </p:grpSpPr>
      <p:sp>
        <p:nvSpPr>
          <p:cNvPr id="1592" name="Google Shape;1592;p63"/>
          <p:cNvSpPr txBox="1">
            <a:spLocks noGrp="1"/>
          </p:cNvSpPr>
          <p:nvPr>
            <p:ph type="ctrTitle"/>
          </p:nvPr>
        </p:nvSpPr>
        <p:spPr>
          <a:xfrm>
            <a:off x="3059832" y="2156792"/>
            <a:ext cx="5832648" cy="82991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9A0D0"/>
              </a:buClr>
              <a:buSzPts val="5000"/>
              <a:buFont typeface="Roboto Condensed Light"/>
              <a:buNone/>
            </a:pPr>
            <a:r>
              <a:rPr lang="en-US" sz="4000" dirty="0">
                <a:latin typeface="Georgia" panose="02040502050405020303" pitchFamily="18" charset="0"/>
              </a:rPr>
              <a:t>Individual Leadership Reflection Portfolio</a:t>
            </a:r>
          </a:p>
        </p:txBody>
      </p:sp>
      <p:sp>
        <p:nvSpPr>
          <p:cNvPr id="1593" name="Google Shape;1593;p63"/>
          <p:cNvSpPr txBox="1">
            <a:spLocks noGrp="1"/>
          </p:cNvSpPr>
          <p:nvPr>
            <p:ph type="subTitle" idx="1"/>
          </p:nvPr>
        </p:nvSpPr>
        <p:spPr>
          <a:xfrm>
            <a:off x="4690601" y="4544564"/>
            <a:ext cx="4201879" cy="553446"/>
          </a:xfrm>
          <a:prstGeom prst="rect">
            <a:avLst/>
          </a:prstGeom>
          <a:noFill/>
          <a:ln>
            <a:noFill/>
          </a:ln>
        </p:spPr>
        <p:txBody>
          <a:bodyPr spcFirstLastPara="1" wrap="square" lIns="91425" tIns="45700" rIns="91425" bIns="45700" anchor="t" anchorCtr="0">
            <a:normAutofit/>
          </a:bodyPr>
          <a:lstStyle/>
          <a:p>
            <a:pPr marL="0" lvl="0" indent="0" algn="r" rtl="0">
              <a:spcBef>
                <a:spcPts val="0"/>
              </a:spcBef>
              <a:spcAft>
                <a:spcPts val="0"/>
              </a:spcAft>
              <a:buClr>
                <a:srgbClr val="19A0D0"/>
              </a:buClr>
              <a:buSzPts val="2800"/>
              <a:buNone/>
            </a:pPr>
            <a:r>
              <a:rPr lang="en-US" sz="2500" i="1" dirty="0">
                <a:latin typeface="Georgia" panose="02040502050405020303" pitchFamily="18" charset="0"/>
              </a:rPr>
              <a:t>Diksha Manwani</a:t>
            </a:r>
            <a:endParaRPr sz="2500" i="1" dirty="0">
              <a:latin typeface="Georgia" panose="02040502050405020303"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83"/>
        <p:cNvGrpSpPr/>
        <p:nvPr/>
      </p:nvGrpSpPr>
      <p:grpSpPr>
        <a:xfrm>
          <a:off x="0" y="0"/>
          <a:ext cx="0" cy="0"/>
          <a:chOff x="0" y="0"/>
          <a:chExt cx="0" cy="0"/>
        </a:xfrm>
      </p:grpSpPr>
      <p:sp>
        <p:nvSpPr>
          <p:cNvPr id="1884" name="Google Shape;1884;p82"/>
          <p:cNvSpPr txBox="1">
            <a:spLocks noGrp="1"/>
          </p:cNvSpPr>
          <p:nvPr>
            <p:ph type="title"/>
          </p:nvPr>
        </p:nvSpPr>
        <p:spPr>
          <a:xfrm>
            <a:off x="457200" y="205978"/>
            <a:ext cx="8229600" cy="781596"/>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Roboto Condensed Light"/>
              <a:buNone/>
            </a:pPr>
            <a:r>
              <a:rPr lang="en-US" dirty="0"/>
              <a:t>Career Plan</a:t>
            </a:r>
            <a:endParaRPr dirty="0"/>
          </a:p>
        </p:txBody>
      </p:sp>
      <p:sp>
        <p:nvSpPr>
          <p:cNvPr id="1885" name="Google Shape;1885;p82"/>
          <p:cNvSpPr txBox="1">
            <a:spLocks noGrp="1"/>
          </p:cNvSpPr>
          <p:nvPr>
            <p:ph type="body" idx="1"/>
          </p:nvPr>
        </p:nvSpPr>
        <p:spPr>
          <a:xfrm>
            <a:off x="711832" y="2564892"/>
            <a:ext cx="772282" cy="677314"/>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lt1"/>
              </a:buClr>
              <a:buSzPts val="2000"/>
              <a:buNone/>
            </a:pPr>
            <a:r>
              <a:rPr lang="en" dirty="0"/>
              <a:t>2022</a:t>
            </a:r>
            <a:endParaRPr dirty="0"/>
          </a:p>
        </p:txBody>
      </p:sp>
      <p:sp>
        <p:nvSpPr>
          <p:cNvPr id="1886" name="Google Shape;1886;p82"/>
          <p:cNvSpPr txBox="1">
            <a:spLocks noGrp="1"/>
          </p:cNvSpPr>
          <p:nvPr>
            <p:ph type="body" idx="2"/>
          </p:nvPr>
        </p:nvSpPr>
        <p:spPr>
          <a:xfrm>
            <a:off x="1862739" y="2608629"/>
            <a:ext cx="772282" cy="677314"/>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lt1"/>
              </a:buClr>
              <a:buSzPts val="2000"/>
              <a:buNone/>
            </a:pPr>
            <a:r>
              <a:rPr lang="en" dirty="0"/>
              <a:t>2023</a:t>
            </a:r>
            <a:endParaRPr dirty="0"/>
          </a:p>
        </p:txBody>
      </p:sp>
      <p:sp>
        <p:nvSpPr>
          <p:cNvPr id="1887" name="Google Shape;1887;p82"/>
          <p:cNvSpPr txBox="1">
            <a:spLocks noGrp="1"/>
          </p:cNvSpPr>
          <p:nvPr>
            <p:ph type="body" idx="3"/>
          </p:nvPr>
        </p:nvSpPr>
        <p:spPr>
          <a:xfrm>
            <a:off x="3009786" y="2608629"/>
            <a:ext cx="772282" cy="677314"/>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lt1"/>
              </a:buClr>
              <a:buSzPts val="2000"/>
              <a:buNone/>
            </a:pPr>
            <a:r>
              <a:rPr lang="en"/>
              <a:t>2024</a:t>
            </a:r>
            <a:endParaRPr/>
          </a:p>
        </p:txBody>
      </p:sp>
      <p:sp>
        <p:nvSpPr>
          <p:cNvPr id="1888" name="Google Shape;1888;p82"/>
          <p:cNvSpPr txBox="1">
            <a:spLocks noGrp="1"/>
          </p:cNvSpPr>
          <p:nvPr>
            <p:ph type="body" idx="4"/>
          </p:nvPr>
        </p:nvSpPr>
        <p:spPr>
          <a:xfrm>
            <a:off x="4156833" y="2608629"/>
            <a:ext cx="772282" cy="677314"/>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lt1"/>
              </a:buClr>
              <a:buSzPts val="2000"/>
              <a:buNone/>
            </a:pPr>
            <a:r>
              <a:rPr lang="en"/>
              <a:t>2025</a:t>
            </a:r>
            <a:endParaRPr/>
          </a:p>
        </p:txBody>
      </p:sp>
      <p:sp>
        <p:nvSpPr>
          <p:cNvPr id="1889" name="Google Shape;1889;p82"/>
          <p:cNvSpPr txBox="1">
            <a:spLocks noGrp="1"/>
          </p:cNvSpPr>
          <p:nvPr>
            <p:ph type="body" idx="5"/>
          </p:nvPr>
        </p:nvSpPr>
        <p:spPr>
          <a:xfrm>
            <a:off x="5301358" y="2608629"/>
            <a:ext cx="772282" cy="677314"/>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lt1"/>
              </a:buClr>
              <a:buSzPts val="2000"/>
              <a:buNone/>
            </a:pPr>
            <a:r>
              <a:rPr lang="en"/>
              <a:t>2026</a:t>
            </a:r>
            <a:endParaRPr/>
          </a:p>
        </p:txBody>
      </p:sp>
      <p:sp>
        <p:nvSpPr>
          <p:cNvPr id="1890" name="Google Shape;1890;p82"/>
          <p:cNvSpPr txBox="1">
            <a:spLocks noGrp="1"/>
          </p:cNvSpPr>
          <p:nvPr>
            <p:ph type="body" idx="6"/>
          </p:nvPr>
        </p:nvSpPr>
        <p:spPr>
          <a:xfrm>
            <a:off x="6452265" y="2608629"/>
            <a:ext cx="772282" cy="677314"/>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lt1"/>
              </a:buClr>
              <a:buSzPts val="2000"/>
              <a:buNone/>
            </a:pPr>
            <a:r>
              <a:rPr lang="en"/>
              <a:t>2027</a:t>
            </a:r>
            <a:endParaRPr/>
          </a:p>
        </p:txBody>
      </p:sp>
      <p:sp>
        <p:nvSpPr>
          <p:cNvPr id="1891" name="Google Shape;1891;p82"/>
          <p:cNvSpPr txBox="1">
            <a:spLocks noGrp="1"/>
          </p:cNvSpPr>
          <p:nvPr>
            <p:ph type="body" idx="7"/>
          </p:nvPr>
        </p:nvSpPr>
        <p:spPr>
          <a:xfrm>
            <a:off x="1862739" y="3529584"/>
            <a:ext cx="1125086" cy="1021481"/>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800"/>
              <a:buNone/>
            </a:pPr>
            <a:r>
              <a:rPr lang="en-US" sz="1050" dirty="0"/>
              <a:t>Begin working full-time in a data science or analytics role and build expertise in the field, while repaying the education loan!</a:t>
            </a:r>
            <a:endParaRPr sz="1050" dirty="0"/>
          </a:p>
        </p:txBody>
      </p:sp>
      <p:sp>
        <p:nvSpPr>
          <p:cNvPr id="1892" name="Google Shape;1892;p82"/>
          <p:cNvSpPr txBox="1">
            <a:spLocks noGrp="1"/>
          </p:cNvSpPr>
          <p:nvPr>
            <p:ph type="body" idx="8"/>
          </p:nvPr>
        </p:nvSpPr>
        <p:spPr>
          <a:xfrm>
            <a:off x="4156265" y="3529584"/>
            <a:ext cx="1125086" cy="1021481"/>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800"/>
              <a:buNone/>
            </a:pPr>
            <a:r>
              <a:rPr lang="en-US" sz="1100" dirty="0"/>
              <a:t>Pursue a specialized certification in a specific domain and explore related domains like ML and AI</a:t>
            </a:r>
            <a:endParaRPr sz="1100" dirty="0"/>
          </a:p>
        </p:txBody>
      </p:sp>
      <p:sp>
        <p:nvSpPr>
          <p:cNvPr id="1893" name="Google Shape;1893;p82"/>
          <p:cNvSpPr txBox="1">
            <a:spLocks noGrp="1"/>
          </p:cNvSpPr>
          <p:nvPr>
            <p:ph type="body" idx="9"/>
          </p:nvPr>
        </p:nvSpPr>
        <p:spPr>
          <a:xfrm>
            <a:off x="6452265" y="3614961"/>
            <a:ext cx="1125086" cy="936104"/>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800"/>
              <a:buNone/>
            </a:pPr>
            <a:r>
              <a:rPr lang="en-US" sz="1100" dirty="0"/>
              <a:t>Focus on Social Work and give back to the community as much as possible</a:t>
            </a:r>
            <a:endParaRPr sz="1100" dirty="0"/>
          </a:p>
        </p:txBody>
      </p:sp>
      <p:sp>
        <p:nvSpPr>
          <p:cNvPr id="1894" name="Google Shape;1894;p82"/>
          <p:cNvSpPr txBox="1">
            <a:spLocks noGrp="1"/>
          </p:cNvSpPr>
          <p:nvPr>
            <p:ph type="body" idx="13"/>
          </p:nvPr>
        </p:nvSpPr>
        <p:spPr>
          <a:xfrm>
            <a:off x="715691" y="1152144"/>
            <a:ext cx="1147047" cy="1131574"/>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800"/>
              <a:buNone/>
            </a:pPr>
            <a:r>
              <a:rPr lang="en-US" sz="1100" dirty="0"/>
              <a:t>Complete the degree and gain experience in the areas of Data Science and Data Analysis.</a:t>
            </a:r>
            <a:endParaRPr sz="1100" dirty="0"/>
          </a:p>
        </p:txBody>
      </p:sp>
      <p:sp>
        <p:nvSpPr>
          <p:cNvPr id="1895" name="Google Shape;1895;p82"/>
          <p:cNvSpPr txBox="1">
            <a:spLocks noGrp="1"/>
          </p:cNvSpPr>
          <p:nvPr>
            <p:ph type="body" idx="14"/>
          </p:nvPr>
        </p:nvSpPr>
        <p:spPr>
          <a:xfrm>
            <a:off x="3009218" y="1152144"/>
            <a:ext cx="1125086" cy="1131574"/>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800"/>
              <a:buNone/>
            </a:pPr>
            <a:r>
              <a:rPr lang="en-US" sz="1100" dirty="0"/>
              <a:t>Take on more responsibility in my job role, such as leading and mentoring  projects </a:t>
            </a:r>
            <a:endParaRPr sz="1100" dirty="0"/>
          </a:p>
        </p:txBody>
      </p:sp>
      <p:sp>
        <p:nvSpPr>
          <p:cNvPr id="1896" name="Google Shape;1896;p82"/>
          <p:cNvSpPr txBox="1">
            <a:spLocks noGrp="1"/>
          </p:cNvSpPr>
          <p:nvPr>
            <p:ph type="body" idx="15"/>
          </p:nvPr>
        </p:nvSpPr>
        <p:spPr>
          <a:xfrm>
            <a:off x="5305218" y="1347614"/>
            <a:ext cx="1125086" cy="936104"/>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800"/>
              <a:buNone/>
            </a:pPr>
            <a:r>
              <a:rPr lang="en-US" sz="1300" dirty="0"/>
              <a:t>Join a startup as an executive or technical lead</a:t>
            </a:r>
            <a:endParaRPr sz="1300" dirty="0"/>
          </a:p>
        </p:txBody>
      </p:sp>
    </p:spTree>
    <p:extLst>
      <p:ext uri="{BB962C8B-B14F-4D97-AF65-F5344CB8AC3E}">
        <p14:creationId xmlns:p14="http://schemas.microsoft.com/office/powerpoint/2010/main" val="40997827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91"/>
        <p:cNvGrpSpPr/>
        <p:nvPr/>
      </p:nvGrpSpPr>
      <p:grpSpPr>
        <a:xfrm>
          <a:off x="0" y="0"/>
          <a:ext cx="0" cy="0"/>
          <a:chOff x="0" y="0"/>
          <a:chExt cx="0" cy="0"/>
        </a:xfrm>
      </p:grpSpPr>
      <p:sp>
        <p:nvSpPr>
          <p:cNvPr id="1592" name="Google Shape;1592;p63"/>
          <p:cNvSpPr txBox="1">
            <a:spLocks noGrp="1"/>
          </p:cNvSpPr>
          <p:nvPr>
            <p:ph type="ctrTitle"/>
          </p:nvPr>
        </p:nvSpPr>
        <p:spPr>
          <a:xfrm>
            <a:off x="3059832" y="2156792"/>
            <a:ext cx="5832648" cy="82991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19A0D0"/>
              </a:buClr>
              <a:buSzPts val="5000"/>
              <a:buFont typeface="Roboto Condensed Light"/>
              <a:buNone/>
            </a:pPr>
            <a:r>
              <a:rPr lang="en-US" sz="4000" dirty="0">
                <a:latin typeface="Georgia" panose="02040502050405020303" pitchFamily="18" charset="0"/>
              </a:rPr>
              <a:t>Thank You!</a:t>
            </a:r>
          </a:p>
        </p:txBody>
      </p:sp>
    </p:spTree>
    <p:extLst>
      <p:ext uri="{BB962C8B-B14F-4D97-AF65-F5344CB8AC3E}">
        <p14:creationId xmlns:p14="http://schemas.microsoft.com/office/powerpoint/2010/main" val="17771654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55"/>
        <p:cNvGrpSpPr/>
        <p:nvPr/>
      </p:nvGrpSpPr>
      <p:grpSpPr>
        <a:xfrm>
          <a:off x="0" y="0"/>
          <a:ext cx="0" cy="0"/>
          <a:chOff x="0" y="0"/>
          <a:chExt cx="0" cy="0"/>
        </a:xfrm>
      </p:grpSpPr>
      <p:sp>
        <p:nvSpPr>
          <p:cNvPr id="2056" name="Google Shape;2056;p99"/>
          <p:cNvSpPr txBox="1">
            <a:spLocks noGrp="1"/>
          </p:cNvSpPr>
          <p:nvPr>
            <p:ph type="title"/>
          </p:nvPr>
        </p:nvSpPr>
        <p:spPr>
          <a:xfrm>
            <a:off x="311700" y="254976"/>
            <a:ext cx="8520600" cy="4651131"/>
          </a:xfrm>
          <a:prstGeom prst="rect">
            <a:avLst/>
          </a:prstGeom>
          <a:noFill/>
          <a:ln>
            <a:noFill/>
          </a:ln>
        </p:spPr>
        <p:txBody>
          <a:bodyPr spcFirstLastPara="1" wrap="square" lIns="91425" tIns="45700" rIns="91425" bIns="45700" anchor="t" anchorCtr="0">
            <a:noAutofit/>
          </a:bodyPr>
          <a:lstStyle/>
          <a:p>
            <a:pPr algn="l">
              <a:buClr>
                <a:schemeClr val="accent1"/>
              </a:buClr>
              <a:buSzPts val="5400"/>
            </a:pPr>
            <a:r>
              <a:rPr lang="en-US" b="1" dirty="0">
                <a:solidFill>
                  <a:schemeClr val="accent1"/>
                </a:solidFill>
              </a:rPr>
              <a:t>Template Source</a:t>
            </a:r>
            <a:br>
              <a:rPr lang="en-US" b="1" dirty="0">
                <a:solidFill>
                  <a:schemeClr val="accent1"/>
                </a:solidFill>
              </a:rPr>
            </a:br>
            <a:br>
              <a:rPr lang="en-US" sz="1600" b="1" dirty="0">
                <a:solidFill>
                  <a:schemeClr val="bg2">
                    <a:lumMod val="50000"/>
                  </a:schemeClr>
                </a:solidFill>
              </a:rPr>
            </a:br>
            <a:br>
              <a:rPr lang="en-US" sz="1600" b="1" dirty="0">
                <a:solidFill>
                  <a:schemeClr val="bg2">
                    <a:lumMod val="50000"/>
                  </a:schemeClr>
                </a:solidFill>
              </a:rPr>
            </a:br>
            <a:r>
              <a:rPr lang="en-US" sz="1600" b="1" dirty="0">
                <a:solidFill>
                  <a:schemeClr val="bg2">
                    <a:lumMod val="50000"/>
                  </a:schemeClr>
                </a:solidFill>
              </a:rPr>
              <a:t>Unknown. (2020). Modern Squares PowerPoint Template and Google Slides. </a:t>
            </a:r>
            <a:r>
              <a:rPr lang="en-US" sz="1600" b="1" dirty="0" err="1">
                <a:solidFill>
                  <a:schemeClr val="bg2">
                    <a:lumMod val="50000"/>
                  </a:schemeClr>
                </a:solidFill>
              </a:rPr>
              <a:t>Templateswise.com</a:t>
            </a:r>
            <a:r>
              <a:rPr lang="en-US" sz="1600" b="1" dirty="0">
                <a:solidFill>
                  <a:schemeClr val="bg2">
                    <a:lumMod val="50000"/>
                  </a:schemeClr>
                </a:solidFill>
              </a:rPr>
              <a:t>. Retrieved December 10, 2022, from https://</a:t>
            </a:r>
            <a:r>
              <a:rPr lang="en-US" sz="1600" b="1" dirty="0" err="1">
                <a:solidFill>
                  <a:schemeClr val="bg2">
                    <a:lumMod val="50000"/>
                  </a:schemeClr>
                </a:solidFill>
              </a:rPr>
              <a:t>www.templateswise.com</a:t>
            </a:r>
            <a:r>
              <a:rPr lang="en-US" sz="1600" b="1" dirty="0">
                <a:solidFill>
                  <a:schemeClr val="bg2">
                    <a:lumMod val="50000"/>
                  </a:schemeClr>
                </a:solidFill>
              </a:rPr>
              <a:t>/modern-squares-</a:t>
            </a:r>
            <a:r>
              <a:rPr lang="en-US" sz="1600" b="1" dirty="0" err="1">
                <a:solidFill>
                  <a:schemeClr val="bg2">
                    <a:lumMod val="50000"/>
                  </a:schemeClr>
                </a:solidFill>
              </a:rPr>
              <a:t>powerpoint</a:t>
            </a:r>
            <a:r>
              <a:rPr lang="en-US" sz="1600" b="1" dirty="0">
                <a:solidFill>
                  <a:schemeClr val="bg2">
                    <a:lumMod val="50000"/>
                  </a:schemeClr>
                </a:solidFill>
              </a:rPr>
              <a:t>-template/</a:t>
            </a:r>
            <a:endParaRPr sz="1600" b="1" dirty="0">
              <a:solidFill>
                <a:schemeClr val="accent1"/>
              </a:solidFill>
            </a:endParaRPr>
          </a:p>
        </p:txBody>
      </p:sp>
    </p:spTree>
    <p:extLst>
      <p:ext uri="{BB962C8B-B14F-4D97-AF65-F5344CB8AC3E}">
        <p14:creationId xmlns:p14="http://schemas.microsoft.com/office/powerpoint/2010/main" val="19377817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06"/>
        <p:cNvGrpSpPr/>
        <p:nvPr/>
      </p:nvGrpSpPr>
      <p:grpSpPr>
        <a:xfrm>
          <a:off x="0" y="0"/>
          <a:ext cx="0" cy="0"/>
          <a:chOff x="0" y="0"/>
          <a:chExt cx="0" cy="0"/>
        </a:xfrm>
      </p:grpSpPr>
      <p:sp>
        <p:nvSpPr>
          <p:cNvPr id="1607" name="Google Shape;1607;p65"/>
          <p:cNvSpPr txBox="1">
            <a:spLocks noGrp="1"/>
          </p:cNvSpPr>
          <p:nvPr>
            <p:ph type="title"/>
          </p:nvPr>
        </p:nvSpPr>
        <p:spPr>
          <a:xfrm>
            <a:off x="457200" y="205978"/>
            <a:ext cx="8229600" cy="781596"/>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Roboto Condensed Light"/>
              <a:buNone/>
            </a:pPr>
            <a:r>
              <a:rPr lang="en" dirty="0"/>
              <a:t>Contents</a:t>
            </a:r>
            <a:endParaRPr dirty="0"/>
          </a:p>
        </p:txBody>
      </p:sp>
      <p:sp>
        <p:nvSpPr>
          <p:cNvPr id="1608" name="Google Shape;1608;p65"/>
          <p:cNvSpPr txBox="1">
            <a:spLocks noGrp="1"/>
          </p:cNvSpPr>
          <p:nvPr>
            <p:ph type="body" idx="1"/>
          </p:nvPr>
        </p:nvSpPr>
        <p:spPr>
          <a:xfrm>
            <a:off x="621324" y="1358515"/>
            <a:ext cx="2654532" cy="864934"/>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chemeClr val="dk1"/>
              </a:buClr>
              <a:buSzPts val="2000"/>
              <a:buNone/>
            </a:pPr>
            <a:r>
              <a:rPr lang="en" dirty="0"/>
              <a:t>Personal Mission Statement</a:t>
            </a:r>
            <a:endParaRPr dirty="0"/>
          </a:p>
        </p:txBody>
      </p:sp>
      <p:sp>
        <p:nvSpPr>
          <p:cNvPr id="1609" name="Google Shape;1609;p65"/>
          <p:cNvSpPr txBox="1">
            <a:spLocks noGrp="1"/>
          </p:cNvSpPr>
          <p:nvPr>
            <p:ph type="body" idx="2"/>
          </p:nvPr>
        </p:nvSpPr>
        <p:spPr>
          <a:xfrm>
            <a:off x="621324" y="2457539"/>
            <a:ext cx="2654532" cy="864934"/>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chemeClr val="dk1"/>
              </a:buClr>
              <a:buSzPts val="2000"/>
              <a:buNone/>
            </a:pPr>
            <a:r>
              <a:rPr lang="en" dirty="0"/>
              <a:t>Leadership Style &amp; LPI Assessment</a:t>
            </a:r>
            <a:endParaRPr dirty="0"/>
          </a:p>
        </p:txBody>
      </p:sp>
      <p:sp>
        <p:nvSpPr>
          <p:cNvPr id="1610" name="Google Shape;1610;p65"/>
          <p:cNvSpPr txBox="1">
            <a:spLocks noGrp="1"/>
          </p:cNvSpPr>
          <p:nvPr>
            <p:ph type="body" idx="3"/>
          </p:nvPr>
        </p:nvSpPr>
        <p:spPr>
          <a:xfrm>
            <a:off x="621324" y="3554826"/>
            <a:ext cx="2654532" cy="864934"/>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chemeClr val="dk1"/>
              </a:buClr>
              <a:buSzPts val="2000"/>
              <a:buNone/>
            </a:pPr>
            <a:r>
              <a:rPr lang="en" dirty="0"/>
              <a:t>Previous Experiences</a:t>
            </a:r>
            <a:endParaRPr dirty="0"/>
          </a:p>
        </p:txBody>
      </p:sp>
      <p:sp>
        <p:nvSpPr>
          <p:cNvPr id="1611" name="Google Shape;1611;p65"/>
          <p:cNvSpPr txBox="1">
            <a:spLocks noGrp="1"/>
          </p:cNvSpPr>
          <p:nvPr>
            <p:ph type="body" idx="4"/>
          </p:nvPr>
        </p:nvSpPr>
        <p:spPr>
          <a:xfrm>
            <a:off x="5868144" y="1358515"/>
            <a:ext cx="2665394" cy="864934"/>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1"/>
              </a:buClr>
              <a:buSzPts val="2000"/>
              <a:buNone/>
            </a:pPr>
            <a:r>
              <a:rPr lang="en" dirty="0"/>
              <a:t>Differential Average</a:t>
            </a:r>
            <a:endParaRPr dirty="0"/>
          </a:p>
        </p:txBody>
      </p:sp>
      <p:sp>
        <p:nvSpPr>
          <p:cNvPr id="1612" name="Google Shape;1612;p65"/>
          <p:cNvSpPr txBox="1">
            <a:spLocks noGrp="1"/>
          </p:cNvSpPr>
          <p:nvPr>
            <p:ph type="body" idx="5"/>
          </p:nvPr>
        </p:nvSpPr>
        <p:spPr>
          <a:xfrm>
            <a:off x="5868144" y="2457539"/>
            <a:ext cx="2665394" cy="864934"/>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1"/>
              </a:buClr>
              <a:buSzPts val="2000"/>
              <a:buNone/>
            </a:pPr>
            <a:r>
              <a:rPr lang="en" dirty="0"/>
              <a:t>Inspirational Leaders</a:t>
            </a:r>
            <a:endParaRPr dirty="0"/>
          </a:p>
        </p:txBody>
      </p:sp>
      <p:sp>
        <p:nvSpPr>
          <p:cNvPr id="1613" name="Google Shape;1613;p65"/>
          <p:cNvSpPr txBox="1">
            <a:spLocks noGrp="1"/>
          </p:cNvSpPr>
          <p:nvPr>
            <p:ph type="body" idx="6"/>
          </p:nvPr>
        </p:nvSpPr>
        <p:spPr>
          <a:xfrm>
            <a:off x="5868144" y="3554826"/>
            <a:ext cx="2665394" cy="864934"/>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1"/>
              </a:buClr>
              <a:buSzPts val="2000"/>
              <a:buNone/>
            </a:pPr>
            <a:r>
              <a:rPr lang="en" dirty="0"/>
              <a:t>Career Plan</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47"/>
        <p:cNvGrpSpPr/>
        <p:nvPr/>
      </p:nvGrpSpPr>
      <p:grpSpPr>
        <a:xfrm>
          <a:off x="0" y="0"/>
          <a:ext cx="0" cy="0"/>
          <a:chOff x="0" y="0"/>
          <a:chExt cx="0" cy="0"/>
        </a:xfrm>
      </p:grpSpPr>
      <p:sp>
        <p:nvSpPr>
          <p:cNvPr id="1848" name="Google Shape;1848;p78"/>
          <p:cNvSpPr txBox="1">
            <a:spLocks noGrp="1"/>
          </p:cNvSpPr>
          <p:nvPr>
            <p:ph type="title"/>
          </p:nvPr>
        </p:nvSpPr>
        <p:spPr>
          <a:xfrm>
            <a:off x="457200" y="205978"/>
            <a:ext cx="8229600" cy="781596"/>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Roboto Condensed Light"/>
              <a:buNone/>
            </a:pPr>
            <a:r>
              <a:rPr lang="en" dirty="0"/>
              <a:t>Personal Mission Statement</a:t>
            </a:r>
            <a:endParaRPr dirty="0"/>
          </a:p>
        </p:txBody>
      </p:sp>
      <p:sp>
        <p:nvSpPr>
          <p:cNvPr id="1851" name="Google Shape;1851;p78"/>
          <p:cNvSpPr txBox="1">
            <a:spLocks noGrp="1"/>
          </p:cNvSpPr>
          <p:nvPr>
            <p:ph type="body" idx="3"/>
          </p:nvPr>
        </p:nvSpPr>
        <p:spPr>
          <a:xfrm>
            <a:off x="1463040" y="2752344"/>
            <a:ext cx="6099048" cy="1079262"/>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lt1"/>
              </a:buClr>
              <a:buSzPts val="2400"/>
              <a:buNone/>
            </a:pPr>
            <a:r>
              <a:rPr lang="en-US" sz="1600" dirty="0"/>
              <a:t>My mission is to use my </a:t>
            </a:r>
            <a:r>
              <a:rPr lang="en-US" sz="1600" dirty="0">
                <a:solidFill>
                  <a:srgbClr val="002060"/>
                </a:solidFill>
              </a:rPr>
              <a:t>knowledge and skills</a:t>
            </a:r>
            <a:r>
              <a:rPr lang="en-US" sz="1600" dirty="0"/>
              <a:t> to create </a:t>
            </a:r>
            <a:r>
              <a:rPr lang="en-US" sz="1600" dirty="0">
                <a:solidFill>
                  <a:srgbClr val="002060"/>
                </a:solidFill>
              </a:rPr>
              <a:t>positive change</a:t>
            </a:r>
            <a:r>
              <a:rPr lang="en-US" sz="1600" dirty="0"/>
              <a:t> in the world by utilizing innovative solutions, working collaboratively with others, and </a:t>
            </a:r>
            <a:r>
              <a:rPr lang="en-US" sz="1600" dirty="0">
                <a:solidFill>
                  <a:srgbClr val="002060"/>
                </a:solidFill>
              </a:rPr>
              <a:t>advocating</a:t>
            </a:r>
            <a:r>
              <a:rPr lang="en-US" sz="1600" dirty="0"/>
              <a:t> for those who are </a:t>
            </a:r>
            <a:r>
              <a:rPr lang="en-US" sz="1600" dirty="0">
                <a:solidFill>
                  <a:srgbClr val="002060"/>
                </a:solidFill>
              </a:rPr>
              <a:t>underserved or in need</a:t>
            </a:r>
            <a:r>
              <a:rPr lang="en-US" sz="1600" dirty="0"/>
              <a:t>.</a:t>
            </a:r>
            <a:endParaRPr sz="1600" dirty="0"/>
          </a:p>
        </p:txBody>
      </p:sp>
      <p:pic>
        <p:nvPicPr>
          <p:cNvPr id="9" name="Graphic 8" descr="Butterfly outline">
            <a:extLst>
              <a:ext uri="{FF2B5EF4-FFF2-40B4-BE49-F238E27FC236}">
                <a16:creationId xmlns:a16="http://schemas.microsoft.com/office/drawing/2014/main" id="{96D815D6-A9EE-FD04-4DDC-0AA80F1E306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485768" y="2423786"/>
            <a:ext cx="454559" cy="447442"/>
          </a:xfrm>
          <a:prstGeom prst="rect">
            <a:avLst/>
          </a:prstGeom>
        </p:spPr>
      </p:pic>
      <p:pic>
        <p:nvPicPr>
          <p:cNvPr id="21" name="Graphic 20" descr="Butterfly outline">
            <a:extLst>
              <a:ext uri="{FF2B5EF4-FFF2-40B4-BE49-F238E27FC236}">
                <a16:creationId xmlns:a16="http://schemas.microsoft.com/office/drawing/2014/main" id="{AFF07196-EEAF-6587-9D15-E51BDA8EECF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985783" y="2423786"/>
            <a:ext cx="454559" cy="447442"/>
          </a:xfrm>
          <a:prstGeom prst="rect">
            <a:avLst/>
          </a:prstGeom>
        </p:spPr>
      </p:pic>
      <p:pic>
        <p:nvPicPr>
          <p:cNvPr id="22" name="Graphic 21" descr="Butterfly outline">
            <a:extLst>
              <a:ext uri="{FF2B5EF4-FFF2-40B4-BE49-F238E27FC236}">
                <a16:creationId xmlns:a16="http://schemas.microsoft.com/office/drawing/2014/main" id="{16BE95ED-7D5F-5545-A204-C6F262C0ACE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498198" y="2423786"/>
            <a:ext cx="454559" cy="447442"/>
          </a:xfrm>
          <a:prstGeom prst="rect">
            <a:avLst/>
          </a:prstGeom>
        </p:spPr>
      </p:pic>
    </p:spTree>
    <p:extLst>
      <p:ext uri="{BB962C8B-B14F-4D97-AF65-F5344CB8AC3E}">
        <p14:creationId xmlns:p14="http://schemas.microsoft.com/office/powerpoint/2010/main" val="17441859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58"/>
        <p:cNvGrpSpPr/>
        <p:nvPr/>
      </p:nvGrpSpPr>
      <p:grpSpPr>
        <a:xfrm>
          <a:off x="0" y="0"/>
          <a:ext cx="0" cy="0"/>
          <a:chOff x="0" y="0"/>
          <a:chExt cx="0" cy="0"/>
        </a:xfrm>
      </p:grpSpPr>
      <p:sp>
        <p:nvSpPr>
          <p:cNvPr id="1761" name="Google Shape;1761;p72"/>
          <p:cNvSpPr txBox="1">
            <a:spLocks noGrp="1"/>
          </p:cNvSpPr>
          <p:nvPr>
            <p:ph type="body" idx="3"/>
          </p:nvPr>
        </p:nvSpPr>
        <p:spPr>
          <a:xfrm>
            <a:off x="676657" y="1649768"/>
            <a:ext cx="1600200" cy="888686"/>
          </a:xfrm>
          <a:prstGeom prst="rect">
            <a:avLst/>
          </a:prstGeom>
          <a:noFill/>
          <a:ln>
            <a:noFill/>
          </a:ln>
        </p:spPr>
        <p:txBody>
          <a:bodyPr spcFirstLastPara="1" wrap="square" lIns="91425" tIns="45700" rIns="91425" bIns="45700" anchor="ctr" anchorCtr="0">
            <a:noAutofit/>
          </a:bodyPr>
          <a:lstStyle/>
          <a:p>
            <a:pPr marL="0" indent="0">
              <a:spcBef>
                <a:spcPts val="0"/>
              </a:spcBef>
            </a:pPr>
            <a:r>
              <a:rPr lang="en-US" sz="1600" dirty="0"/>
              <a:t>Democratic + Transformational</a:t>
            </a:r>
            <a:endParaRPr sz="1600" dirty="0"/>
          </a:p>
        </p:txBody>
      </p:sp>
      <p:sp>
        <p:nvSpPr>
          <p:cNvPr id="1762" name="Google Shape;1762;p72"/>
          <p:cNvSpPr txBox="1">
            <a:spLocks noGrp="1"/>
          </p:cNvSpPr>
          <p:nvPr>
            <p:ph type="body" idx="4"/>
          </p:nvPr>
        </p:nvSpPr>
        <p:spPr>
          <a:xfrm>
            <a:off x="755575" y="2524332"/>
            <a:ext cx="1441203" cy="88705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200"/>
              <a:buNone/>
            </a:pPr>
            <a:r>
              <a:rPr lang="en" sz="1600" dirty="0"/>
              <a:t>Fostering Accountability </a:t>
            </a:r>
            <a:endParaRPr sz="1600" dirty="0"/>
          </a:p>
        </p:txBody>
      </p:sp>
      <p:sp>
        <p:nvSpPr>
          <p:cNvPr id="1763" name="Google Shape;1763;p72"/>
          <p:cNvSpPr txBox="1">
            <a:spLocks noGrp="1"/>
          </p:cNvSpPr>
          <p:nvPr>
            <p:ph type="body" idx="5"/>
          </p:nvPr>
        </p:nvSpPr>
        <p:spPr>
          <a:xfrm>
            <a:off x="755575" y="3411386"/>
            <a:ext cx="1441203" cy="867797"/>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200"/>
              <a:buNone/>
            </a:pPr>
            <a:r>
              <a:rPr lang="en" sz="1600" dirty="0"/>
              <a:t>Recognize &amp; Reward</a:t>
            </a:r>
            <a:endParaRPr sz="1600" dirty="0"/>
          </a:p>
        </p:txBody>
      </p:sp>
      <p:sp>
        <p:nvSpPr>
          <p:cNvPr id="1764" name="Google Shape;1764;p72"/>
          <p:cNvSpPr txBox="1">
            <a:spLocks noGrp="1"/>
          </p:cNvSpPr>
          <p:nvPr>
            <p:ph type="title"/>
          </p:nvPr>
        </p:nvSpPr>
        <p:spPr>
          <a:xfrm>
            <a:off x="457200" y="82721"/>
            <a:ext cx="8229600" cy="781596"/>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Roboto Condensed Light"/>
              <a:buNone/>
            </a:pPr>
            <a:r>
              <a:rPr lang="en" dirty="0"/>
              <a:t>Leadership Style</a:t>
            </a:r>
            <a:endParaRPr dirty="0"/>
          </a:p>
        </p:txBody>
      </p:sp>
      <p:sp>
        <p:nvSpPr>
          <p:cNvPr id="1768" name="Google Shape;1768;p72"/>
          <p:cNvSpPr txBox="1">
            <a:spLocks noGrp="1"/>
          </p:cNvSpPr>
          <p:nvPr>
            <p:ph type="body" idx="9"/>
          </p:nvPr>
        </p:nvSpPr>
        <p:spPr>
          <a:xfrm>
            <a:off x="3401575" y="1909590"/>
            <a:ext cx="4986849" cy="614742"/>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None/>
            </a:pPr>
            <a:r>
              <a:rPr lang="en-US" sz="1250" dirty="0"/>
              <a:t>I believe in creating an environment of collaboration and open communication while challenging the process and changing the status quo for the better</a:t>
            </a:r>
            <a:endParaRPr sz="1250" dirty="0"/>
          </a:p>
        </p:txBody>
      </p:sp>
      <p:sp>
        <p:nvSpPr>
          <p:cNvPr id="15" name="Google Shape;1764;p72">
            <a:extLst>
              <a:ext uri="{FF2B5EF4-FFF2-40B4-BE49-F238E27FC236}">
                <a16:creationId xmlns:a16="http://schemas.microsoft.com/office/drawing/2014/main" id="{453D608E-4733-26E0-25B1-B4C383AF2D2A}"/>
              </a:ext>
            </a:extLst>
          </p:cNvPr>
          <p:cNvSpPr txBox="1">
            <a:spLocks/>
          </p:cNvSpPr>
          <p:nvPr/>
        </p:nvSpPr>
        <p:spPr>
          <a:xfrm>
            <a:off x="457200" y="785574"/>
            <a:ext cx="8229600" cy="347698"/>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4400"/>
              <a:buFont typeface="Roboto Condensed Light"/>
              <a:buNone/>
              <a:defRPr sz="4400" b="0" i="0" u="none" strike="noStrike" cap="none">
                <a:solidFill>
                  <a:schemeClr val="dk1"/>
                </a:solidFill>
                <a:latin typeface="Roboto Condensed Light"/>
                <a:ea typeface="Roboto Condensed Light"/>
                <a:cs typeface="Roboto Condensed Light"/>
                <a:sym typeface="Roboto Condensed Light"/>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US" sz="1600" dirty="0"/>
              <a:t>As I see it…</a:t>
            </a:r>
          </a:p>
        </p:txBody>
      </p:sp>
      <p:sp>
        <p:nvSpPr>
          <p:cNvPr id="16" name="Google Shape;1768;p72">
            <a:extLst>
              <a:ext uri="{FF2B5EF4-FFF2-40B4-BE49-F238E27FC236}">
                <a16:creationId xmlns:a16="http://schemas.microsoft.com/office/drawing/2014/main" id="{322FDC06-D3AE-11BF-BF24-E8EE369F06E1}"/>
              </a:ext>
            </a:extLst>
          </p:cNvPr>
          <p:cNvSpPr txBox="1">
            <a:spLocks/>
          </p:cNvSpPr>
          <p:nvPr/>
        </p:nvSpPr>
        <p:spPr>
          <a:xfrm>
            <a:off x="3401575" y="2548908"/>
            <a:ext cx="4297673" cy="614742"/>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480"/>
              </a:spcBef>
              <a:spcAft>
                <a:spcPts val="0"/>
              </a:spcAft>
              <a:buClr>
                <a:schemeClr val="lt1"/>
              </a:buClr>
              <a:buSzPts val="2400"/>
              <a:buFont typeface="Arial"/>
              <a:buNone/>
              <a:defRPr sz="2400" b="0" i="0" u="none" strike="noStrike" cap="none">
                <a:solidFill>
                  <a:schemeClr val="lt1"/>
                </a:solidFill>
                <a:latin typeface="Roboto Condensed Light"/>
                <a:ea typeface="Roboto Condensed Light"/>
                <a:cs typeface="Roboto Condensed Light"/>
                <a:sym typeface="Roboto Condensed Light"/>
              </a:defRPr>
            </a:lvl1pPr>
            <a:lvl2pPr marL="914400" marR="0" lvl="1" indent="-342900" algn="l" rtl="0">
              <a:lnSpc>
                <a:spcPct val="100000"/>
              </a:lnSpc>
              <a:spcBef>
                <a:spcPts val="360"/>
              </a:spcBef>
              <a:spcAft>
                <a:spcPts val="0"/>
              </a:spcAft>
              <a:buClr>
                <a:schemeClr val="dk1"/>
              </a:buClr>
              <a:buSzPts val="1800"/>
              <a:buFont typeface="Arial"/>
              <a:buChar char="–"/>
              <a:defRPr sz="2800" b="0" i="0" u="none" strike="noStrike" cap="none">
                <a:solidFill>
                  <a:schemeClr val="dk1"/>
                </a:solidFill>
                <a:latin typeface="Roboto Condensed Light"/>
                <a:ea typeface="Roboto Condensed Light"/>
                <a:cs typeface="Roboto Condensed Light"/>
                <a:sym typeface="Roboto Condensed Light"/>
              </a:defRPr>
            </a:lvl2pPr>
            <a:lvl3pPr marL="1371600" marR="0" lvl="2" indent="-342900" algn="l" rtl="0">
              <a:lnSpc>
                <a:spcPct val="100000"/>
              </a:lnSpc>
              <a:spcBef>
                <a:spcPts val="360"/>
              </a:spcBef>
              <a:spcAft>
                <a:spcPts val="0"/>
              </a:spcAft>
              <a:buClr>
                <a:schemeClr val="dk1"/>
              </a:buClr>
              <a:buSzPts val="1800"/>
              <a:buFont typeface="Arial"/>
              <a:buChar char="•"/>
              <a:defRPr sz="2400" b="0" i="0" u="none" strike="noStrike" cap="none">
                <a:solidFill>
                  <a:schemeClr val="dk1"/>
                </a:solidFill>
                <a:latin typeface="Roboto Condensed Light"/>
                <a:ea typeface="Roboto Condensed Light"/>
                <a:cs typeface="Roboto Condensed Light"/>
                <a:sym typeface="Roboto Condensed Light"/>
              </a:defRPr>
            </a:lvl3pPr>
            <a:lvl4pPr marL="1828800" marR="0" lvl="3"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Roboto Condensed Light"/>
                <a:ea typeface="Roboto Condensed Light"/>
                <a:cs typeface="Roboto Condensed Light"/>
                <a:sym typeface="Roboto Condensed Light"/>
              </a:defRPr>
            </a:lvl4pPr>
            <a:lvl5pPr marL="2286000" marR="0" lvl="4"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Roboto Condensed Light"/>
                <a:ea typeface="Roboto Condensed Light"/>
                <a:cs typeface="Roboto Condensed Light"/>
                <a:sym typeface="Roboto Condensed Light"/>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9pPr>
          </a:lstStyle>
          <a:p>
            <a:pPr marL="0" indent="0">
              <a:spcBef>
                <a:spcPts val="0"/>
              </a:spcBef>
            </a:pPr>
            <a:r>
              <a:rPr lang="en-US" sz="1250" dirty="0"/>
              <a:t>I try to create an atmosphere of trust and respect among team members while fostering a sense of ownership and accountability</a:t>
            </a:r>
          </a:p>
        </p:txBody>
      </p:sp>
      <p:sp>
        <p:nvSpPr>
          <p:cNvPr id="17" name="Google Shape;1768;p72">
            <a:extLst>
              <a:ext uri="{FF2B5EF4-FFF2-40B4-BE49-F238E27FC236}">
                <a16:creationId xmlns:a16="http://schemas.microsoft.com/office/drawing/2014/main" id="{52CBAA58-C6BB-3FE9-0CA9-14D1B5AB44F7}"/>
              </a:ext>
            </a:extLst>
          </p:cNvPr>
          <p:cNvSpPr txBox="1">
            <a:spLocks/>
          </p:cNvSpPr>
          <p:nvPr/>
        </p:nvSpPr>
        <p:spPr>
          <a:xfrm>
            <a:off x="3401575" y="3163476"/>
            <a:ext cx="3721601" cy="614742"/>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480"/>
              </a:spcBef>
              <a:spcAft>
                <a:spcPts val="0"/>
              </a:spcAft>
              <a:buClr>
                <a:schemeClr val="lt1"/>
              </a:buClr>
              <a:buSzPts val="2400"/>
              <a:buFont typeface="Arial"/>
              <a:buNone/>
              <a:defRPr sz="2400" b="0" i="0" u="none" strike="noStrike" cap="none">
                <a:solidFill>
                  <a:schemeClr val="lt1"/>
                </a:solidFill>
                <a:latin typeface="Roboto Condensed Light"/>
                <a:ea typeface="Roboto Condensed Light"/>
                <a:cs typeface="Roboto Condensed Light"/>
                <a:sym typeface="Roboto Condensed Light"/>
              </a:defRPr>
            </a:lvl1pPr>
            <a:lvl2pPr marL="914400" marR="0" lvl="1" indent="-342900" algn="l" rtl="0">
              <a:lnSpc>
                <a:spcPct val="100000"/>
              </a:lnSpc>
              <a:spcBef>
                <a:spcPts val="360"/>
              </a:spcBef>
              <a:spcAft>
                <a:spcPts val="0"/>
              </a:spcAft>
              <a:buClr>
                <a:schemeClr val="dk1"/>
              </a:buClr>
              <a:buSzPts val="1800"/>
              <a:buFont typeface="Arial"/>
              <a:buChar char="–"/>
              <a:defRPr sz="2800" b="0" i="0" u="none" strike="noStrike" cap="none">
                <a:solidFill>
                  <a:schemeClr val="dk1"/>
                </a:solidFill>
                <a:latin typeface="Roboto Condensed Light"/>
                <a:ea typeface="Roboto Condensed Light"/>
                <a:cs typeface="Roboto Condensed Light"/>
                <a:sym typeface="Roboto Condensed Light"/>
              </a:defRPr>
            </a:lvl2pPr>
            <a:lvl3pPr marL="1371600" marR="0" lvl="2" indent="-342900" algn="l" rtl="0">
              <a:lnSpc>
                <a:spcPct val="100000"/>
              </a:lnSpc>
              <a:spcBef>
                <a:spcPts val="360"/>
              </a:spcBef>
              <a:spcAft>
                <a:spcPts val="0"/>
              </a:spcAft>
              <a:buClr>
                <a:schemeClr val="dk1"/>
              </a:buClr>
              <a:buSzPts val="1800"/>
              <a:buFont typeface="Arial"/>
              <a:buChar char="•"/>
              <a:defRPr sz="2400" b="0" i="0" u="none" strike="noStrike" cap="none">
                <a:solidFill>
                  <a:schemeClr val="dk1"/>
                </a:solidFill>
                <a:latin typeface="Roboto Condensed Light"/>
                <a:ea typeface="Roboto Condensed Light"/>
                <a:cs typeface="Roboto Condensed Light"/>
                <a:sym typeface="Roboto Condensed Light"/>
              </a:defRPr>
            </a:lvl3pPr>
            <a:lvl4pPr marL="1828800" marR="0" lvl="3"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Roboto Condensed Light"/>
                <a:ea typeface="Roboto Condensed Light"/>
                <a:cs typeface="Roboto Condensed Light"/>
                <a:sym typeface="Roboto Condensed Light"/>
              </a:defRPr>
            </a:lvl4pPr>
            <a:lvl5pPr marL="2286000" marR="0" lvl="4"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Roboto Condensed Light"/>
                <a:ea typeface="Roboto Condensed Light"/>
                <a:cs typeface="Roboto Condensed Light"/>
                <a:sym typeface="Roboto Condensed Light"/>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9pPr>
          </a:lstStyle>
          <a:p>
            <a:pPr marL="0" indent="0">
              <a:spcBef>
                <a:spcPts val="0"/>
              </a:spcBef>
            </a:pPr>
            <a:r>
              <a:rPr lang="en-US" sz="1200" dirty="0"/>
              <a:t>I believe that it is important to recognize and reward individual and team efforts since it serves as a source of motivation</a:t>
            </a:r>
          </a:p>
        </p:txBody>
      </p:sp>
    </p:spTree>
    <p:extLst>
      <p:ext uri="{BB962C8B-B14F-4D97-AF65-F5344CB8AC3E}">
        <p14:creationId xmlns:p14="http://schemas.microsoft.com/office/powerpoint/2010/main" val="38634482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61"/>
        <p:cNvGrpSpPr/>
        <p:nvPr/>
      </p:nvGrpSpPr>
      <p:grpSpPr>
        <a:xfrm>
          <a:off x="0" y="0"/>
          <a:ext cx="0" cy="0"/>
          <a:chOff x="0" y="0"/>
          <a:chExt cx="0" cy="0"/>
        </a:xfrm>
      </p:grpSpPr>
      <p:pic>
        <p:nvPicPr>
          <p:cNvPr id="3" name="Picture Placeholder 2" descr="A picture containing application&#10;&#10;Description automatically generated">
            <a:extLst>
              <a:ext uri="{FF2B5EF4-FFF2-40B4-BE49-F238E27FC236}">
                <a16:creationId xmlns:a16="http://schemas.microsoft.com/office/drawing/2014/main" id="{4AB8C6AC-F4D3-0FC7-5959-4FBA4DA7CA1D}"/>
              </a:ext>
            </a:extLst>
          </p:cNvPr>
          <p:cNvPicPr>
            <a:picLocks noGrp="1" noChangeAspect="1"/>
          </p:cNvPicPr>
          <p:nvPr>
            <p:ph type="pic" idx="2"/>
          </p:nvPr>
        </p:nvPicPr>
        <p:blipFill rotWithShape="1">
          <a:blip r:embed="rId3"/>
          <a:srcRect t="-3589" b="-3589"/>
          <a:stretch/>
        </p:blipFill>
        <p:spPr>
          <a:xfrm>
            <a:off x="4910329" y="-6350"/>
            <a:ext cx="4237779" cy="5175504"/>
          </a:xfrm>
          <a:prstGeom prst="rect">
            <a:avLst/>
          </a:prstGeom>
          <a:solidFill>
            <a:schemeClr val="accent3"/>
          </a:solidFill>
          <a:ln>
            <a:noFill/>
          </a:ln>
        </p:spPr>
      </p:pic>
      <p:sp>
        <p:nvSpPr>
          <p:cNvPr id="1964" name="Google Shape;1964;p90"/>
          <p:cNvSpPr txBox="1">
            <a:spLocks noGrp="1"/>
          </p:cNvSpPr>
          <p:nvPr>
            <p:ph type="body" idx="1"/>
          </p:nvPr>
        </p:nvSpPr>
        <p:spPr>
          <a:xfrm>
            <a:off x="442368" y="1408176"/>
            <a:ext cx="3888432" cy="3575304"/>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2000"/>
              <a:buNone/>
            </a:pPr>
            <a:r>
              <a:rPr lang="en-US" sz="1400" dirty="0">
                <a:solidFill>
                  <a:schemeClr val="bg2">
                    <a:lumMod val="50000"/>
                  </a:schemeClr>
                </a:solidFill>
              </a:rPr>
              <a:t>My Peers affirm a lot of the qualities I believed to have, like “Encouraging the Heart” which means maintaining a collaborative and inclusive environment and providing others with opportunities.</a:t>
            </a:r>
          </a:p>
          <a:p>
            <a:pPr marL="0" lvl="0" indent="0" algn="l" rtl="0">
              <a:spcBef>
                <a:spcPts val="0"/>
              </a:spcBef>
              <a:spcAft>
                <a:spcPts val="0"/>
              </a:spcAft>
              <a:buClr>
                <a:schemeClr val="dk1"/>
              </a:buClr>
              <a:buSzPts val="2000"/>
              <a:buNone/>
            </a:pPr>
            <a:endParaRPr lang="en-US" sz="1400" dirty="0">
              <a:solidFill>
                <a:schemeClr val="bg2">
                  <a:lumMod val="50000"/>
                </a:schemeClr>
              </a:solidFill>
            </a:endParaRPr>
          </a:p>
          <a:p>
            <a:pPr marL="0" lvl="0" indent="0" algn="l" rtl="0">
              <a:spcBef>
                <a:spcPts val="0"/>
              </a:spcBef>
              <a:spcAft>
                <a:spcPts val="0"/>
              </a:spcAft>
              <a:buClr>
                <a:schemeClr val="dk1"/>
              </a:buClr>
              <a:buSzPts val="2000"/>
              <a:buNone/>
            </a:pPr>
            <a:r>
              <a:rPr lang="en-US" sz="1400" dirty="0">
                <a:solidFill>
                  <a:schemeClr val="bg2">
                    <a:lumMod val="50000"/>
                  </a:schemeClr>
                </a:solidFill>
              </a:rPr>
              <a:t>But some things did come as a surprise to me. I hoped to score better on some questions from “Inspired a Shared Vision”. The average score is more than my self-score but there is a huge difference in individual question scores for some questions. For example, I considered myself more upbeat and positive than my peers did. I also thought I am great at communicating the project's future, but my peers didn’t agree much.</a:t>
            </a:r>
          </a:p>
        </p:txBody>
      </p:sp>
      <p:sp>
        <p:nvSpPr>
          <p:cNvPr id="4" name="Google Shape;1764;p72">
            <a:extLst>
              <a:ext uri="{FF2B5EF4-FFF2-40B4-BE49-F238E27FC236}">
                <a16:creationId xmlns:a16="http://schemas.microsoft.com/office/drawing/2014/main" id="{0F00A3F7-B139-94D5-61AF-522FD05DADDE}"/>
              </a:ext>
            </a:extLst>
          </p:cNvPr>
          <p:cNvSpPr txBox="1">
            <a:spLocks/>
          </p:cNvSpPr>
          <p:nvPr/>
        </p:nvSpPr>
        <p:spPr>
          <a:xfrm>
            <a:off x="-265176" y="6562"/>
            <a:ext cx="5303520" cy="781596"/>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4400"/>
              <a:buFont typeface="Roboto Condensed Light"/>
              <a:buNone/>
              <a:defRPr sz="4400" b="0" i="0" u="none" strike="noStrike" cap="none">
                <a:solidFill>
                  <a:schemeClr val="dk1"/>
                </a:solidFill>
                <a:latin typeface="Roboto Condensed Light"/>
                <a:ea typeface="Roboto Condensed Light"/>
                <a:cs typeface="Roboto Condensed Light"/>
                <a:sym typeface="Roboto Condensed Light"/>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ctr"/>
            <a:r>
              <a:rPr lang="en-US" dirty="0"/>
              <a:t>Leadership Style</a:t>
            </a:r>
          </a:p>
        </p:txBody>
      </p:sp>
      <p:sp>
        <p:nvSpPr>
          <p:cNvPr id="5" name="Google Shape;1764;p72">
            <a:extLst>
              <a:ext uri="{FF2B5EF4-FFF2-40B4-BE49-F238E27FC236}">
                <a16:creationId xmlns:a16="http://schemas.microsoft.com/office/drawing/2014/main" id="{2970F78F-ACEA-4B14-2B27-3928C045A4C0}"/>
              </a:ext>
            </a:extLst>
          </p:cNvPr>
          <p:cNvSpPr txBox="1">
            <a:spLocks/>
          </p:cNvSpPr>
          <p:nvPr/>
        </p:nvSpPr>
        <p:spPr>
          <a:xfrm>
            <a:off x="-265176" y="709415"/>
            <a:ext cx="5303520" cy="347698"/>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4400"/>
              <a:buFont typeface="Roboto Condensed Light"/>
              <a:buNone/>
              <a:defRPr sz="4400" b="0" i="0" u="none" strike="noStrike" cap="none">
                <a:solidFill>
                  <a:schemeClr val="dk1"/>
                </a:solidFill>
                <a:latin typeface="Roboto Condensed Light"/>
                <a:ea typeface="Roboto Condensed Light"/>
                <a:cs typeface="Roboto Condensed Light"/>
                <a:sym typeface="Roboto Condensed Light"/>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US" sz="1600" dirty="0"/>
              <a:t>As my peers see it (LPI)…</a:t>
            </a:r>
          </a:p>
        </p:txBody>
      </p:sp>
    </p:spTree>
    <p:extLst>
      <p:ext uri="{BB962C8B-B14F-4D97-AF65-F5344CB8AC3E}">
        <p14:creationId xmlns:p14="http://schemas.microsoft.com/office/powerpoint/2010/main" val="23174071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28"/>
        <p:cNvGrpSpPr/>
        <p:nvPr/>
      </p:nvGrpSpPr>
      <p:grpSpPr>
        <a:xfrm>
          <a:off x="0" y="0"/>
          <a:ext cx="0" cy="0"/>
          <a:chOff x="0" y="0"/>
          <a:chExt cx="0" cy="0"/>
        </a:xfrm>
      </p:grpSpPr>
      <p:sp>
        <p:nvSpPr>
          <p:cNvPr id="1629" name="Google Shape;1629;p67"/>
          <p:cNvSpPr txBox="1">
            <a:spLocks noGrp="1"/>
          </p:cNvSpPr>
          <p:nvPr>
            <p:ph type="title"/>
          </p:nvPr>
        </p:nvSpPr>
        <p:spPr>
          <a:xfrm>
            <a:off x="457200" y="205978"/>
            <a:ext cx="8229600" cy="781596"/>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Roboto Condensed Light"/>
              <a:buNone/>
            </a:pPr>
            <a:r>
              <a:rPr lang="en" dirty="0"/>
              <a:t>LPI Assessment</a:t>
            </a:r>
            <a:endParaRPr dirty="0"/>
          </a:p>
        </p:txBody>
      </p:sp>
      <p:sp>
        <p:nvSpPr>
          <p:cNvPr id="1630" name="Google Shape;1630;p67"/>
          <p:cNvSpPr txBox="1">
            <a:spLocks noGrp="1"/>
          </p:cNvSpPr>
          <p:nvPr>
            <p:ph type="body" idx="1"/>
          </p:nvPr>
        </p:nvSpPr>
        <p:spPr>
          <a:xfrm>
            <a:off x="693619" y="1490243"/>
            <a:ext cx="2027664" cy="432027"/>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lt1"/>
              </a:buClr>
              <a:buSzPts val="1600"/>
              <a:buNone/>
            </a:pPr>
            <a:r>
              <a:rPr lang="en" dirty="0"/>
              <a:t>My Strengths</a:t>
            </a:r>
            <a:endParaRPr dirty="0"/>
          </a:p>
        </p:txBody>
      </p:sp>
      <p:sp>
        <p:nvSpPr>
          <p:cNvPr id="1631" name="Google Shape;1631;p67"/>
          <p:cNvSpPr txBox="1">
            <a:spLocks noGrp="1"/>
          </p:cNvSpPr>
          <p:nvPr>
            <p:ph type="body" idx="2"/>
          </p:nvPr>
        </p:nvSpPr>
        <p:spPr>
          <a:xfrm>
            <a:off x="703309" y="2428146"/>
            <a:ext cx="2006674" cy="507392"/>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1600"/>
              <a:buNone/>
            </a:pPr>
            <a:r>
              <a:rPr lang="en-US" sz="1350" dirty="0"/>
              <a:t>Challenge skills and abilities</a:t>
            </a:r>
          </a:p>
        </p:txBody>
      </p:sp>
      <p:sp>
        <p:nvSpPr>
          <p:cNvPr id="1632" name="Google Shape;1632;p67"/>
          <p:cNvSpPr txBox="1">
            <a:spLocks noGrp="1"/>
          </p:cNvSpPr>
          <p:nvPr>
            <p:ph type="body" idx="3"/>
          </p:nvPr>
        </p:nvSpPr>
        <p:spPr>
          <a:xfrm>
            <a:off x="702020" y="2930776"/>
            <a:ext cx="2006674" cy="507392"/>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1600"/>
              <a:buNone/>
            </a:pPr>
            <a:r>
              <a:rPr lang="en-US" sz="1350" dirty="0"/>
              <a:t>Initiate experimenting</a:t>
            </a:r>
          </a:p>
        </p:txBody>
      </p:sp>
      <p:sp>
        <p:nvSpPr>
          <p:cNvPr id="1633" name="Google Shape;1633;p67"/>
          <p:cNvSpPr txBox="1">
            <a:spLocks noGrp="1"/>
          </p:cNvSpPr>
          <p:nvPr>
            <p:ph type="body" idx="4"/>
          </p:nvPr>
        </p:nvSpPr>
        <p:spPr>
          <a:xfrm>
            <a:off x="702020" y="3431454"/>
            <a:ext cx="2006674" cy="507392"/>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1600"/>
              <a:buNone/>
            </a:pPr>
            <a:r>
              <a:rPr lang="en-US" sz="1250" dirty="0"/>
              <a:t>Follow through on promises &amp; demonstrates Commitment</a:t>
            </a:r>
          </a:p>
        </p:txBody>
      </p:sp>
      <p:sp>
        <p:nvSpPr>
          <p:cNvPr id="1634" name="Google Shape;1634;p67"/>
          <p:cNvSpPr txBox="1">
            <a:spLocks noGrp="1"/>
          </p:cNvSpPr>
          <p:nvPr>
            <p:ph type="body" idx="5"/>
          </p:nvPr>
        </p:nvSpPr>
        <p:spPr>
          <a:xfrm>
            <a:off x="702020" y="3938847"/>
            <a:ext cx="2006674" cy="507392"/>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1600"/>
              <a:buNone/>
            </a:pPr>
            <a:r>
              <a:rPr lang="en-US" sz="1350" dirty="0"/>
              <a:t>Express appreciation for people's contributions</a:t>
            </a:r>
          </a:p>
        </p:txBody>
      </p:sp>
      <p:sp>
        <p:nvSpPr>
          <p:cNvPr id="1635" name="Google Shape;1635;p67"/>
          <p:cNvSpPr txBox="1">
            <a:spLocks noGrp="1"/>
          </p:cNvSpPr>
          <p:nvPr>
            <p:ph type="body" idx="6"/>
          </p:nvPr>
        </p:nvSpPr>
        <p:spPr>
          <a:xfrm>
            <a:off x="702020" y="1922271"/>
            <a:ext cx="2006674" cy="507392"/>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1600"/>
              <a:buNone/>
            </a:pPr>
            <a:r>
              <a:rPr lang="en-US" sz="1350" dirty="0"/>
              <a:t>Foster cooperative relationships</a:t>
            </a:r>
          </a:p>
        </p:txBody>
      </p:sp>
      <p:sp>
        <p:nvSpPr>
          <p:cNvPr id="1636" name="Google Shape;1636;p67"/>
          <p:cNvSpPr txBox="1">
            <a:spLocks noGrp="1"/>
          </p:cNvSpPr>
          <p:nvPr>
            <p:ph type="body" idx="7"/>
          </p:nvPr>
        </p:nvSpPr>
        <p:spPr>
          <a:xfrm>
            <a:off x="6435851" y="1490243"/>
            <a:ext cx="2027664" cy="432027"/>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lt1"/>
              </a:buClr>
              <a:buSzPts val="1600"/>
              <a:buNone/>
            </a:pPr>
            <a:r>
              <a:rPr lang="en" dirty="0"/>
              <a:t>My Weaknesses</a:t>
            </a:r>
            <a:endParaRPr dirty="0"/>
          </a:p>
        </p:txBody>
      </p:sp>
      <p:sp>
        <p:nvSpPr>
          <p:cNvPr id="1637" name="Google Shape;1637;p67"/>
          <p:cNvSpPr txBox="1">
            <a:spLocks noGrp="1"/>
          </p:cNvSpPr>
          <p:nvPr>
            <p:ph type="body" idx="8"/>
          </p:nvPr>
        </p:nvSpPr>
        <p:spPr>
          <a:xfrm>
            <a:off x="6429375" y="2930776"/>
            <a:ext cx="2036428" cy="507392"/>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1600"/>
              <a:buNone/>
            </a:pPr>
            <a:r>
              <a:rPr lang="en-US" sz="1200" dirty="0"/>
              <a:t>Aligns others with the decided principles and standards</a:t>
            </a:r>
          </a:p>
        </p:txBody>
      </p:sp>
      <p:sp>
        <p:nvSpPr>
          <p:cNvPr id="1638" name="Google Shape;1638;p67"/>
          <p:cNvSpPr txBox="1">
            <a:spLocks noGrp="1"/>
          </p:cNvSpPr>
          <p:nvPr>
            <p:ph type="body" idx="9"/>
          </p:nvPr>
        </p:nvSpPr>
        <p:spPr>
          <a:xfrm>
            <a:off x="6444252" y="3431454"/>
            <a:ext cx="2006674" cy="507392"/>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1600"/>
              <a:buNone/>
            </a:pPr>
            <a:r>
              <a:rPr lang="en" sz="1350" dirty="0"/>
              <a:t>Communicating the Vision</a:t>
            </a:r>
            <a:endParaRPr sz="1350" dirty="0"/>
          </a:p>
        </p:txBody>
      </p:sp>
      <p:sp>
        <p:nvSpPr>
          <p:cNvPr id="1639" name="Google Shape;1639;p67"/>
          <p:cNvSpPr txBox="1">
            <a:spLocks noGrp="1"/>
          </p:cNvSpPr>
          <p:nvPr>
            <p:ph type="body" idx="13"/>
          </p:nvPr>
        </p:nvSpPr>
        <p:spPr>
          <a:xfrm>
            <a:off x="6444252" y="3938847"/>
            <a:ext cx="2006674" cy="507392"/>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1600"/>
              <a:buNone/>
            </a:pPr>
            <a:r>
              <a:rPr lang="en" sz="1350" dirty="0"/>
              <a:t>A Little Moody</a:t>
            </a:r>
            <a:endParaRPr sz="1350" dirty="0"/>
          </a:p>
        </p:txBody>
      </p:sp>
      <p:sp>
        <p:nvSpPr>
          <p:cNvPr id="1640" name="Google Shape;1640;p67"/>
          <p:cNvSpPr txBox="1">
            <a:spLocks noGrp="1"/>
          </p:cNvSpPr>
          <p:nvPr>
            <p:ph type="body" idx="14"/>
          </p:nvPr>
        </p:nvSpPr>
        <p:spPr>
          <a:xfrm>
            <a:off x="6444252" y="1922249"/>
            <a:ext cx="2006674" cy="507392"/>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1600"/>
              <a:buNone/>
            </a:pPr>
            <a:r>
              <a:rPr lang="en" sz="1350" dirty="0"/>
              <a:t>Underestimate Myself</a:t>
            </a:r>
            <a:endParaRPr sz="1350" dirty="0"/>
          </a:p>
        </p:txBody>
      </p:sp>
      <p:sp>
        <p:nvSpPr>
          <p:cNvPr id="1641" name="Google Shape;1641;p67"/>
          <p:cNvSpPr txBox="1">
            <a:spLocks noGrp="1"/>
          </p:cNvSpPr>
          <p:nvPr>
            <p:ph type="body" idx="15"/>
          </p:nvPr>
        </p:nvSpPr>
        <p:spPr>
          <a:xfrm>
            <a:off x="6444252" y="2429642"/>
            <a:ext cx="2006674" cy="507392"/>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1600"/>
              <a:buNone/>
            </a:pPr>
            <a:r>
              <a:rPr lang="en-US" sz="1300" dirty="0"/>
              <a:t>Talking about how the future could be better</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61"/>
        <p:cNvGrpSpPr/>
        <p:nvPr/>
      </p:nvGrpSpPr>
      <p:grpSpPr>
        <a:xfrm>
          <a:off x="0" y="0"/>
          <a:ext cx="0" cy="0"/>
          <a:chOff x="0" y="0"/>
          <a:chExt cx="0" cy="0"/>
        </a:xfrm>
      </p:grpSpPr>
      <p:sp>
        <p:nvSpPr>
          <p:cNvPr id="1962" name="Google Shape;1962;p90"/>
          <p:cNvSpPr txBox="1">
            <a:spLocks noGrp="1"/>
          </p:cNvSpPr>
          <p:nvPr>
            <p:ph type="title"/>
          </p:nvPr>
        </p:nvSpPr>
        <p:spPr>
          <a:xfrm>
            <a:off x="110928" y="181248"/>
            <a:ext cx="4361686" cy="85725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4400"/>
              <a:buFont typeface="Roboto Condensed Light"/>
              <a:buNone/>
            </a:pPr>
            <a:r>
              <a:rPr lang="en" sz="3500" dirty="0"/>
              <a:t>Previous Experiences</a:t>
            </a:r>
            <a:endParaRPr sz="3500" dirty="0"/>
          </a:p>
        </p:txBody>
      </p:sp>
      <p:pic>
        <p:nvPicPr>
          <p:cNvPr id="3" name="Picture Placeholder 2" descr="A group of people posing for a photo&#10;&#10;Description automatically generated">
            <a:extLst>
              <a:ext uri="{FF2B5EF4-FFF2-40B4-BE49-F238E27FC236}">
                <a16:creationId xmlns:a16="http://schemas.microsoft.com/office/drawing/2014/main" id="{C3892699-9F5F-453E-88D9-242CD08CC16D}"/>
              </a:ext>
            </a:extLst>
          </p:cNvPr>
          <p:cNvPicPr>
            <a:picLocks noGrp="1" noChangeAspect="1"/>
          </p:cNvPicPr>
          <p:nvPr>
            <p:ph type="pic" idx="2"/>
          </p:nvPr>
        </p:nvPicPr>
        <p:blipFill>
          <a:blip r:embed="rId3"/>
          <a:srcRect t="5554" b="5554"/>
          <a:stretch>
            <a:fillRect/>
          </a:stretch>
        </p:blipFill>
        <p:spPr>
          <a:xfrm>
            <a:off x="4781550" y="-6350"/>
            <a:ext cx="4362450" cy="5170488"/>
          </a:xfrm>
          <a:prstGeom prst="rect">
            <a:avLst/>
          </a:prstGeom>
          <a:solidFill>
            <a:schemeClr val="accent3"/>
          </a:solidFill>
          <a:ln>
            <a:noFill/>
          </a:ln>
        </p:spPr>
      </p:pic>
      <p:sp>
        <p:nvSpPr>
          <p:cNvPr id="1964" name="Google Shape;1964;p90"/>
          <p:cNvSpPr txBox="1">
            <a:spLocks noGrp="1"/>
          </p:cNvSpPr>
          <p:nvPr>
            <p:ph type="body" idx="1"/>
          </p:nvPr>
        </p:nvSpPr>
        <p:spPr>
          <a:xfrm>
            <a:off x="110927" y="941832"/>
            <a:ext cx="4361687" cy="402042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Clr>
                <a:schemeClr val="dk1"/>
              </a:buClr>
              <a:buSzPts val="2000"/>
              <a:buNone/>
            </a:pPr>
            <a:r>
              <a:rPr lang="en-US" sz="1100" dirty="0"/>
              <a:t>I don’t have one major incident that demonstrates my abilities, but some small ones</a:t>
            </a:r>
          </a:p>
          <a:p>
            <a:pPr marL="0" lvl="0" indent="0" algn="l" rtl="0">
              <a:lnSpc>
                <a:spcPct val="150000"/>
              </a:lnSpc>
              <a:spcBef>
                <a:spcPts val="0"/>
              </a:spcBef>
              <a:spcAft>
                <a:spcPts val="0"/>
              </a:spcAft>
              <a:buClr>
                <a:schemeClr val="dk1"/>
              </a:buClr>
              <a:buSzPts val="2000"/>
              <a:buNone/>
            </a:pPr>
            <a:endParaRPr lang="en-US" sz="1050" dirty="0"/>
          </a:p>
          <a:p>
            <a:pPr marL="342900" indent="-342900">
              <a:lnSpc>
                <a:spcPct val="150000"/>
              </a:lnSpc>
              <a:spcBef>
                <a:spcPts val="0"/>
              </a:spcBef>
              <a:buFont typeface="Arial" panose="020B0604020202020204" pitchFamily="34" charset="0"/>
              <a:buChar char="•"/>
            </a:pPr>
            <a:r>
              <a:rPr lang="en-US" sz="1050" dirty="0"/>
              <a:t>I used to host events like learning German and playing Scribble with my colleagues at my workplace to build an inclusive and fun environment, especially for the new team members. </a:t>
            </a:r>
          </a:p>
          <a:p>
            <a:pPr marL="800100" lvl="1">
              <a:lnSpc>
                <a:spcPct val="150000"/>
              </a:lnSpc>
              <a:spcBef>
                <a:spcPts val="0"/>
              </a:spcBef>
              <a:buFont typeface="Courier New" panose="02070309020205020404" pitchFamily="49" charset="0"/>
              <a:buChar char="o"/>
            </a:pPr>
            <a:r>
              <a:rPr lang="en-US" sz="1050" dirty="0"/>
              <a:t>The Strength here: Fostering cooperative relationships, Communicating effectively, and Networking</a:t>
            </a:r>
          </a:p>
          <a:p>
            <a:pPr marL="800100" lvl="1">
              <a:lnSpc>
                <a:spcPct val="150000"/>
              </a:lnSpc>
              <a:spcBef>
                <a:spcPts val="0"/>
              </a:spcBef>
              <a:buFont typeface="Courier New" panose="02070309020205020404" pitchFamily="49" charset="0"/>
              <a:buChar char="o"/>
            </a:pPr>
            <a:r>
              <a:rPr lang="en-US" sz="1050" dirty="0"/>
              <a:t>The Weakness here: Sometimes getting distracted from actual work</a:t>
            </a:r>
          </a:p>
          <a:p>
            <a:pPr marL="342900" indent="-342900">
              <a:lnSpc>
                <a:spcPct val="150000"/>
              </a:lnSpc>
              <a:spcBef>
                <a:spcPts val="0"/>
              </a:spcBef>
              <a:buFont typeface="Arial" panose="020B0604020202020204" pitchFamily="34" charset="0"/>
              <a:buChar char="•"/>
            </a:pPr>
            <a:endParaRPr lang="en-US" sz="1050" dirty="0"/>
          </a:p>
          <a:p>
            <a:pPr marL="342900" indent="-342900">
              <a:lnSpc>
                <a:spcPct val="150000"/>
              </a:lnSpc>
              <a:spcBef>
                <a:spcPts val="0"/>
              </a:spcBef>
              <a:buFont typeface="Arial" panose="020B0604020202020204" pitchFamily="34" charset="0"/>
              <a:buChar char="•"/>
            </a:pPr>
            <a:r>
              <a:rPr lang="en-US" sz="1050" dirty="0"/>
              <a:t>I sometimes worked 14 hours a day to get a job done. Once I did it so that my colleague can take a vacation.</a:t>
            </a:r>
          </a:p>
          <a:p>
            <a:pPr marL="800100" lvl="1">
              <a:lnSpc>
                <a:spcPct val="150000"/>
              </a:lnSpc>
              <a:spcBef>
                <a:spcPts val="0"/>
              </a:spcBef>
              <a:buFont typeface="Courier New" panose="02070309020205020404" pitchFamily="49" charset="0"/>
              <a:buChar char="o"/>
            </a:pPr>
            <a:r>
              <a:rPr lang="en-US" sz="1050" dirty="0"/>
              <a:t>The Strength here: Commitment to Work</a:t>
            </a:r>
          </a:p>
          <a:p>
            <a:pPr marL="800100" lvl="1">
              <a:lnSpc>
                <a:spcPct val="150000"/>
              </a:lnSpc>
              <a:spcBef>
                <a:spcPts val="0"/>
              </a:spcBef>
              <a:buFont typeface="Courier New" panose="02070309020205020404" pitchFamily="49" charset="0"/>
              <a:buChar char="o"/>
            </a:pPr>
            <a:r>
              <a:rPr lang="en-US" sz="1050" dirty="0"/>
              <a:t>The Weakness here: Underestimate already existing work and take on more without thorough thinking</a:t>
            </a:r>
            <a:endParaRPr sz="1050" dirty="0"/>
          </a:p>
        </p:txBody>
      </p:sp>
    </p:spTree>
    <p:extLst>
      <p:ext uri="{BB962C8B-B14F-4D97-AF65-F5344CB8AC3E}">
        <p14:creationId xmlns:p14="http://schemas.microsoft.com/office/powerpoint/2010/main" val="28867151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64"/>
        <p:cNvGrpSpPr/>
        <p:nvPr/>
      </p:nvGrpSpPr>
      <p:grpSpPr>
        <a:xfrm>
          <a:off x="0" y="0"/>
          <a:ext cx="0" cy="0"/>
          <a:chOff x="0" y="0"/>
          <a:chExt cx="0" cy="0"/>
        </a:xfrm>
      </p:grpSpPr>
      <p:sp>
        <p:nvSpPr>
          <p:cNvPr id="1865" name="Google Shape;1865;p80"/>
          <p:cNvSpPr txBox="1">
            <a:spLocks noGrp="1"/>
          </p:cNvSpPr>
          <p:nvPr>
            <p:ph type="title"/>
          </p:nvPr>
        </p:nvSpPr>
        <p:spPr>
          <a:xfrm>
            <a:off x="457200" y="205978"/>
            <a:ext cx="8229600" cy="781596"/>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Roboto Condensed Light"/>
              <a:buNone/>
            </a:pPr>
            <a:r>
              <a:rPr lang="en" dirty="0"/>
              <a:t>Differential Average</a:t>
            </a:r>
            <a:endParaRPr dirty="0"/>
          </a:p>
        </p:txBody>
      </p:sp>
      <p:sp>
        <p:nvSpPr>
          <p:cNvPr id="1866" name="Google Shape;1866;p80"/>
          <p:cNvSpPr txBox="1">
            <a:spLocks noGrp="1"/>
          </p:cNvSpPr>
          <p:nvPr>
            <p:ph type="body" idx="1"/>
          </p:nvPr>
        </p:nvSpPr>
        <p:spPr>
          <a:xfrm>
            <a:off x="683568" y="2144976"/>
            <a:ext cx="2782007" cy="1336047"/>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lt1"/>
              </a:buClr>
              <a:buSzPts val="2400"/>
              <a:buNone/>
            </a:pPr>
            <a:r>
              <a:rPr lang="en-US" sz="1350" dirty="0"/>
              <a:t>What makes me unique is my combination of skills, interests, and experiences. I have a passion for learning and growing, and I'm constantly pushing myself to reach new heights</a:t>
            </a:r>
          </a:p>
        </p:txBody>
      </p:sp>
      <p:sp>
        <p:nvSpPr>
          <p:cNvPr id="1867" name="Google Shape;1867;p80"/>
          <p:cNvSpPr txBox="1">
            <a:spLocks noGrp="1"/>
          </p:cNvSpPr>
          <p:nvPr>
            <p:ph type="body" idx="2"/>
          </p:nvPr>
        </p:nvSpPr>
        <p:spPr>
          <a:xfrm>
            <a:off x="6300192" y="2743717"/>
            <a:ext cx="2160240" cy="1073001"/>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lt1"/>
              </a:buClr>
              <a:buSzPts val="2400"/>
              <a:buNone/>
            </a:pPr>
            <a:r>
              <a:rPr lang="en-US" sz="1070" dirty="0"/>
              <a:t>I'm creative and resourceful, and able to produce creative solutions to tricky problems. Also, I'm a great listener and an even better communicator, which makes me a valuable asset to any team</a:t>
            </a:r>
          </a:p>
        </p:txBody>
      </p:sp>
      <p:sp>
        <p:nvSpPr>
          <p:cNvPr id="1868" name="Google Shape;1868;p80"/>
          <p:cNvSpPr txBox="1">
            <a:spLocks noGrp="1"/>
          </p:cNvSpPr>
          <p:nvPr>
            <p:ph type="body" idx="3"/>
          </p:nvPr>
        </p:nvSpPr>
        <p:spPr>
          <a:xfrm>
            <a:off x="4266954" y="1416530"/>
            <a:ext cx="1656184" cy="1191926"/>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lt1"/>
              </a:buClr>
              <a:buSzPts val="2400"/>
              <a:buNone/>
            </a:pPr>
            <a:r>
              <a:rPr lang="en-US" sz="1300" dirty="0"/>
              <a:t>I have a strong work ethic and a positive attitude, and I'm willing to go the extra mile to get the job done</a:t>
            </a:r>
            <a:endParaRPr sz="1300" dirty="0"/>
          </a:p>
        </p:txBody>
      </p:sp>
    </p:spTree>
    <p:extLst>
      <p:ext uri="{BB962C8B-B14F-4D97-AF65-F5344CB8AC3E}">
        <p14:creationId xmlns:p14="http://schemas.microsoft.com/office/powerpoint/2010/main" val="39831875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77"/>
        <p:cNvGrpSpPr/>
        <p:nvPr/>
      </p:nvGrpSpPr>
      <p:grpSpPr>
        <a:xfrm>
          <a:off x="0" y="0"/>
          <a:ext cx="0" cy="0"/>
          <a:chOff x="0" y="0"/>
          <a:chExt cx="0" cy="0"/>
        </a:xfrm>
      </p:grpSpPr>
      <p:sp>
        <p:nvSpPr>
          <p:cNvPr id="1978" name="Google Shape;1978;p92"/>
          <p:cNvSpPr txBox="1">
            <a:spLocks noGrp="1"/>
          </p:cNvSpPr>
          <p:nvPr>
            <p:ph type="body" idx="1"/>
          </p:nvPr>
        </p:nvSpPr>
        <p:spPr>
          <a:xfrm>
            <a:off x="264789" y="3331718"/>
            <a:ext cx="2824790" cy="1724913"/>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2000"/>
              <a:buNone/>
            </a:pPr>
            <a:r>
              <a:rPr lang="en-US" sz="1100" b="1" dirty="0"/>
              <a:t>Satya Nadella</a:t>
            </a:r>
            <a:r>
              <a:rPr lang="en-US" sz="1100" dirty="0"/>
              <a:t>, the CEO of Microsoft, is an inspiring leader who challenges the status quo. Under his leadership, Microsoft has become a leader in cloud computing, artificial intelligence, and machine learning. He has also pushed the company to innovate and embrace new technology, such as the open-source movement. The quality that I resemble him is “</a:t>
            </a:r>
            <a:r>
              <a:rPr lang="en-US" sz="1100" i="1" dirty="0"/>
              <a:t>Challenge the Process</a:t>
            </a:r>
            <a:r>
              <a:rPr lang="en-US" sz="1100" dirty="0"/>
              <a:t>”</a:t>
            </a:r>
            <a:endParaRPr sz="1100" dirty="0"/>
          </a:p>
        </p:txBody>
      </p:sp>
      <p:sp>
        <p:nvSpPr>
          <p:cNvPr id="1979" name="Google Shape;1979;p92"/>
          <p:cNvSpPr txBox="1">
            <a:spLocks noGrp="1"/>
          </p:cNvSpPr>
          <p:nvPr>
            <p:ph type="body" idx="2"/>
          </p:nvPr>
        </p:nvSpPr>
        <p:spPr>
          <a:xfrm>
            <a:off x="3174105" y="3331719"/>
            <a:ext cx="2824790" cy="1724912"/>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2000"/>
              <a:buNone/>
            </a:pPr>
            <a:r>
              <a:rPr lang="en-US" sz="1100" b="1" dirty="0"/>
              <a:t>Sheryl Sandberg</a:t>
            </a:r>
            <a:r>
              <a:rPr lang="en-US" sz="1100" dirty="0"/>
              <a:t>, the Chief Operating Officer of Meta, has been a strong advocate for women's rights and has worked to encourage her team to embrace diversity and inclusion in their workplace. Sandberg is an example of a leader who has encouraged her team to take risks, think big and push the boundaries of what is possible. The quality that I resemble her is “</a:t>
            </a:r>
            <a:r>
              <a:rPr lang="en-US" sz="1100" i="1" dirty="0"/>
              <a:t>Encourage the Heart</a:t>
            </a:r>
            <a:r>
              <a:rPr lang="en-US" sz="1100" dirty="0"/>
              <a:t>”</a:t>
            </a:r>
            <a:endParaRPr sz="1100" dirty="0"/>
          </a:p>
        </p:txBody>
      </p:sp>
      <p:sp>
        <p:nvSpPr>
          <p:cNvPr id="1980" name="Google Shape;1980;p92"/>
          <p:cNvSpPr txBox="1">
            <a:spLocks noGrp="1"/>
          </p:cNvSpPr>
          <p:nvPr>
            <p:ph type="body" idx="3"/>
          </p:nvPr>
        </p:nvSpPr>
        <p:spPr>
          <a:xfrm>
            <a:off x="6083421" y="3331718"/>
            <a:ext cx="2824790" cy="1724911"/>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2000"/>
              <a:buNone/>
            </a:pPr>
            <a:br>
              <a:rPr lang="en-US" sz="1050" dirty="0"/>
            </a:br>
            <a:r>
              <a:rPr lang="en-US" sz="1050" b="1" dirty="0"/>
              <a:t>Steve Jobs</a:t>
            </a:r>
            <a:r>
              <a:rPr lang="en-US" sz="1050" dirty="0"/>
              <a:t>, the co-founder and CEO of Apple, was known for his commitment to innovation, creativity, and design. He was a leader who was passionate about technology and its potential to transform the lives of people. His approach to product design, marketing, and customer experience set the standard for the industry, and he was a key driving force behind many of the revolutionary products. The quality that I resemble him is “</a:t>
            </a:r>
            <a:r>
              <a:rPr lang="en-US" sz="1050" i="1" dirty="0"/>
              <a:t>Commitment to Work</a:t>
            </a:r>
            <a:r>
              <a:rPr lang="en-US" sz="1050" dirty="0"/>
              <a:t>”</a:t>
            </a:r>
            <a:endParaRPr sz="1050" dirty="0"/>
          </a:p>
        </p:txBody>
      </p:sp>
      <p:pic>
        <p:nvPicPr>
          <p:cNvPr id="7" name="Picture Placeholder 6" descr="A person wearing glasses&#10;&#10;Description automatically generated with low confidence">
            <a:extLst>
              <a:ext uri="{FF2B5EF4-FFF2-40B4-BE49-F238E27FC236}">
                <a16:creationId xmlns:a16="http://schemas.microsoft.com/office/drawing/2014/main" id="{122E5D83-B15A-0035-0B42-7077C297960D}"/>
              </a:ext>
            </a:extLst>
          </p:cNvPr>
          <p:cNvPicPr>
            <a:picLocks noGrp="1" noChangeAspect="1"/>
          </p:cNvPicPr>
          <p:nvPr>
            <p:ph type="pic" idx="4"/>
          </p:nvPr>
        </p:nvPicPr>
        <p:blipFill rotWithShape="1">
          <a:blip r:embed="rId3"/>
          <a:srcRect t="12388" b="20158"/>
          <a:stretch/>
        </p:blipFill>
        <p:spPr>
          <a:xfrm>
            <a:off x="265113" y="1427163"/>
            <a:ext cx="2824162" cy="1905000"/>
          </a:xfrm>
          <a:prstGeom prst="rect">
            <a:avLst/>
          </a:prstGeom>
          <a:noFill/>
          <a:ln>
            <a:noFill/>
          </a:ln>
        </p:spPr>
      </p:pic>
      <p:pic>
        <p:nvPicPr>
          <p:cNvPr id="11" name="Picture Placeholder 10" descr="A person holding a cell phone&#10;&#10;Description automatically generated with medium confidence">
            <a:extLst>
              <a:ext uri="{FF2B5EF4-FFF2-40B4-BE49-F238E27FC236}">
                <a16:creationId xmlns:a16="http://schemas.microsoft.com/office/drawing/2014/main" id="{80EAAACB-155C-8170-DEF6-85315E60CCD4}"/>
              </a:ext>
            </a:extLst>
          </p:cNvPr>
          <p:cNvPicPr>
            <a:picLocks noGrp="1" noChangeAspect="1"/>
          </p:cNvPicPr>
          <p:nvPr>
            <p:ph type="pic" idx="5"/>
          </p:nvPr>
        </p:nvPicPr>
        <p:blipFill rotWithShape="1">
          <a:blip r:embed="rId4"/>
          <a:srcRect l="11" t="8110" r="-11" b="22170"/>
          <a:stretch/>
        </p:blipFill>
        <p:spPr>
          <a:xfrm>
            <a:off x="6083300" y="1427163"/>
            <a:ext cx="2824163" cy="1905000"/>
          </a:xfrm>
          <a:prstGeom prst="rect">
            <a:avLst/>
          </a:prstGeom>
          <a:noFill/>
          <a:ln>
            <a:noFill/>
          </a:ln>
        </p:spPr>
      </p:pic>
      <p:sp>
        <p:nvSpPr>
          <p:cNvPr id="1983" name="Google Shape;1983;p92"/>
          <p:cNvSpPr txBox="1">
            <a:spLocks noGrp="1"/>
          </p:cNvSpPr>
          <p:nvPr>
            <p:ph type="title"/>
          </p:nvPr>
        </p:nvSpPr>
        <p:spPr>
          <a:xfrm>
            <a:off x="457200" y="205978"/>
            <a:ext cx="8229600" cy="781596"/>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Roboto Condensed Light"/>
              <a:buNone/>
            </a:pPr>
            <a:r>
              <a:rPr lang="en-US" dirty="0"/>
              <a:t>Inspirational Leaders</a:t>
            </a:r>
          </a:p>
        </p:txBody>
      </p:sp>
      <p:pic>
        <p:nvPicPr>
          <p:cNvPr id="9" name="Picture Placeholder 8" descr="A person smiling for the camera&#10;&#10;Description automatically generated with low confidence">
            <a:extLst>
              <a:ext uri="{FF2B5EF4-FFF2-40B4-BE49-F238E27FC236}">
                <a16:creationId xmlns:a16="http://schemas.microsoft.com/office/drawing/2014/main" id="{016A2704-E018-516D-07D0-4880817D7BE1}"/>
              </a:ext>
            </a:extLst>
          </p:cNvPr>
          <p:cNvPicPr>
            <a:picLocks noGrp="1" noChangeAspect="1"/>
          </p:cNvPicPr>
          <p:nvPr>
            <p:ph type="pic" idx="6"/>
          </p:nvPr>
        </p:nvPicPr>
        <p:blipFill rotWithShape="1">
          <a:blip r:embed="rId5"/>
          <a:srcRect l="-2" t="9495" r="2" b="23090"/>
          <a:stretch/>
        </p:blipFill>
        <p:spPr>
          <a:xfrm>
            <a:off x="3173413" y="1427163"/>
            <a:ext cx="2825750" cy="1905000"/>
          </a:xfrm>
          <a:prstGeom prst="rect">
            <a:avLst/>
          </a:prstGeom>
          <a:noFill/>
          <a:ln>
            <a:noFill/>
          </a:ln>
        </p:spPr>
      </p:pic>
    </p:spTree>
    <p:extLst>
      <p:ext uri="{BB962C8B-B14F-4D97-AF65-F5344CB8AC3E}">
        <p14:creationId xmlns:p14="http://schemas.microsoft.com/office/powerpoint/2010/main" val="1591843818"/>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pd0013">
  <a:themeElements>
    <a:clrScheme name="pd0013">
      <a:dk1>
        <a:srgbClr val="5A5A5A"/>
      </a:dk1>
      <a:lt1>
        <a:srgbClr val="FFFFFF"/>
      </a:lt1>
      <a:dk2>
        <a:srgbClr val="5A5A5A"/>
      </a:dk2>
      <a:lt2>
        <a:srgbClr val="FFFFFF"/>
      </a:lt2>
      <a:accent1>
        <a:srgbClr val="49CFAE"/>
      </a:accent1>
      <a:accent2>
        <a:srgbClr val="4FC1E9"/>
      </a:accent2>
      <a:accent3>
        <a:srgbClr val="FFCE54"/>
      </a:accent3>
      <a:accent4>
        <a:srgbClr val="A3D172"/>
      </a:accent4>
      <a:accent5>
        <a:srgbClr val="FB6E52"/>
      </a:accent5>
      <a:accent6>
        <a:srgbClr val="ED5463"/>
      </a:accent6>
      <a:hlink>
        <a:srgbClr val="AD92ED"/>
      </a:hlink>
      <a:folHlink>
        <a:srgbClr val="ED87C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160</TotalTime>
  <Words>933</Words>
  <Application>Microsoft Macintosh PowerPoint</Application>
  <PresentationFormat>On-screen Show (16:9)</PresentationFormat>
  <Paragraphs>72</Paragraphs>
  <Slides>12</Slides>
  <Notes>12</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12</vt:i4>
      </vt:variant>
    </vt:vector>
  </HeadingPairs>
  <TitlesOfParts>
    <vt:vector size="20" baseType="lpstr">
      <vt:lpstr>Roboto Condensed Light</vt:lpstr>
      <vt:lpstr>Calibri</vt:lpstr>
      <vt:lpstr>Courier New</vt:lpstr>
      <vt:lpstr>Georgia</vt:lpstr>
      <vt:lpstr>Roboto Light</vt:lpstr>
      <vt:lpstr>Arial</vt:lpstr>
      <vt:lpstr>Simple Light</vt:lpstr>
      <vt:lpstr>pd0013</vt:lpstr>
      <vt:lpstr>Individual Leadership Reflection Portfolio</vt:lpstr>
      <vt:lpstr>Contents</vt:lpstr>
      <vt:lpstr>Personal Mission Statement</vt:lpstr>
      <vt:lpstr>Leadership Style</vt:lpstr>
      <vt:lpstr>PowerPoint Presentation</vt:lpstr>
      <vt:lpstr>LPI Assessment</vt:lpstr>
      <vt:lpstr>Previous Experiences</vt:lpstr>
      <vt:lpstr>Differential Average</vt:lpstr>
      <vt:lpstr>Inspirational Leaders</vt:lpstr>
      <vt:lpstr>Career Plan</vt:lpstr>
      <vt:lpstr>Thank You!</vt:lpstr>
      <vt:lpstr>Template Source   Unknown. (2020). Modern Squares PowerPoint Template and Google Slides. Templateswise.com. Retrieved December 10, 2022, from https://www.templateswise.com/modern-squares-powerpoint-template/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Individual Leadership Reflection Portfolio</dc:title>
  <cp:lastModifiedBy>Diksha Manwani</cp:lastModifiedBy>
  <cp:revision>4</cp:revision>
  <dcterms:modified xsi:type="dcterms:W3CDTF">2022-12-12T07:55:06Z</dcterms:modified>
</cp:coreProperties>
</file>