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B557708-7874-4B6A-AF43-0687D3546E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2ABE749-4626-426F-9D1A-233F6B44031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09601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371600"/>
            <a:ext cx="7406640" cy="5257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Senior Software Engineer – 5 years experience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Organization : TCS,  </a:t>
            </a:r>
            <a:r>
              <a:rPr lang="en-US" sz="2800" dirty="0" err="1" smtClean="0">
                <a:solidFill>
                  <a:schemeClr val="tx2"/>
                </a:solidFill>
              </a:rPr>
              <a:t>Altran</a:t>
            </a:r>
            <a:r>
              <a:rPr lang="en-US" sz="2800" dirty="0" smtClean="0">
                <a:solidFill>
                  <a:schemeClr val="tx2"/>
                </a:solidFill>
              </a:rPr>
              <a:t>,</a:t>
            </a:r>
            <a:r>
              <a:rPr lang="en-US" sz="2800" dirty="0" smtClean="0">
                <a:solidFill>
                  <a:schemeClr val="tx2"/>
                </a:solidFill>
              </a:rPr>
              <a:t> Quest Global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Domain : Banking, E-commerce ,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30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143000"/>
            <a:ext cx="7406640" cy="4648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3  years : </a:t>
            </a:r>
          </a:p>
          <a:p>
            <a:r>
              <a:rPr lang="en-US" dirty="0" smtClean="0"/>
              <a:t>	</a:t>
            </a:r>
            <a:r>
              <a:rPr lang="en-US" dirty="0" smtClean="0"/>
              <a:t>1 year - Support project in JAVA,</a:t>
            </a:r>
            <a:r>
              <a:rPr lang="en-AU" dirty="0" smtClean="0"/>
              <a:t> </a:t>
            </a:r>
            <a:r>
              <a:rPr lang="en-AU" dirty="0" err="1" smtClean="0"/>
              <a:t>Servlet</a:t>
            </a:r>
            <a:r>
              <a:rPr lang="en-AU" dirty="0" smtClean="0"/>
              <a:t>, </a:t>
            </a:r>
            <a:r>
              <a:rPr lang="en-AU" dirty="0" smtClean="0"/>
              <a:t>		  Spring MVC, </a:t>
            </a:r>
            <a:r>
              <a:rPr lang="en-AU" dirty="0" err="1" smtClean="0"/>
              <a:t>Github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2 years – Development ( WSO2 and Dell 		</a:t>
            </a: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Boomi</a:t>
            </a:r>
            <a:r>
              <a:rPr lang="en-US" dirty="0" smtClean="0"/>
              <a:t>)</a:t>
            </a:r>
            <a:r>
              <a:rPr lang="en-AU" dirty="0" smtClean="0"/>
              <a:t>, </a:t>
            </a:r>
            <a:r>
              <a:rPr lang="en-AU" dirty="0" smtClean="0"/>
              <a:t>HTML, </a:t>
            </a:r>
            <a:r>
              <a:rPr lang="en-AU" dirty="0" err="1" smtClean="0"/>
              <a:t>Javascript</a:t>
            </a:r>
            <a:r>
              <a:rPr lang="en-AU" dirty="0" smtClean="0"/>
              <a:t>, 			     CSS</a:t>
            </a:r>
            <a:r>
              <a:rPr lang="en-AU" dirty="0" smtClean="0"/>
              <a:t>, JIRA , SOAP </a:t>
            </a:r>
            <a:r>
              <a:rPr lang="en-AU" dirty="0" smtClean="0"/>
              <a:t>UI, Confluence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Telecom domain (UK and Finland)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WSO2 and Dell </a:t>
            </a:r>
            <a:r>
              <a:rPr lang="en-US" dirty="0" err="1" smtClean="0"/>
              <a:t>Boomi</a:t>
            </a:r>
            <a:r>
              <a:rPr lang="en-US" dirty="0" smtClean="0"/>
              <a:t> – Integration tool (desktop 				and cloud based)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Altran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year experience – Senior Software Developer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Technical Skills : </a:t>
            </a:r>
            <a:r>
              <a:rPr lang="en-AU" sz="2800" dirty="0" smtClean="0"/>
              <a:t>Angular, Node JS, HTML, XML, CSS, JSON, Postman/ARC/Curl, Bootstrap, MYSQL, Confluence, </a:t>
            </a:r>
            <a:r>
              <a:rPr lang="en-AU" sz="2800" dirty="0" smtClean="0"/>
              <a:t>JIRA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E-commerce projects for US client.</a:t>
            </a:r>
          </a:p>
          <a:p>
            <a:pPr>
              <a:buNone/>
            </a:pPr>
            <a:r>
              <a:rPr lang="en-US" sz="2800" dirty="0" smtClean="0"/>
              <a:t>.  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used to manage client info along with transaction details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Convert </a:t>
            </a:r>
            <a:r>
              <a:rPr lang="en-US" dirty="0" smtClean="0"/>
              <a:t>user id from 3 digit to 9 digit.</a:t>
            </a:r>
          </a:p>
          <a:p>
            <a:r>
              <a:rPr lang="en-US" dirty="0" smtClean="0"/>
              <a:t>Roles and Responsibilities – Frontend and backend development, preparing LLD, unit test cases, JIRA task update, technical documents, training fresher.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year experience -  Senior Software Developer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Worked in two different banking projects (insurance)- small and big team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Technology/Skills - </a:t>
            </a:r>
            <a:r>
              <a:rPr lang="en-AU" dirty="0" smtClean="0"/>
              <a:t>Angular/Angular JS, HTML, XML, CSS, JSON, Postman/ARC, Bootstrap, MYSQL, JIRA , </a:t>
            </a:r>
            <a:r>
              <a:rPr lang="en-AU" dirty="0" smtClean="0"/>
              <a:t>Confluence</a:t>
            </a:r>
          </a:p>
          <a:p>
            <a:pPr>
              <a:buNone/>
            </a:pPr>
            <a:endParaRPr lang="en-AU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35502"/>
          </a:xfrm>
        </p:spPr>
        <p:txBody>
          <a:bodyPr/>
          <a:lstStyle/>
          <a:p>
            <a:r>
              <a:rPr lang="en-US" dirty="0" smtClean="0"/>
              <a:t>Quest Global –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7467600" cy="5181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Senior Software developer – acted as Lead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Frontend developer – Web application in Angular JS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Gathering requirement, setting timeline, distributing tasks, internal and external meetings, grooming and training fresher and new team-members.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 Global –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Documentation – Technical and functional documents, LLD , HLD, SRS, User guides, audit documents, tracking sheet and billing sheet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AU" dirty="0" smtClean="0"/>
              <a:t>Applications were used for tracking employee’s performance, scheduling meeting with client, fetching daily and monthly reports, tracking GWP, internal real-time communication, and many more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269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Technical Experience</vt:lpstr>
      <vt:lpstr>TCS</vt:lpstr>
      <vt:lpstr>Altran </vt:lpstr>
      <vt:lpstr>Altran</vt:lpstr>
      <vt:lpstr>Quest Global</vt:lpstr>
      <vt:lpstr>Quest Global – Project </vt:lpstr>
      <vt:lpstr>Quest Global – Project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Experience</dc:title>
  <dc:creator>Diksha Nain</dc:creator>
  <cp:lastModifiedBy>Diksha Nain</cp:lastModifiedBy>
  <cp:revision>52</cp:revision>
  <dcterms:created xsi:type="dcterms:W3CDTF">2022-02-07T06:47:34Z</dcterms:created>
  <dcterms:modified xsi:type="dcterms:W3CDTF">2022-02-07T07:54:09Z</dcterms:modified>
</cp:coreProperties>
</file>