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68" r:id="rId3"/>
    <p:sldId id="276" r:id="rId4"/>
    <p:sldId id="257" r:id="rId5"/>
    <p:sldId id="271" r:id="rId6"/>
    <p:sldId id="277" r:id="rId7"/>
    <p:sldId id="258" r:id="rId8"/>
    <p:sldId id="272" r:id="rId9"/>
    <p:sldId id="278" r:id="rId10"/>
    <p:sldId id="273" r:id="rId11"/>
    <p:sldId id="274" r:id="rId12"/>
    <p:sldId id="275" r:id="rId13"/>
    <p:sldId id="267" r:id="rId14"/>
    <p:sldId id="270" r:id="rId15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206" autoAdjust="0"/>
    <p:restoredTop sz="94660"/>
  </p:normalViewPr>
  <p:slideViewPr>
    <p:cSldViewPr>
      <p:cViewPr varScale="1">
        <p:scale>
          <a:sx n="73" d="100"/>
          <a:sy n="73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1BA2F84-D6F3-42DF-AB37-FEE65F62724E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83C9DD7-AFDF-43F4-AFBF-9E11EFC84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857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C9DD7-AFDF-43F4-AFBF-9E11EFC84B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191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3/11/2018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29200"/>
            <a:ext cx="8229600" cy="1447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			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MENTOR : </a:t>
            </a: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Mr. VARUN 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GOEL</a:t>
            </a:r>
            <a:br>
              <a:rPr lang="en-US" sz="21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1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ANKITA PURKAYASTHA 	 DIKSHANT MANOCHA 	     YATIN CHACHRA</a:t>
            </a:r>
          </a:p>
          <a:p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9915102140		    9915102071		      9915102088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332656"/>
            <a:ext cx="8813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DETECTING TRAFFIC VIOLATION BY TWO WHEELER RIDERS </a:t>
            </a: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       USING ML</a:t>
            </a:r>
            <a:endParaRPr lang="en-US" sz="2200" b="1" dirty="0"/>
          </a:p>
        </p:txBody>
      </p:sp>
      <p:pic>
        <p:nvPicPr>
          <p:cNvPr id="1026" name="Picture 2" descr="C:\Users\300\Desktop\dc-Cover-g6v2ep46keakb6dfmnn0pl6gi7-20161006021305.Medi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092" y="1261476"/>
            <a:ext cx="9144000" cy="391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276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228600"/>
            <a:ext cx="7391400" cy="570073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 </a:t>
            </a:r>
            <a:r>
              <a:rPr lang="en-US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Android Studio</a:t>
            </a:r>
          </a:p>
          <a:p>
            <a:pPr marL="45720" indent="0">
              <a:buNone/>
            </a:pPr>
            <a:endParaRPr lang="en-US" sz="3200" dirty="0"/>
          </a:p>
          <a:p>
            <a:pPr marL="4572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It is the IntelliJ based IDE, for building  android applications. Its environment supports languages xml, java</a:t>
            </a:r>
            <a:r>
              <a:rPr lang="en-US" sz="3200" dirty="0"/>
              <a:t>.</a:t>
            </a:r>
          </a:p>
        </p:txBody>
      </p:sp>
      <p:pic>
        <p:nvPicPr>
          <p:cNvPr id="6" name="Picture 2" descr="D:\MINOR 2 FIREBASE\PPT V1\11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6050" y="4000504"/>
            <a:ext cx="3778250" cy="188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</p:spPr>
        <p:txBody>
          <a:bodyPr/>
          <a:lstStyle/>
          <a:p>
            <a:fld id="{48BFE786-7E0B-46A5-A806-7914E4A415D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8088" y="285728"/>
            <a:ext cx="1877438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4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 algn="ctr"/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1571612"/>
            <a:ext cx="756130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3000" dirty="0"/>
              <a:t> 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It’s an object oriented programming language.</a:t>
            </a:r>
          </a:p>
          <a:p>
            <a:pPr algn="just">
              <a:buFont typeface="Arial" pitchFamily="34" charset="0"/>
              <a:buChar char="•"/>
            </a:pPr>
            <a:endParaRPr lang="en-IN" sz="3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Used for scripting android application, </a:t>
            </a:r>
          </a:p>
          <a:p>
            <a:pPr algn="just"/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 Website &amp; API’s.</a:t>
            </a:r>
          </a:p>
          <a:p>
            <a:endParaRPr lang="en-US" sz="3000" dirty="0"/>
          </a:p>
        </p:txBody>
      </p:sp>
      <p:sp>
        <p:nvSpPr>
          <p:cNvPr id="2050" name="AutoShape 2" descr="Image result for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 descr="C:\Users\Dikshant Manocha\Desktop\ff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2834" y="3356992"/>
            <a:ext cx="4327948" cy="27907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2496" y="188640"/>
            <a:ext cx="421391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4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SQL Database</a:t>
            </a:r>
          </a:p>
          <a:p>
            <a:pPr algn="ctr"/>
            <a:endParaRPr lang="en-US" sz="4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14422"/>
            <a:ext cx="720261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3000" dirty="0"/>
              <a:t>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Structured Query Language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)is a </a:t>
            </a:r>
          </a:p>
          <a:p>
            <a:pPr algn="just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query language used for managing data held</a:t>
            </a:r>
          </a:p>
          <a:p>
            <a:pPr algn="just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in a  Relational database management </a:t>
            </a:r>
          </a:p>
          <a:p>
            <a:pPr algn="just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system (RDBMS). </a:t>
            </a:r>
            <a:endParaRPr lang="en-IN" sz="3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3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Used for storing user &amp; vehicle data.</a:t>
            </a:r>
          </a:p>
          <a:p>
            <a:endParaRPr lang="en-US" sz="3000" dirty="0"/>
          </a:p>
        </p:txBody>
      </p:sp>
      <p:pic>
        <p:nvPicPr>
          <p:cNvPr id="1025" name="Picture 1" descr="C:\Users\Dikshant Manocha\Desktop\ff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7944" y="4138170"/>
            <a:ext cx="4587581" cy="25812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228600"/>
            <a:ext cx="6400800" cy="9906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FUTURE ASPECTS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85860"/>
            <a:ext cx="8610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After successful completion of our demo project, we will make it possible for every state RTO to adopt this method.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Road accidents involving two-wheelers can be controlled to a great extent.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Even the traffic cops generating false challans for bribe can be caught by this method.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4282" y="4388778"/>
            <a:ext cx="857256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Alert Today…. Alive </a:t>
            </a:r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Tomorrow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206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88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528008" y="285728"/>
            <a:ext cx="6400800" cy="71628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41277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1. http://images.google.com/search+q=android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2. https://opencv-python-tutroals.readthedocs.io/en/latest/py_tutorials/py_setup/py_intro/py_intro.html 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3. https://en.wikipedia.org/wiki/OpenCV 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4. . https://en.wikipedia.org/wiki/SQL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5. http://developer.android.com/guide 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6. https://sites.ndtv.com/roadsafety/important-feature-to-you-in-your-car-5</a:t>
            </a:r>
          </a:p>
        </p:txBody>
      </p:sp>
    </p:spTree>
    <p:extLst>
      <p:ext uri="{BB962C8B-B14F-4D97-AF65-F5344CB8AC3E}">
        <p14:creationId xmlns:p14="http://schemas.microsoft.com/office/powerpoint/2010/main" xmlns="" val="48049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476672"/>
            <a:ext cx="6400800" cy="84009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0112" y="1556792"/>
            <a:ext cx="5690120" cy="416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Technologies to be used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Future Aspects</a:t>
            </a:r>
            <a:br>
              <a:rPr lang="en-US" sz="3000" dirty="0">
                <a:latin typeface="Times New Roman" pitchFamily="18" charset="0"/>
                <a:cs typeface="Times New Roman" pitchFamily="18" charset="0"/>
              </a:rPr>
            </a:b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30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71600" y="239296"/>
            <a:ext cx="7162800" cy="117348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</p:spPr>
        <p:txBody>
          <a:bodyPr/>
          <a:lstStyle/>
          <a:p>
            <a:fld id="{48BFE786-7E0B-46A5-A806-7914E4A415D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6573" y="1412776"/>
            <a:ext cx="8001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Two-wheelers involved in 95% road accidents. 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There were a total of 2,113 cases of accidents reported in Trivandrum in 2017, out of which 2054  involved two-wheelers. As many as 55 persons lost lives in these accidents too. 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377 people die every day, equivalent to a jumbo jet crashing every day.</a:t>
            </a:r>
            <a:br>
              <a:rPr lang="en-US" sz="3000" dirty="0">
                <a:latin typeface="Times New Roman" pitchFamily="18" charset="0"/>
                <a:cs typeface="Times New Roman" pitchFamily="18" charset="0"/>
              </a:rPr>
            </a:br>
            <a:r>
              <a:rPr lang="en-US" sz="3000" dirty="0"/>
              <a:t/>
            </a:r>
            <a:br>
              <a:rPr lang="en-US" sz="3000" dirty="0"/>
            </a:br>
            <a:endParaRPr lang="en-US" sz="3000" dirty="0"/>
          </a:p>
          <a:p>
            <a:pPr fontAlgn="base">
              <a:buFont typeface="Arial" pitchFamily="34" charset="0"/>
              <a:buChar char="•"/>
            </a:pPr>
            <a:endParaRPr lang="en-US" sz="3000" dirty="0"/>
          </a:p>
          <a:p>
            <a:pPr fontAlgn="base">
              <a:buFont typeface="Arial" pitchFamily="34" charset="0"/>
              <a:buChar char="•"/>
            </a:pPr>
            <a:endParaRPr lang="en-IN" sz="3000" dirty="0">
              <a:latin typeface="+mj-lt"/>
            </a:endParaRPr>
          </a:p>
          <a:p>
            <a:pPr fontAlgn="base">
              <a:buFont typeface="Arial" pitchFamily="34" charset="0"/>
              <a:buChar char="•"/>
            </a:pPr>
            <a:endParaRPr lang="en-US" sz="3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814636" y="239296"/>
            <a:ext cx="7162800" cy="117348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9064" y="1179040"/>
            <a:ext cx="8424936" cy="2779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Our aim is to penalize people riding their two wheelers without helmets using Machine Learning. 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0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0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300\Desktop\blog-facial-recognition-technology-1000x67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996952"/>
            <a:ext cx="3541377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450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1412776"/>
            <a:ext cx="8286808" cy="5260670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Real time image capturing of road traffic and processing  to check whether the rider and pillion rider are wearing helmet or not.</a:t>
            </a:r>
          </a:p>
          <a:p>
            <a:pPr algn="just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either the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rider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or the pillion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rider found not wearing the helmet then the real time decision making process starts.</a:t>
            </a:r>
          </a:p>
          <a:p>
            <a:pPr algn="just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After finding the riders not wearing the helmets their vehicle number plate will be processed.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410396"/>
            <a:ext cx="48574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</p:spPr>
        <p:txBody>
          <a:bodyPr/>
          <a:lstStyle/>
          <a:p>
            <a:fld id="{48BFE786-7E0B-46A5-A806-7914E4A415D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>
          <a:xfrm>
            <a:off x="357158" y="1597330"/>
            <a:ext cx="8286808" cy="5260670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After extracting the vehicle registration number, a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challan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will be generated against respective vehicle and all the details of the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challan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will be sent via E-mail and SMS to the concerned person.</a:t>
            </a:r>
          </a:p>
          <a:p>
            <a:pPr algn="just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Now its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the owner  whether he/she wants to pay the fine via our mobile app or via our website or by visiting the nearest RTO.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523999"/>
            <a:ext cx="6841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METHODOLOGY  (</a:t>
            </a:r>
            <a:r>
              <a:rPr lang="en-IN" sz="4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cntd</a:t>
            </a:r>
            <a:r>
              <a:rPr lang="en-IN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..)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260648"/>
            <a:ext cx="8458200" cy="838200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sz="4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TECHNOLOGIES TO BE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0035" y="857232"/>
            <a:ext cx="8643966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CCTV  Camera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 err="1" smtClean="0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Library OR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Neural Networks (CNN)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Optical Character Recognition (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OCR)</a:t>
            </a:r>
            <a:endParaRPr lang="en-IN" sz="3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Android studio for application designing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Java runtime environment of web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Tomcat web server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SQL Database</a:t>
            </a:r>
            <a:br>
              <a:rPr lang="en-IN" sz="3000" dirty="0">
                <a:latin typeface="Times New Roman" pitchFamily="18" charset="0"/>
                <a:cs typeface="Times New Roman" pitchFamily="18" charset="0"/>
              </a:rPr>
            </a:b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000" dirty="0">
                <a:latin typeface="Times New Roman" pitchFamily="18" charset="0"/>
                <a:cs typeface="Times New Roman" pitchFamily="18" charset="0"/>
              </a:rPr>
            </a:b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     </a:t>
            </a:r>
            <a:br>
              <a:rPr lang="en-IN" sz="3000" dirty="0">
                <a:latin typeface="Times New Roman" pitchFamily="18" charset="0"/>
                <a:cs typeface="Times New Roman" pitchFamily="18" charset="0"/>
              </a:rPr>
            </a:b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000" dirty="0">
                <a:latin typeface="Times New Roman" pitchFamily="18" charset="0"/>
                <a:cs typeface="Times New Roman" pitchFamily="18" charset="0"/>
              </a:rPr>
            </a:b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000" dirty="0">
                <a:latin typeface="Times New Roman" pitchFamily="18" charset="0"/>
                <a:cs typeface="Times New Roman" pitchFamily="18" charset="0"/>
              </a:rPr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195056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83568" y="1591243"/>
            <a:ext cx="7572428" cy="4357694"/>
          </a:xfrm>
        </p:spPr>
        <p:txBody>
          <a:bodyPr>
            <a:normAutofit fontScale="92500" lnSpcReduction="10000"/>
          </a:bodyPr>
          <a:lstStyle/>
          <a:p>
            <a:pPr algn="just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was started at Intel in 1999 </a:t>
            </a:r>
          </a:p>
          <a:p>
            <a:pPr algn="just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is written in C++.</a:t>
            </a:r>
          </a:p>
          <a:p>
            <a:pPr algn="just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supports a lot of algorithms related to Machine Learning and it is expanding day-by-day.</a:t>
            </a:r>
          </a:p>
          <a:p>
            <a:pPr algn="just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Currently OpenCV supports a wide </a:t>
            </a:r>
          </a:p>
          <a:p>
            <a:pPr marL="45720" indent="0" algn="just">
              <a:buClrTx/>
              <a:buSzPct val="100000"/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variety of programming languages</a:t>
            </a:r>
          </a:p>
          <a:p>
            <a:pPr marL="45720" indent="0" algn="just">
              <a:buClrTx/>
              <a:buSzPct val="100000"/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like C++, Python, Java etc and is</a:t>
            </a:r>
          </a:p>
          <a:p>
            <a:pPr marL="45720" indent="0" algn="just">
              <a:buClrTx/>
              <a:buSzPct val="100000"/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available on different platforms</a:t>
            </a:r>
          </a:p>
          <a:p>
            <a:pPr marL="45720" indent="0" algn="just">
              <a:buClrTx/>
              <a:buSzPct val="100000"/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including Windows, Linux, OS X,</a:t>
            </a:r>
          </a:p>
          <a:p>
            <a:pPr marL="45720" indent="0" algn="just">
              <a:buClrTx/>
              <a:buSzPct val="100000"/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Android, iOS etc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6670" y="1029605"/>
            <a:ext cx="202170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000" b="1" cap="none" spc="0" dirty="0" err="1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OpenCV</a:t>
            </a:r>
            <a:endParaRPr lang="en-US" sz="3000" b="1" cap="none" spc="0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1" y="260648"/>
            <a:ext cx="61787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ABOUT TECHNOLOGIES</a:t>
            </a:r>
          </a:p>
        </p:txBody>
      </p:sp>
      <p:pic>
        <p:nvPicPr>
          <p:cNvPr id="3074" name="Picture 2" descr="C:\Users\300\Desktop\1200px-OpenCV_Logo_with_text_svg_versi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7172" y="3212976"/>
            <a:ext cx="1906529" cy="275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228600"/>
            <a:ext cx="8696356" cy="570073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 </a:t>
            </a:r>
            <a:r>
              <a:rPr lang="en-US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OCR</a:t>
            </a:r>
            <a:endParaRPr lang="en-US" sz="3200" dirty="0"/>
          </a:p>
          <a:p>
            <a:pPr marL="4572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Optical Character Recognition is the mechanical or electronic conversion of images of typed, handwritten or printed text into machine-encoded text, whether from a scanned document, a photo of a document, a scene-photo.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</p:spPr>
        <p:txBody>
          <a:bodyPr/>
          <a:lstStyle/>
          <a:p>
            <a:fld id="{48BFE786-7E0B-46A5-A806-7914E4A415D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 descr="C:\Users\Dikshant Manocha\Desktop\c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000504"/>
            <a:ext cx="4727585" cy="2068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1524</TotalTime>
  <Words>335</Words>
  <Application>Microsoft Office PowerPoint</Application>
  <PresentationFormat>On-screen Show (4:3)</PresentationFormat>
  <Paragraphs>85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Slipstream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CONTROL VIA  CLOUD SERVICES</dc:title>
  <dc:creator>Windows User</dc:creator>
  <cp:lastModifiedBy>Microsoft</cp:lastModifiedBy>
  <cp:revision>66</cp:revision>
  <dcterms:created xsi:type="dcterms:W3CDTF">2018-03-01T18:59:23Z</dcterms:created>
  <dcterms:modified xsi:type="dcterms:W3CDTF">2018-10-15T06:03:59Z</dcterms:modified>
</cp:coreProperties>
</file>