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68" r:id="rId3"/>
    <p:sldId id="276" r:id="rId4"/>
    <p:sldId id="257" r:id="rId5"/>
    <p:sldId id="271" r:id="rId6"/>
    <p:sldId id="277" r:id="rId7"/>
    <p:sldId id="258" r:id="rId8"/>
    <p:sldId id="272" r:id="rId9"/>
    <p:sldId id="278" r:id="rId10"/>
    <p:sldId id="273" r:id="rId11"/>
    <p:sldId id="274" r:id="rId12"/>
    <p:sldId id="275" r:id="rId13"/>
    <p:sldId id="279" r:id="rId14"/>
    <p:sldId id="280" r:id="rId15"/>
    <p:sldId id="281" r:id="rId16"/>
    <p:sldId id="267" r:id="rId17"/>
    <p:sldId id="283" r:id="rId18"/>
    <p:sldId id="282" r:id="rId19"/>
    <p:sldId id="284" r:id="rId20"/>
    <p:sldId id="289" r:id="rId21"/>
    <p:sldId id="285" r:id="rId22"/>
    <p:sldId id="286" r:id="rId23"/>
    <p:sldId id="287" r:id="rId24"/>
    <p:sldId id="288" r:id="rId25"/>
    <p:sldId id="290" r:id="rId26"/>
    <p:sldId id="291" r:id="rId27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206" autoAdjust="0"/>
    <p:restoredTop sz="94660"/>
  </p:normalViewPr>
  <p:slideViewPr>
    <p:cSldViewPr>
      <p:cViewPr varScale="1">
        <p:scale>
          <a:sx n="73" d="100"/>
          <a:sy n="7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BA2F84-D6F3-42DF-AB37-FEE65F62724E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3C9DD7-AFDF-43F4-AFBF-9E11EFC84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57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9DD7-AFDF-43F4-AFBF-9E11EFC84B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91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ajor\VID_20181119_124908012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9200"/>
            <a:ext cx="8229600" cy="1447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	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VARUN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GOEL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1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DIKSHANT MANOCHA 	</a:t>
            </a:r>
          </a:p>
          <a:p>
            <a:pPr algn="ctr"/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9915102071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8813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DETECTING TRAFFIC VIOLATION BY TWO WHEELER RIDERS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USING ML</a:t>
            </a:r>
            <a:endParaRPr lang="en-US" sz="2200" b="1" dirty="0"/>
          </a:p>
        </p:txBody>
      </p:sp>
      <p:pic>
        <p:nvPicPr>
          <p:cNvPr id="1026" name="Picture 2" descr="C:\Users\300\Desktop\dc-Cover-g6v2ep46keakb6dfmnn0pl6gi7-20161006021305.Med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92" y="1261476"/>
            <a:ext cx="9144000" cy="391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76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7391400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the IntelliJ based IDE, for building  android applications. Its environment supports languages xml, java</a:t>
            </a:r>
            <a:r>
              <a:rPr lang="en-US" sz="3200" dirty="0"/>
              <a:t>.</a:t>
            </a:r>
          </a:p>
        </p:txBody>
      </p:sp>
      <p:pic>
        <p:nvPicPr>
          <p:cNvPr id="6" name="Picture 2" descr="D:\MINOR 2 FIREBASE\PPT V1\11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4000504"/>
            <a:ext cx="377825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8088" y="285728"/>
            <a:ext cx="1877438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571612"/>
            <a:ext cx="75613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It’s an object oriented programming language.</a:t>
            </a: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scripting android application, 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Website &amp; API’s.</a:t>
            </a:r>
          </a:p>
          <a:p>
            <a:endParaRPr lang="en-US" sz="3000" dirty="0"/>
          </a:p>
        </p:txBody>
      </p:sp>
      <p:sp>
        <p:nvSpPr>
          <p:cNvPr id="2050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Dikshant Manocha\Desktop\f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834" y="3356992"/>
            <a:ext cx="4327948" cy="279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96" y="188640"/>
            <a:ext cx="42139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SQL Database</a:t>
            </a:r>
          </a:p>
          <a:p>
            <a:pPr algn="ctr"/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72026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Structured Query Language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)is a 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query language used for managing data held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in a  Relational database management 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system (RDBMS). 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storing user &amp; vehicle data.</a:t>
            </a:r>
          </a:p>
          <a:p>
            <a:endParaRPr lang="en-US" sz="3000" dirty="0"/>
          </a:p>
        </p:txBody>
      </p:sp>
      <p:pic>
        <p:nvPicPr>
          <p:cNvPr id="1025" name="Picture 1" descr="C:\Users\Dikshant Manocha\Desktop\f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4138170"/>
            <a:ext cx="4587581" cy="2581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00100" y="1857364"/>
            <a:ext cx="7429552" cy="43577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dirty="0" smtClean="0"/>
              <a:t> Detecting 2-wheeler &amp; rider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Detecting Rider with or without helmet</a:t>
            </a:r>
          </a:p>
          <a:p>
            <a:pPr>
              <a:buNone/>
            </a:pPr>
            <a:endParaRPr lang="en-IN" sz="2600" dirty="0" smtClean="0"/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             if(Ride is Without Helmet)</a:t>
            </a:r>
          </a:p>
          <a:p>
            <a:pPr>
              <a:buNone/>
            </a:pPr>
            <a:r>
              <a:rPr lang="en-IN" sz="2600" dirty="0" smtClean="0"/>
              <a:t>		               </a:t>
            </a:r>
            <a:r>
              <a:rPr lang="en-IN" sz="2600" dirty="0" err="1" smtClean="0"/>
              <a:t>DetectNumberPlate</a:t>
            </a:r>
            <a:r>
              <a:rPr lang="en-IN" sz="2600" dirty="0" smtClean="0"/>
              <a:t>();	</a:t>
            </a:r>
          </a:p>
          <a:p>
            <a:pPr>
              <a:buNone/>
            </a:pPr>
            <a:r>
              <a:rPr lang="en-IN" sz="2600" dirty="0" smtClean="0"/>
              <a:t>		        else</a:t>
            </a:r>
          </a:p>
          <a:p>
            <a:pPr>
              <a:buNone/>
            </a:pPr>
            <a:r>
              <a:rPr lang="en-IN" sz="2600" dirty="0" smtClean="0"/>
              <a:t>			      continue;</a:t>
            </a:r>
          </a:p>
          <a:p>
            <a:pPr>
              <a:buNone/>
            </a:pPr>
            <a:r>
              <a:rPr lang="en-IN" sz="2600" dirty="0" smtClean="0"/>
              <a:t>		        </a:t>
            </a:r>
            <a:r>
              <a:rPr lang="en-IN" sz="2600" dirty="0" err="1" smtClean="0"/>
              <a:t>endif</a:t>
            </a:r>
            <a:r>
              <a:rPr lang="en-IN" sz="2600" dirty="0" smtClean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546" y="357166"/>
            <a:ext cx="47804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Progress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04" y="1571612"/>
            <a:ext cx="6343275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Machine’s</a:t>
            </a:r>
          </a:p>
          <a:p>
            <a:pPr algn="ctr"/>
            <a:r>
              <a:rPr lang="en-IN" sz="10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Training</a:t>
            </a:r>
            <a:endParaRPr lang="en-US" sz="10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VID_20181119_124908012.mp4">
            <a:hlinkClick r:id="" action="ppaction://media"/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852" y="714356"/>
            <a:ext cx="6715172" cy="5036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28600"/>
            <a:ext cx="6400800" cy="990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ASPECTS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8586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successful completion of our demo project, we will make it possible for every state RTO to adopt this method.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Road accidents involving two-wheelers can be controlled to a great extent.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Even the traffic cops generating false challans for bribe can be caught by this method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Giving Sikh’s as an exceptional case for this project.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4643446"/>
            <a:ext cx="85725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Alert Today…. Alive 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Tomorrow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14636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9064" y="1179040"/>
            <a:ext cx="8424936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aim is to penalize people riding their two wheelers without helmets using Machine Learning.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300\Desktop\blog-facial-recognition-technology-1000x67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5413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357166"/>
            <a:ext cx="5000660" cy="1143000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Progress Report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282" y="1285860"/>
            <a:ext cx="3285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Previous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285860"/>
            <a:ext cx="2959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Current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2285992"/>
            <a:ext cx="371477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C00000"/>
                </a:solidFill>
              </a:rPr>
              <a:t> Proper Recognition of two-wheeler riders.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C00000"/>
                </a:solidFill>
              </a:rPr>
              <a:t> </a:t>
            </a:r>
            <a:r>
              <a:rPr lang="en-IN" sz="2300" dirty="0" smtClean="0">
                <a:solidFill>
                  <a:srgbClr val="C00000"/>
                </a:solidFill>
              </a:rPr>
              <a:t>Detecting whether the rider is wearing the helmet or not.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300" dirty="0" smtClean="0">
                <a:solidFill>
                  <a:srgbClr val="C00000"/>
                </a:solidFill>
              </a:rPr>
              <a:t> </a:t>
            </a:r>
            <a:r>
              <a:rPr lang="en-IN" sz="2300" dirty="0" smtClean="0">
                <a:solidFill>
                  <a:srgbClr val="C00000"/>
                </a:solidFill>
              </a:rPr>
              <a:t> If the rider is not wearing the helmet then proceeding to detect the number plate.</a:t>
            </a:r>
          </a:p>
          <a:p>
            <a:pPr algn="just">
              <a:buFont typeface="Wingdings" pitchFamily="2" charset="2"/>
              <a:buChar char="ü"/>
            </a:pPr>
            <a:endParaRPr lang="en-US" sz="23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393141" y="3750471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2143116"/>
            <a:ext cx="36433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C00000"/>
                </a:solidFill>
              </a:rPr>
              <a:t> Recognition of riders with and without helmet from front as well as from the side view.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C00000"/>
                </a:solidFill>
              </a:rPr>
              <a:t>Covering some special cases like riders wearing different caps or unsafe helmets.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After recognition of the helmet rule violator proceeding to check for the number plate with IND tag.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Passing the number plate to the OCR library for text extraction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85918" y="357166"/>
            <a:ext cx="5447325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Samples for  </a:t>
            </a:r>
          </a:p>
          <a:p>
            <a:pPr algn="ctr"/>
            <a:r>
              <a:rPr lang="en-US" sz="6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 view</a:t>
            </a:r>
          </a:p>
          <a:p>
            <a:pPr algn="ctr"/>
            <a:endParaRPr lang="en-IN" sz="6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IN" sz="6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&amp;</a:t>
            </a:r>
          </a:p>
          <a:p>
            <a:pPr algn="ctr"/>
            <a:endParaRPr lang="en-IN" sz="6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IN" sz="6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Specials Cases</a:t>
            </a:r>
            <a:endParaRPr lang="en-US" sz="6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476672"/>
            <a:ext cx="6400800" cy="8400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0112" y="1556792"/>
            <a:ext cx="5690120" cy="416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Future Aspects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2" descr="E:\Major\final\input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8604"/>
            <a:ext cx="4429156" cy="5766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E:\Major\final\input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785794"/>
            <a:ext cx="3357586" cy="5171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E:\Major\final\input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500042"/>
            <a:ext cx="4286280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E:\Major\final\input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6443879" cy="4671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14346" y="714356"/>
            <a:ext cx="9521637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Text Extraction </a:t>
            </a:r>
          </a:p>
          <a:p>
            <a:pPr algn="ctr"/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Using </a:t>
            </a:r>
          </a:p>
          <a:p>
            <a:pPr algn="ctr"/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Optical Character Recognition</a:t>
            </a:r>
          </a:p>
          <a:p>
            <a:pPr algn="ctr"/>
            <a:r>
              <a:rPr lang="en-IN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(OCR)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28860" y="0"/>
            <a:ext cx="3874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What’s Left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994856"/>
            <a:ext cx="814393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Working on the accuracy of number pate detection for multiple riders.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</a:t>
            </a:r>
            <a:r>
              <a:rPr lang="en-IN" sz="2500" dirty="0" smtClean="0">
                <a:solidFill>
                  <a:srgbClr val="002060"/>
                </a:solidFill>
              </a:rPr>
              <a:t>Working for improvements in  text recognition.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generation using the output of the text recognition and informing the owner for the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generated via email. The email will contain an attachment of photograph of rider without helmet which will be the proof and reason for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generation.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</a:t>
            </a:r>
            <a:r>
              <a:rPr lang="en-IN" sz="2500" dirty="0" smtClean="0">
                <a:solidFill>
                  <a:srgbClr val="002060"/>
                </a:solidFill>
              </a:rPr>
              <a:t>After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generation payment of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using direct link or from the designed software.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</a:t>
            </a:r>
            <a:r>
              <a:rPr lang="en-IN" sz="2500" dirty="0" smtClean="0">
                <a:solidFill>
                  <a:srgbClr val="002060"/>
                </a:solidFill>
              </a:rPr>
              <a:t>Software development for payment of </a:t>
            </a:r>
            <a:r>
              <a:rPr lang="en-IN" sz="2500" dirty="0" err="1" smtClean="0">
                <a:solidFill>
                  <a:srgbClr val="002060"/>
                </a:solidFill>
              </a:rPr>
              <a:t>challan</a:t>
            </a:r>
            <a:r>
              <a:rPr lang="en-IN" sz="2500" dirty="0" smtClean="0">
                <a:solidFill>
                  <a:srgbClr val="002060"/>
                </a:solidFill>
              </a:rPr>
              <a:t> generated using OTP login.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500" dirty="0" smtClean="0">
                <a:solidFill>
                  <a:srgbClr val="002060"/>
                </a:solidFill>
              </a:rPr>
              <a:t> </a:t>
            </a:r>
            <a:r>
              <a:rPr lang="en-IN" sz="2500" dirty="0" smtClean="0">
                <a:solidFill>
                  <a:srgbClr val="002060"/>
                </a:solidFill>
              </a:rPr>
              <a:t>Final Report.</a:t>
            </a:r>
          </a:p>
          <a:p>
            <a:pPr algn="just">
              <a:buFont typeface="Wingdings" pitchFamily="2" charset="2"/>
              <a:buChar char="Ø"/>
            </a:pPr>
            <a:endParaRPr lang="en-IN" sz="25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976" y="2357430"/>
            <a:ext cx="5786478" cy="1143000"/>
          </a:xfrm>
        </p:spPr>
        <p:txBody>
          <a:bodyPr/>
          <a:lstStyle/>
          <a:p>
            <a:pPr>
              <a:buNone/>
            </a:pPr>
            <a:r>
              <a:rPr lang="en-IN" sz="7200" dirty="0" smtClean="0">
                <a:solidFill>
                  <a:srgbClr val="C00000"/>
                </a:solidFill>
              </a:rPr>
              <a:t>Thank You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71600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573" y="1412776"/>
            <a:ext cx="800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Two-wheelers involved in 95% road accidents.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There were a total of 2,113 cases of accidents reported in Trivandrum in 2017, out of which 2054  involved two-wheelers. As many as 55 persons lost lives in these accidents too.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377 people die every day, equivalent to a jumbo jet crashing every day.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IN" sz="3000" dirty="0">
              <a:latin typeface="+mj-lt"/>
            </a:endParaRPr>
          </a:p>
          <a:p>
            <a:pPr fontAlgn="base">
              <a:buFont typeface="Arial" pitchFamily="34" charset="0"/>
              <a:buChar char="•"/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14636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64" y="1179040"/>
            <a:ext cx="8424936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aim is to penalize people riding their two wheelers without helmets using Machine Learning.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300\Desktop\blog-facial-recognition-technology-1000x67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54137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1412776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Real time image capturing of road traffic and processing  to check whether the rider and pillion rider are wearing helmet or not.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either 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 the pillion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found not wearing the helmet then the real time decision making process starts.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finding the riders not wearing the helmets their vehicle number plate will be processed.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10396"/>
            <a:ext cx="4857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357158" y="1597330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extracting the vehicle registration number, 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generated against respective vehicle and all the details of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sent via E-mail and SMS to the concerned person.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Now its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the owner  whether he/she wants to pay the fine via our mobile app or via our website or by visiting the nearest RTO.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523999"/>
            <a:ext cx="684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  (</a:t>
            </a:r>
            <a:r>
              <a:rPr lang="en-I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458200" cy="838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5" y="857232"/>
            <a:ext cx="8643966" cy="844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CCTV  Camera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Library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 (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OCR)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Android studio for application designing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Java runtime environment of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Tomcat web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SQL Database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19505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3568" y="1591243"/>
            <a:ext cx="7572428" cy="4357694"/>
          </a:xfrm>
        </p:spPr>
        <p:txBody>
          <a:bodyPr>
            <a:normAutofit fontScale="92500" lnSpcReduction="10000"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was started at Intel in 1999 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written in C++.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supports a lot of algorithms related to Machine Learning and it is expanding day-by-day.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Currently OpenCV supports a wide 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variety of programming languages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like C++, Python, Java etc and is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available on different platforms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including Windows, Linux, OS X,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Android, iOS etc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70" y="1029605"/>
            <a:ext cx="20217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cap="none" spc="0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30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1" y="260648"/>
            <a:ext cx="6178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ABOUT TECHNOLOGIES</a:t>
            </a:r>
          </a:p>
        </p:txBody>
      </p:sp>
      <p:pic>
        <p:nvPicPr>
          <p:cNvPr id="3074" name="Picture 2" descr="C:\Users\300\Desktop\1200px-OpenCV_Logo_with_text_svg_ver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7172" y="3212976"/>
            <a:ext cx="1906529" cy="275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8696356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 is the mechanical or electronic conversion of images of typed, handwritten or printed text into machine-encoded text, whether from a scanned document, a photo of a document, a scene-photo.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Dikshant Manocha\Desktop\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04"/>
            <a:ext cx="4727585" cy="2068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1642</TotalTime>
  <Words>591</Words>
  <Application>Microsoft Office PowerPoint</Application>
  <PresentationFormat>On-screen Show (4:3)</PresentationFormat>
  <Paragraphs>138</Paragraphs>
  <Slides>26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Slipstream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Progress Report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CONTROL VIA  CLOUD SERVICES</dc:title>
  <dc:creator>Windows User</dc:creator>
  <cp:lastModifiedBy>Microsoft</cp:lastModifiedBy>
  <cp:revision>81</cp:revision>
  <dcterms:created xsi:type="dcterms:W3CDTF">2018-03-01T18:59:23Z</dcterms:created>
  <dcterms:modified xsi:type="dcterms:W3CDTF">2019-03-15T09:31:17Z</dcterms:modified>
</cp:coreProperties>
</file>