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57" r:id="rId4"/>
    <p:sldId id="259" r:id="rId5"/>
    <p:sldId id="260" r:id="rId6"/>
    <p:sldId id="261" r:id="rId7"/>
    <p:sldId id="262" r:id="rId8"/>
    <p:sldId id="275" r:id="rId9"/>
    <p:sldId id="276" r:id="rId10"/>
    <p:sldId id="270" r:id="rId11"/>
    <p:sldId id="271" r:id="rId12"/>
    <p:sldId id="288" r:id="rId13"/>
    <p:sldId id="285" r:id="rId14"/>
    <p:sldId id="263" r:id="rId15"/>
    <p:sldId id="274" r:id="rId16"/>
    <p:sldId id="264" r:id="rId17"/>
    <p:sldId id="265" r:id="rId18"/>
    <p:sldId id="266" r:id="rId19"/>
    <p:sldId id="267" r:id="rId20"/>
    <p:sldId id="268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73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C10B3F6-F67B-43E5-B5B1-38E064B14893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4AD62C3-31B3-4D25-8012-AB2B721B09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990600"/>
          </a:xfrm>
        </p:spPr>
        <p:txBody>
          <a:bodyPr/>
          <a:lstStyle/>
          <a:p>
            <a:r>
              <a:rPr lang="en-US" sz="3200" dirty="0" smtClean="0"/>
              <a:t>PRESTIGE INSTITUTE OF ENGINEERING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	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		         </a:t>
            </a:r>
          </a:p>
          <a:p>
            <a:r>
              <a:rPr lang="en-US" sz="2400" b="1" dirty="0" smtClean="0">
                <a:solidFill>
                  <a:srgbClr val="92D050"/>
                </a:solidFill>
              </a:rPr>
              <a:t>		      </a:t>
            </a:r>
            <a:r>
              <a:rPr lang="en-US" sz="3200" b="1" dirty="0" smtClean="0">
                <a:solidFill>
                  <a:srgbClr val="92D050"/>
                </a:solidFill>
              </a:rPr>
              <a:t>MINOR PROJECT</a:t>
            </a:r>
            <a:endParaRPr lang="en-US" sz="2400" b="1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>			</a:t>
            </a:r>
          </a:p>
          <a:p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               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TOPIC: EARN WHILE LEARN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sz="2400" dirty="0" smtClean="0">
                <a:solidFill>
                  <a:srgbClr val="92D050"/>
                </a:solidFill>
              </a:rPr>
              <a:t>GUIDED BY: 			      SUBMITTED BY:</a:t>
            </a:r>
          </a:p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PROF. ATISH MISHRA	    AASTHA KATIYAR 						    DIKSHA SHIVHARE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				    ARBAZ WARSI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Literature Survey: Existing System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Case studies for Naukari.com, baba.com, shine.com. They brought  the revolution of online job portals, form traditional way of job searching to technical advancement. 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Literature  Survey:  Proposed  System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and professional GUI.</a:t>
            </a:r>
          </a:p>
          <a:p>
            <a:r>
              <a:rPr lang="en-US" sz="2400" dirty="0" smtClean="0"/>
              <a:t>Low cost and cost effective.</a:t>
            </a:r>
          </a:p>
          <a:p>
            <a:r>
              <a:rPr lang="en-US" sz="2400" dirty="0" smtClean="0"/>
              <a:t>E-mail facilities and notifications.</a:t>
            </a:r>
          </a:p>
          <a:p>
            <a:r>
              <a:rPr lang="en-US" sz="2400" dirty="0" smtClean="0"/>
              <a:t>24*7  online support system for employers and job seekers.</a:t>
            </a:r>
          </a:p>
          <a:p>
            <a:r>
              <a:rPr lang="en-US" sz="2400" dirty="0" smtClean="0"/>
              <a:t>No duplications of jobs.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Steps to be followed:</a:t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Job seeker will register on the site.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Employers will post  the jobs.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job seeker will go through to the site.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if he interested, he will apply for job.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Employer will view  profile of jobseeker an will accept/deny him/her for job.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After getting confirmation  from employer side, employer will send an email to job seeker as well as admin, and vacancy will be removed from the site.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ER Diagram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Content Placeholder 4" descr="erdplus-diagram (1).png"/>
          <p:cNvPicPr>
            <a:picLocks noGrp="1" noChangeAspect="1"/>
          </p:cNvPicPr>
          <p:nvPr>
            <p:ph idx="1"/>
          </p:nvPr>
        </p:nvPicPr>
        <p:blipFill>
          <a:blip r:embed="rId2"/>
          <a:srcRect b="20238"/>
          <a:stretch>
            <a:fillRect/>
          </a:stretch>
        </p:blipFill>
        <p:spPr>
          <a:xfrm>
            <a:off x="0" y="838200"/>
            <a:ext cx="9144000" cy="6019800"/>
          </a:xfrm>
        </p:spPr>
      </p:pic>
      <p:pic>
        <p:nvPicPr>
          <p:cNvPr id="5" name="Picture 4" descr="whitebbackground.jpg"/>
          <p:cNvPicPr>
            <a:picLocks noChangeAspect="1"/>
          </p:cNvPicPr>
          <p:nvPr/>
        </p:nvPicPr>
        <p:blipFill>
          <a:blip r:embed="rId3"/>
          <a:srcRect b="45763"/>
          <a:stretch>
            <a:fillRect/>
          </a:stretch>
        </p:blipFill>
        <p:spPr>
          <a:xfrm rot="4868755">
            <a:off x="5900801" y="2547556"/>
            <a:ext cx="716316" cy="218264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 flipH="1">
            <a:off x="6151127" y="2639891"/>
            <a:ext cx="215664" cy="3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969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          Sequence Diagram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Content Placeholder 3" descr="online-job-portal-system-15-1024.jpg"/>
          <p:cNvPicPr>
            <a:picLocks noGrp="1" noChangeAspect="1"/>
          </p:cNvPicPr>
          <p:nvPr>
            <p:ph idx="1"/>
          </p:nvPr>
        </p:nvPicPr>
        <p:blipFill>
          <a:blip r:embed="rId2"/>
          <a:srcRect t="14493" b="37681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bbackground.jpg"/>
          <p:cNvPicPr>
            <a:picLocks noChangeAspect="1"/>
          </p:cNvPicPr>
          <p:nvPr/>
        </p:nvPicPr>
        <p:blipFill>
          <a:blip r:embed="rId2"/>
          <a:srcRect b="17442"/>
          <a:stretch>
            <a:fillRect/>
          </a:stretch>
        </p:blipFill>
        <p:spPr>
          <a:xfrm>
            <a:off x="0" y="1066800"/>
            <a:ext cx="9143999" cy="624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Use Case Diagram 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6" name="Content Placeholder 5" descr="finalUseCase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447800"/>
            <a:ext cx="7772400" cy="45579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bbackground.jpg"/>
          <p:cNvPicPr>
            <a:picLocks noChangeAspect="1"/>
          </p:cNvPicPr>
          <p:nvPr/>
        </p:nvPicPr>
        <p:blipFill>
          <a:blip r:embed="rId2"/>
          <a:srcRect b="13889"/>
          <a:stretch>
            <a:fillRect/>
          </a:stretch>
        </p:blipFill>
        <p:spPr>
          <a:xfrm>
            <a:off x="762000" y="1219200"/>
            <a:ext cx="80010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	Class Diagram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6" name="Content Placeholder 5" descr="finalclassCaseDiagram.png"/>
          <p:cNvPicPr>
            <a:picLocks noGrp="1" noChangeAspect="1"/>
          </p:cNvPicPr>
          <p:nvPr>
            <p:ph idx="1"/>
          </p:nvPr>
        </p:nvPicPr>
        <p:blipFill>
          <a:blip r:embed="rId3"/>
          <a:srcRect l="8874" r="6765" b="27680"/>
          <a:stretch>
            <a:fillRect/>
          </a:stretch>
        </p:blipFill>
        <p:spPr>
          <a:xfrm>
            <a:off x="685800" y="1600200"/>
            <a:ext cx="8011886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Job Seeker’s Table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295400" y="990600"/>
          <a:ext cx="65836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676400"/>
                <a:gridCol w="97536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Ee_fnm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Ee_pwd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Ee_gender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Ee_email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Varchar</a:t>
                      </a:r>
                      <a:r>
                        <a:rPr lang="en-US" dirty="0"/>
                        <a:t>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Ee.Add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Ee_phno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Ee_mobileno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Varchar</a:t>
                      </a:r>
                      <a:r>
                        <a:rPr lang="en-US" dirty="0"/>
                        <a:t>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Ee_annual_salary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Ee_qualification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Ee_profile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Ee_dob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Ee_resume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Employer’s Table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00200" y="1295399"/>
          <a:ext cx="6508489" cy="4429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600200"/>
                <a:gridCol w="919219"/>
                <a:gridCol w="1626870"/>
              </a:tblGrid>
              <a:tr h="486175">
                <a:tc>
                  <a:txBody>
                    <a:bodyPr/>
                    <a:lstStyle/>
                    <a:p>
                      <a:r>
                        <a:rPr lang="en-US" b="1" dirty="0"/>
                        <a:t>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      </a:t>
                      </a:r>
                      <a:r>
                        <a:rPr lang="en-US" b="1" dirty="0" smtClean="0"/>
                        <a:t>KEY</a:t>
                      </a:r>
                      <a:endParaRPr lang="en-US" dirty="0"/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Er_fnm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Er_pwd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Varchar</a:t>
                      </a:r>
                      <a:r>
                        <a:rPr lang="en-US" dirty="0"/>
                        <a:t>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/>
                        <a:t>Er_email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929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Er_dob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(20)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	Job Table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371601"/>
          <a:ext cx="6888480" cy="444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20"/>
                <a:gridCol w="1722120"/>
                <a:gridCol w="1722120"/>
                <a:gridCol w="1722120"/>
              </a:tblGrid>
              <a:tr h="788831">
                <a:tc>
                  <a:txBody>
                    <a:bodyPr/>
                    <a:lstStyle/>
                    <a:p>
                      <a:r>
                        <a:rPr lang="en-US" b="1" dirty="0"/>
                        <a:t>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</a:t>
                      </a:r>
                      <a:endParaRPr lang="en-US" dirty="0"/>
                    </a:p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 </a:t>
                      </a:r>
                      <a:endParaRPr lang="en-US"/>
                    </a:p>
                    <a:p>
                      <a:r>
                        <a:rPr lang="en-US" b="1"/>
                        <a:t>NULL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 </a:t>
                      </a:r>
                      <a:endParaRPr lang="en-US" dirty="0"/>
                    </a:p>
                    <a:p>
                      <a:r>
                        <a:rPr lang="en-US" b="1" dirty="0"/>
                        <a:t>PRIMARYKEY</a:t>
                      </a:r>
                      <a:endParaRPr lang="en-US" dirty="0"/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/>
                        <a:t>J_id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J_type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 dirty="0" err="1"/>
                        <a:t>J_title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/>
                        <a:t>J_hours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/>
                        <a:t>J_salary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/>
                        <a:t>J_experience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 dirty="0" smtClean="0"/>
                        <a:t>J_description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457021">
                <a:tc>
                  <a:txBody>
                    <a:bodyPr/>
                    <a:lstStyle/>
                    <a:p>
                      <a:r>
                        <a:rPr lang="en-US"/>
                        <a:t>J_city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Content: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Project 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Drawback of existing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Need of new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and hardware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Front end back end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Literature survey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UML,ER,Sequence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Database design and roles of users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Screenshots and advantages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Future enhancements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    Roles of users 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</a:rPr>
              <a:t>Employer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the jobs and adds job seekers.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Change any of the editable details for the job seekers.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Can view vacancy and job postings.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Accept or deny candidates.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B050"/>
                </a:solidFill>
              </a:rPr>
              <a:t> Job Seeker: </a:t>
            </a:r>
            <a:br>
              <a:rPr lang="en-US" sz="2800" dirty="0" smtClean="0">
                <a:solidFill>
                  <a:srgbClr val="00B050"/>
                </a:solidFill>
              </a:rPr>
            </a:b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View all vacancies and job plans available.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View the details of the company and vacancy available.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Login in and Apply for job.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Update his/her profile information.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Can cancel member registration.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View his/her Inbox</a:t>
            </a:r>
            <a:r>
              <a:rPr lang="en-US" sz="2400" smtClean="0"/>
              <a:t>. 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B050"/>
                </a:solidFill>
              </a:rPr>
              <a:t>  Administrator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can Manage plan for Jobseeker.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can View Register member and Manage Register Member.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Can View Jobseeker Details, Job alerts.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Manage Company Details.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can View Apply jobs.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Admin can Manage Compose messages/E-mails Details.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 can View Inbox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371600"/>
            <a:ext cx="6629400" cy="6650736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SCREENSHOTS FOR</a:t>
            </a:r>
            <a:b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</a:b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“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EARN</a:t>
            </a: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WHILE</a:t>
            </a:r>
            <a:r>
              <a:rPr lang="en-US" sz="6000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US" sz="6000" b="1" dirty="0" smtClean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LEARN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”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"/>
            <a:ext cx="6858000" cy="6858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HOME PAGE 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Placeholder 4" descr="hom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118" r="6118"/>
          <a:stretch>
            <a:fillRect/>
          </a:stretch>
        </p:blipFill>
        <p:spPr>
          <a:xfrm>
            <a:off x="0" y="762001"/>
            <a:ext cx="91440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858000" cy="701749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BROWSE JOBS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Placeholder 4" descr="jobdetail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858000" cy="701749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VIEW JOB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Placeholder 4" descr="jobdetail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118" r="6118"/>
          <a:stretch>
            <a:fillRect/>
          </a:stretch>
        </p:blipFill>
        <p:spPr>
          <a:xfrm>
            <a:off x="0" y="1066800"/>
            <a:ext cx="9144001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858000" cy="70174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LOG IN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Placeholder 4" descr="log i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415" r="19561" b="30869"/>
          <a:stretch>
            <a:fillRect/>
          </a:stretch>
        </p:blipFill>
        <p:spPr>
          <a:xfrm>
            <a:off x="0" y="914400"/>
            <a:ext cx="91440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858000" cy="70174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SIGN UP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Placeholder 4" descr="signup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415" r="9415"/>
          <a:stretch>
            <a:fillRect/>
          </a:stretch>
        </p:blipFill>
        <p:spPr>
          <a:xfrm>
            <a:off x="0" y="1066800"/>
            <a:ext cx="93726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Advantages and Usage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4572000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 In getting online or offline jobs as part time and full time                jobs.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 Learning and self employment.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 Work from home.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Less time to learn as t is GUI based application. 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Variety of jobs are available.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 Improve technical skills.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Comfort , flexibility and user friendly.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Security, only authorized user can use this application.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 smtClean="0"/>
              <a:t>E-mail, Notification facility available.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    Project Introduction &amp; Profile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“Earn while learn” is a web application, </a:t>
            </a:r>
            <a:r>
              <a:rPr lang="en-US" dirty="0"/>
              <a:t>which connects </a:t>
            </a:r>
            <a:r>
              <a:rPr lang="en-US" dirty="0" smtClean="0"/>
              <a:t>employers </a:t>
            </a:r>
            <a:r>
              <a:rPr lang="en-US" dirty="0"/>
              <a:t>and job seekers where </a:t>
            </a:r>
            <a:r>
              <a:rPr lang="en-US" dirty="0" smtClean="0"/>
              <a:t>employers </a:t>
            </a:r>
            <a:r>
              <a:rPr lang="en-US" dirty="0"/>
              <a:t>are the source of the resources and the job seeker can find and apply for their targeted job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Future enhancement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Online Payments.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Chat between  Employer and jobseeker (text or audio).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Review and ratings for the employer’s by job seekers.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se4.mm.bing.net/th?id=OIP.MAsTSafQqQPrAww1-hKo4QHaEo&amp;pid=15.1&amp;P=0&amp;w=248&amp;h=156"/>
          <p:cNvPicPr>
            <a:picLocks noChangeAspect="1" noChangeArrowheads="1"/>
          </p:cNvPicPr>
          <p:nvPr/>
        </p:nvPicPr>
        <p:blipFill>
          <a:blip r:embed="rId2"/>
          <a:srcRect t="10000" b="11667"/>
          <a:stretch>
            <a:fillRect/>
          </a:stretch>
        </p:blipFill>
        <p:spPr bwMode="auto">
          <a:xfrm>
            <a:off x="457200" y="685800"/>
            <a:ext cx="6949440" cy="3581400"/>
          </a:xfrm>
          <a:prstGeom prst="rect">
            <a:avLst/>
          </a:prstGeom>
          <a:noFill/>
        </p:spPr>
      </p:pic>
      <p:pic>
        <p:nvPicPr>
          <p:cNvPr id="1030" name="Picture 6" descr="https://tse4.mm.bing.net/th?id=OIP.0cS-pB5iCzxF7XWQgpyElwHaEL&amp;pid=15.1&amp;P=0&amp;w=282&amp;h=1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950" y="2590800"/>
            <a:ext cx="2686050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Drawback of Existing system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system are a failing in providing quick operation</a:t>
            </a:r>
          </a:p>
          <a:p>
            <a:r>
              <a:rPr lang="en-US" dirty="0"/>
              <a:t>Cost is high as well.</a:t>
            </a:r>
          </a:p>
          <a:p>
            <a:r>
              <a:rPr lang="en-US" dirty="0" smtClean="0"/>
              <a:t>Processing is </a:t>
            </a:r>
            <a:r>
              <a:rPr lang="en-US" dirty="0"/>
              <a:t>very lengthy and time consuming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Need for new System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Proposed  </a:t>
            </a:r>
            <a:r>
              <a:rPr lang="en-US" dirty="0"/>
              <a:t>system consists of 3 modules: Job Seeker, Employer and Administrator.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It </a:t>
            </a:r>
            <a:r>
              <a:rPr lang="en-US" dirty="0"/>
              <a:t>will provide the fast operation and low cost expense than old system.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Easy </a:t>
            </a:r>
            <a:r>
              <a:rPr lang="en-US" dirty="0"/>
              <a:t>job </a:t>
            </a:r>
            <a:r>
              <a:rPr lang="en-US" dirty="0" smtClean="0"/>
              <a:t>search by sitting at home , which </a:t>
            </a:r>
            <a:r>
              <a:rPr lang="en-US" dirty="0"/>
              <a:t>is a job seeker </a:t>
            </a:r>
            <a:r>
              <a:rPr lang="en-US" dirty="0" smtClean="0"/>
              <a:t>need.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Software requirement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</a:t>
            </a:r>
            <a:r>
              <a:rPr lang="en-US" dirty="0"/>
              <a:t>System </a:t>
            </a:r>
            <a:r>
              <a:rPr lang="en-US" dirty="0" smtClean="0"/>
              <a:t>:</a:t>
            </a:r>
            <a:r>
              <a:rPr lang="en-IN" dirty="0" smtClean="0"/>
              <a:t> Ubuntu 16</a:t>
            </a:r>
          </a:p>
          <a:p>
            <a:r>
              <a:rPr lang="en-US" dirty="0" smtClean="0"/>
              <a:t>Text Editor/IDE: </a:t>
            </a:r>
            <a:r>
              <a:rPr lang="en-IN" dirty="0" smtClean="0"/>
              <a:t> Sublime text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UML Modelling tool : ArgoUML : 0.34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ER diagram: Erdplus-diagram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Hardware Requirement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</a:t>
            </a:r>
            <a:r>
              <a:rPr lang="en-US" dirty="0"/>
              <a:t>: Intel Pentium IV,2.4 GHz</a:t>
            </a:r>
            <a:br>
              <a:rPr lang="en-US" dirty="0"/>
            </a:br>
            <a:r>
              <a:rPr lang="en-US" dirty="0"/>
              <a:t>RAM : 512 MB</a:t>
            </a:r>
            <a:br>
              <a:rPr lang="en-US" dirty="0"/>
            </a:br>
            <a:r>
              <a:rPr lang="en-US" dirty="0"/>
              <a:t>Hard Disk Drive : 40 GB</a:t>
            </a:r>
            <a:br>
              <a:rPr lang="en-US" dirty="0"/>
            </a:br>
            <a:r>
              <a:rPr lang="en-US" dirty="0"/>
              <a:t>Video : 800*600,1024*768 256 colors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	Front end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 HTML (Hyper Text Mark up Language):    Version 5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CSS (Cascading  Style Sheets) :    Version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Bootstrap : Version 3.3.7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itchFamily="18" charset="0"/>
              </a:rPr>
              <a:t>			Back end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Core language :     “RUBY”</a:t>
            </a:r>
          </a:p>
          <a:p>
            <a:r>
              <a:rPr lang="en-IN" dirty="0" smtClean="0"/>
              <a:t>Version Used :       2.5</a:t>
            </a:r>
          </a:p>
          <a:p>
            <a:r>
              <a:rPr lang="en-IN" dirty="0" smtClean="0"/>
              <a:t>Framework Used :    “Rails”</a:t>
            </a:r>
          </a:p>
          <a:p>
            <a:r>
              <a:rPr lang="en-IN" dirty="0" smtClean="0"/>
              <a:t>Version Used :    5.1.4</a:t>
            </a:r>
          </a:p>
          <a:p>
            <a:r>
              <a:rPr lang="en-IN" dirty="0" smtClean="0"/>
              <a:t>Database Used : </a:t>
            </a:r>
            <a:r>
              <a:rPr lang="en-IN" dirty="0" err="1" smtClean="0"/>
              <a:t>SQLite</a:t>
            </a:r>
            <a:r>
              <a:rPr lang="en-IN" dirty="0" smtClean="0"/>
              <a:t> 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407</TotalTime>
  <Words>792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Metro</vt:lpstr>
      <vt:lpstr>PRESTIGE INSTITUTE OF ENGINEERING</vt:lpstr>
      <vt:lpstr>Content:</vt:lpstr>
      <vt:lpstr>    Project Introduction &amp; Profile </vt:lpstr>
      <vt:lpstr>Drawback of Existing system </vt:lpstr>
      <vt:lpstr>Need for new System </vt:lpstr>
      <vt:lpstr>Software requirement </vt:lpstr>
      <vt:lpstr>Hardware Requirement </vt:lpstr>
      <vt:lpstr>   Front end</vt:lpstr>
      <vt:lpstr>   Back end</vt:lpstr>
      <vt:lpstr>Literature Survey: Existing System</vt:lpstr>
      <vt:lpstr>Literature  Survey:  Proposed  System</vt:lpstr>
      <vt:lpstr>Steps to be followed: </vt:lpstr>
      <vt:lpstr>ER Diagram</vt:lpstr>
      <vt:lpstr>          Sequence Diagram</vt:lpstr>
      <vt:lpstr>  Use Case Diagram </vt:lpstr>
      <vt:lpstr>   Class Diagram</vt:lpstr>
      <vt:lpstr>  Job Seeker’s Table</vt:lpstr>
      <vt:lpstr>  Employer’s Table</vt:lpstr>
      <vt:lpstr>   Job Table</vt:lpstr>
      <vt:lpstr>    Roles of users </vt:lpstr>
      <vt:lpstr> Job Seeker:  </vt:lpstr>
      <vt:lpstr>  Administrator</vt:lpstr>
      <vt:lpstr>SCREENSHOTS FOR “EARN WHILE LEARN”</vt:lpstr>
      <vt:lpstr>HOME PAGE </vt:lpstr>
      <vt:lpstr>  BROWSE JOBS</vt:lpstr>
      <vt:lpstr>  VIEW JOB</vt:lpstr>
      <vt:lpstr>  LOG IN </vt:lpstr>
      <vt:lpstr>  SIGN UP</vt:lpstr>
      <vt:lpstr>Advantages and Usage</vt:lpstr>
      <vt:lpstr>Future enhancement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44</cp:revision>
  <dcterms:created xsi:type="dcterms:W3CDTF">2018-04-01T07:46:00Z</dcterms:created>
  <dcterms:modified xsi:type="dcterms:W3CDTF">2018-04-02T03:34:05Z</dcterms:modified>
</cp:coreProperties>
</file>