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70" r:id="rId4"/>
    <p:sldId id="263" r:id="rId5"/>
    <p:sldId id="258" r:id="rId6"/>
    <p:sldId id="257" r:id="rId7"/>
    <p:sldId id="265" r:id="rId8"/>
    <p:sldId id="266" r:id="rId9"/>
    <p:sldId id="273" r:id="rId10"/>
    <p:sldId id="259" r:id="rId11"/>
    <p:sldId id="262" r:id="rId12"/>
    <p:sldId id="260" r:id="rId13"/>
    <p:sldId id="271" r:id="rId14"/>
    <p:sldId id="272" r:id="rId15"/>
    <p:sldId id="274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0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1D264-9F00-48B9-BF8A-3FF8A60D24C3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59C0-EEAE-4BD6-AC8C-2ECB794D5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66A25F-4578-4EB9-8B2B-5280DE670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05" y="2506828"/>
            <a:ext cx="9962865" cy="4063789"/>
          </a:xfrm>
        </p:spPr>
        <p:txBody>
          <a:bodyPr>
            <a:normAutofit fontScale="70000" lnSpcReduction="20000"/>
          </a:bodyPr>
          <a:lstStyle/>
          <a:p>
            <a:pPr algn="ctr"/>
            <a:endParaRPr lang="en-IN" sz="4000" dirty="0" smtClean="0">
              <a:solidFill>
                <a:srgbClr val="FF0000"/>
              </a:solidFill>
            </a:endParaRPr>
          </a:p>
          <a:p>
            <a:pPr algn="ctr"/>
            <a:endParaRPr lang="en-IN" sz="4000" dirty="0">
              <a:solidFill>
                <a:srgbClr val="FF0000"/>
              </a:solidFill>
            </a:endParaRPr>
          </a:p>
          <a:p>
            <a:pPr algn="l"/>
            <a:r>
              <a:rPr lang="en-IN" sz="2500" dirty="0">
                <a:solidFill>
                  <a:srgbClr val="FF0000"/>
                </a:solidFill>
              </a:rPr>
              <a:t>				</a:t>
            </a:r>
            <a:r>
              <a:rPr lang="en-IN" sz="2500" dirty="0" smtClean="0">
                <a:solidFill>
                  <a:srgbClr val="FF0000"/>
                </a:solidFill>
              </a:rPr>
              <a:t>          </a:t>
            </a:r>
            <a:r>
              <a:rPr lang="en-IN" sz="3200" b="1" dirty="0" smtClean="0">
                <a:solidFill>
                  <a:srgbClr val="00B050"/>
                </a:solidFill>
              </a:rPr>
              <a:t>Guided </a:t>
            </a:r>
            <a:r>
              <a:rPr lang="en-IN" sz="3200" b="1" dirty="0">
                <a:solidFill>
                  <a:srgbClr val="00B050"/>
                </a:solidFill>
              </a:rPr>
              <a:t>by :							</a:t>
            </a:r>
            <a:r>
              <a:rPr lang="en-IN" sz="3200" b="1" dirty="0" smtClean="0">
                <a:solidFill>
                  <a:srgbClr val="00B050"/>
                </a:solidFill>
              </a:rPr>
              <a:t>	Submitted </a:t>
            </a:r>
            <a:r>
              <a:rPr lang="en-IN" sz="3200" b="1" dirty="0">
                <a:solidFill>
                  <a:srgbClr val="00B050"/>
                </a:solidFill>
              </a:rPr>
              <a:t>by:</a:t>
            </a:r>
          </a:p>
          <a:p>
            <a:pPr algn="l">
              <a:lnSpc>
                <a:spcPct val="170000"/>
              </a:lnSpc>
            </a:pPr>
            <a:r>
              <a:rPr lang="en-IN" sz="3100" b="1" dirty="0"/>
              <a:t>			 	</a:t>
            </a:r>
            <a:r>
              <a:rPr lang="en-IN" sz="3100" b="1" dirty="0" smtClean="0"/>
              <a:t>     	  </a:t>
            </a:r>
            <a:r>
              <a:rPr lang="en-IN" sz="3100" dirty="0" smtClean="0"/>
              <a:t>Prof</a:t>
            </a:r>
            <a:r>
              <a:rPr lang="en-IN" sz="3100" dirty="0"/>
              <a:t>. Atish Mishra 						</a:t>
            </a:r>
            <a:r>
              <a:rPr lang="en-IN" sz="2600" dirty="0">
                <a:latin typeface="Bahnschrift SemiLight" pitchFamily="34" charset="0"/>
              </a:rPr>
              <a:t> </a:t>
            </a:r>
            <a:r>
              <a:rPr lang="en-IN" sz="2600" dirty="0" smtClean="0">
                <a:latin typeface="Bahnschrift SemiLight" pitchFamily="34" charset="0"/>
              </a:rPr>
              <a:t> Aastha </a:t>
            </a:r>
            <a:r>
              <a:rPr lang="en-IN" sz="2600" dirty="0">
                <a:latin typeface="Bahnschrift SemiLight" pitchFamily="34" charset="0"/>
              </a:rPr>
              <a:t>Katiyar																	</a:t>
            </a:r>
            <a:r>
              <a:rPr lang="en-IN" sz="2600" dirty="0" smtClean="0">
                <a:latin typeface="Bahnschrift SemiLight" pitchFamily="34" charset="0"/>
              </a:rPr>
              <a:t>	  </a:t>
            </a:r>
            <a:r>
              <a:rPr lang="en-IN" sz="2600" dirty="0" err="1" smtClean="0">
                <a:latin typeface="Bahnschrift SemiLight" pitchFamily="34" charset="0"/>
              </a:rPr>
              <a:t>Diksha</a:t>
            </a:r>
            <a:r>
              <a:rPr lang="en-IN" sz="2600" dirty="0" smtClean="0">
                <a:latin typeface="Bahnschrift SemiLight" pitchFamily="34" charset="0"/>
              </a:rPr>
              <a:t> </a:t>
            </a:r>
            <a:r>
              <a:rPr lang="en-IN" sz="2600" dirty="0" err="1" smtClean="0">
                <a:latin typeface="Bahnschrift SemiLight" pitchFamily="34" charset="0"/>
              </a:rPr>
              <a:t>Shivhare</a:t>
            </a:r>
            <a:r>
              <a:rPr lang="en-IN" sz="2600" dirty="0" smtClean="0">
                <a:latin typeface="Bahnschrift SemiLight" pitchFamily="34" charset="0"/>
              </a:rPr>
              <a:t> </a:t>
            </a:r>
            <a:r>
              <a:rPr lang="en-IN" sz="2600" dirty="0">
                <a:latin typeface="Bahnschrift SemiLight" pitchFamily="34" charset="0"/>
              </a:rPr>
              <a:t>																	 </a:t>
            </a:r>
            <a:r>
              <a:rPr lang="en-IN" sz="2600" dirty="0" smtClean="0">
                <a:latin typeface="Bahnschrift SemiLight" pitchFamily="34" charset="0"/>
              </a:rPr>
              <a:t>Md</a:t>
            </a:r>
            <a:r>
              <a:rPr lang="en-IN" sz="2600" dirty="0">
                <a:latin typeface="Bahnschrift SemiLight" pitchFamily="34" charset="0"/>
              </a:rPr>
              <a:t>. Arbaz Warsi	</a:t>
            </a:r>
            <a:r>
              <a:rPr lang="en-IN" sz="1000" dirty="0">
                <a:latin typeface="Bahnschrift SemiLight" pitchFamily="34" charset="0"/>
              </a:rPr>
              <a:t>							</a:t>
            </a:r>
          </a:p>
          <a:p>
            <a:pPr algn="ctr"/>
            <a:endParaRPr lang="en-IN" sz="1200" dirty="0">
              <a:solidFill>
                <a:srgbClr val="FF0000"/>
              </a:solidFill>
            </a:endParaRPr>
          </a:p>
          <a:p>
            <a:pPr algn="ctr"/>
            <a:endParaRPr lang="en-IN" sz="4000" dirty="0">
              <a:solidFill>
                <a:srgbClr val="FF0000"/>
              </a:solidFill>
            </a:endParaRPr>
          </a:p>
          <a:p>
            <a:r>
              <a:rPr lang="en-IN" sz="2400" dirty="0"/>
              <a:t>                                                                                     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5068388" y="2285999"/>
            <a:ext cx="3958045" cy="875211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TOPIC :  EARN WHILE LEARN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3177" y="446203"/>
            <a:ext cx="6087292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Prestige institute of engineering </a:t>
            </a:r>
          </a:p>
          <a:p>
            <a:pPr algn="ctr"/>
            <a:r>
              <a:rPr lang="en-US" sz="3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management and research</a:t>
            </a:r>
            <a:endParaRPr lang="en-US" sz="3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 descr="logopresti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18" y="511355"/>
            <a:ext cx="1410397" cy="1278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74982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6734D-D916-4378-A93A-05175EA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0856"/>
          </a:xfrm>
        </p:spPr>
        <p:txBody>
          <a:bodyPr/>
          <a:lstStyle/>
          <a:p>
            <a:r>
              <a:rPr lang="en-IN" b="1" i="1" u="sng" dirty="0"/>
              <a:t>User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B141F-64B1-44A8-99CA-8CDCC125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065" y="1835015"/>
            <a:ext cx="10018713" cy="3864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 this project there will be two user : </a:t>
            </a:r>
            <a:r>
              <a:rPr lang="en-IN" dirty="0" smtClean="0"/>
              <a:t>Job seeker </a:t>
            </a:r>
            <a:r>
              <a:rPr lang="en-IN" dirty="0"/>
              <a:t>and Employer.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Job seeker </a:t>
            </a:r>
            <a:r>
              <a:rPr lang="en-IN" dirty="0"/>
              <a:t>will </a:t>
            </a:r>
            <a:r>
              <a:rPr lang="en-IN" dirty="0" smtClean="0"/>
              <a:t>register or log in to the system and enter </a:t>
            </a:r>
            <a:r>
              <a:rPr lang="en-IN" dirty="0"/>
              <a:t>his/her information on a site with its details about  education and qualification.</a:t>
            </a:r>
          </a:p>
          <a:p>
            <a:pPr marL="0" indent="0">
              <a:buNone/>
            </a:pPr>
            <a:r>
              <a:rPr lang="en-IN" dirty="0"/>
              <a:t>        Employer will analyse that detail and on the basis of its information ..and will </a:t>
            </a:r>
            <a:r>
              <a:rPr lang="en-IN" dirty="0" smtClean="0"/>
              <a:t>conduct their </a:t>
            </a:r>
            <a:r>
              <a:rPr lang="en-IN" dirty="0"/>
              <a:t>interview and will appoint him/her.</a:t>
            </a:r>
          </a:p>
          <a:p>
            <a:pPr marL="0" indent="0">
              <a:buNone/>
            </a:pPr>
            <a:r>
              <a:rPr lang="en-IN" dirty="0"/>
              <a:t>	Precondition for the entering in to the website is a proper “LOG IN “.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653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4B6FE-F3DD-4709-9FB2-0B135266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604" y="179774"/>
            <a:ext cx="9754123" cy="1089734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Steps to be followed </a:t>
            </a:r>
            <a:r>
              <a:rPr lang="en-IN" sz="3600" b="1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E0F265-DEDA-4399-8F1E-6684A78D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18903"/>
            <a:ext cx="10018713" cy="54472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Job seeker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will log in to the system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Job seeker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will fill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required information  for job on the basis of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his/her education.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Employer will analyse that details according to the need , and will offer job based on criteria.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Online interview of the candidate will be conducted for the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shortlisted candidates.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Those who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have cleared interview will be selected for their job.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On the basis of their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education,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they will get their job .likewise: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Web designer , web developer job will be given to a computer science engineering student.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One can also get internships and training in companies.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97548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BF40B-8479-4BC5-A440-91548F16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86" y="0"/>
            <a:ext cx="10018713" cy="1752599"/>
          </a:xfrm>
        </p:spPr>
        <p:txBody>
          <a:bodyPr/>
          <a:lstStyle/>
          <a:p>
            <a:r>
              <a:rPr lang="en-IN" b="1" i="1" u="sng" dirty="0"/>
              <a:t>Opportunities  for  the  </a:t>
            </a:r>
            <a:r>
              <a:rPr lang="en-IN" b="1" i="1" u="sng" dirty="0" smtClean="0"/>
              <a:t>Job seekers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7E69F1-B681-4F87-81F9-67A3B828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002" y="1778725"/>
            <a:ext cx="10018713" cy="44000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There will be some job opportunities </a:t>
            </a:r>
            <a:r>
              <a:rPr lang="en-IN" dirty="0" smtClean="0"/>
              <a:t> </a:t>
            </a:r>
            <a:r>
              <a:rPr lang="en-IN" dirty="0"/>
              <a:t>: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Web designer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Web developer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Delivery boy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Data entry job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Billing and calculation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Typing master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tutor</a:t>
            </a:r>
            <a:endParaRPr lang="en-IN" sz="2000" dirty="0"/>
          </a:p>
          <a:p>
            <a:pPr>
              <a:buNone/>
            </a:pPr>
            <a:r>
              <a:rPr lang="en-IN" sz="2000" dirty="0"/>
              <a:t>      Other than these jobs there will be many other job for </a:t>
            </a:r>
            <a:r>
              <a:rPr lang="en-IN" sz="2000" dirty="0" err="1" smtClean="0"/>
              <a:t>thems</a:t>
            </a:r>
            <a:r>
              <a:rPr lang="en-IN" sz="2000" dirty="0" smtClean="0"/>
              <a:t> </a:t>
            </a:r>
            <a:r>
              <a:rPr lang="en-IN" sz="2000" dirty="0"/>
              <a:t>,according to their education and qualification.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144786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hiteb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620" cy="6858000"/>
          </a:xfrm>
          <a:prstGeom prst="rect">
            <a:avLst/>
          </a:prstGeom>
        </p:spPr>
      </p:pic>
      <p:pic>
        <p:nvPicPr>
          <p:cNvPr id="5" name="Content Placeholder 4" descr="erdplus-diagram 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458" y="404949"/>
            <a:ext cx="10267406" cy="5486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b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Class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"/>
            <a:ext cx="9448800" cy="6675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nline-job-portal-system-15-638.jpg"/>
          <p:cNvPicPr>
            <a:picLocks noGrp="1" noChangeAspect="1"/>
          </p:cNvPicPr>
          <p:nvPr>
            <p:ph idx="1"/>
          </p:nvPr>
        </p:nvPicPr>
        <p:blipFill>
          <a:blip r:embed="rId2"/>
          <a:srcRect t="14612" b="38024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9948A-DC96-4369-B2F9-DCD98DEB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2371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Advantages and </a:t>
            </a:r>
            <a:r>
              <a:rPr lang="en-US" sz="3200" b="1" u="sng" dirty="0" smtClean="0"/>
              <a:t>Uses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CC758-1946-4F9F-AD38-B10220D0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274" y="1672046"/>
            <a:ext cx="10018713" cy="38796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1. It is used in getting </a:t>
            </a:r>
            <a:r>
              <a:rPr lang="en-US" dirty="0" smtClean="0"/>
              <a:t>online or offline jobs </a:t>
            </a:r>
            <a:r>
              <a:rPr lang="en-US" dirty="0"/>
              <a:t>for </a:t>
            </a:r>
            <a:r>
              <a:rPr lang="en-US" dirty="0" smtClean="0"/>
              <a:t>job seekers as </a:t>
            </a:r>
            <a:r>
              <a:rPr lang="en-US" dirty="0"/>
              <a:t>part time </a:t>
            </a:r>
            <a:r>
              <a:rPr lang="en-US" dirty="0" smtClean="0"/>
              <a:t>and full time jobs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Learning and self </a:t>
            </a:r>
            <a:r>
              <a:rPr lang="en-US" dirty="0" smtClean="0"/>
              <a:t>employment.</a:t>
            </a:r>
          </a:p>
          <a:p>
            <a:pPr marL="0" indent="0">
              <a:buNone/>
            </a:pPr>
            <a:r>
              <a:rPr lang="en-US" dirty="0" smtClean="0"/>
              <a:t>3. Work </a:t>
            </a:r>
            <a:r>
              <a:rPr lang="en-US" dirty="0"/>
              <a:t>from home.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Less time to learn as t is GUI based application. </a:t>
            </a:r>
          </a:p>
          <a:p>
            <a:pPr marL="0" indent="0">
              <a:buNone/>
            </a:pPr>
            <a:r>
              <a:rPr lang="en-US" dirty="0" smtClean="0"/>
              <a:t>5. Variety of jobs are available</a:t>
            </a:r>
          </a:p>
          <a:p>
            <a:pPr marL="0" indent="0">
              <a:buNone/>
            </a:pPr>
            <a:r>
              <a:rPr lang="en-US" dirty="0" smtClean="0"/>
              <a:t>6. Continue in current profession</a:t>
            </a:r>
          </a:p>
          <a:p>
            <a:pPr marL="0" indent="0">
              <a:buNone/>
            </a:pPr>
            <a:r>
              <a:rPr lang="en-US" dirty="0" smtClean="0"/>
              <a:t>7. Improve technical skills.</a:t>
            </a:r>
          </a:p>
          <a:p>
            <a:pPr marL="0" indent="0">
              <a:buNone/>
            </a:pPr>
            <a:r>
              <a:rPr lang="en-US" dirty="0" smtClean="0"/>
              <a:t>8.Comfort and flexibility and user friendly</a:t>
            </a:r>
          </a:p>
          <a:p>
            <a:pPr marL="0" indent="0">
              <a:buNone/>
            </a:pPr>
            <a:r>
              <a:rPr lang="en-US" dirty="0" smtClean="0"/>
              <a:t>9. only authorized user can use this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2762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824" y="0"/>
            <a:ext cx="9527176" cy="68580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softEdge rad="112500"/>
          </a:effectLst>
        </p:spPr>
      </p:pic>
      <p:sp>
        <p:nvSpPr>
          <p:cNvPr id="3" name="5-Point Star 2"/>
          <p:cNvSpPr/>
          <p:nvPr/>
        </p:nvSpPr>
        <p:spPr>
          <a:xfrm>
            <a:off x="982927" y="4916240"/>
            <a:ext cx="730062" cy="6591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096140" y="4376310"/>
            <a:ext cx="406089" cy="4438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65660" y="3875567"/>
            <a:ext cx="358191" cy="3567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m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215" y="4928506"/>
            <a:ext cx="1615983" cy="16159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arn-regular-income-online-start-job-get-money-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877" y="0"/>
            <a:ext cx="10018713" cy="1110343"/>
          </a:xfrm>
        </p:spPr>
        <p:txBody>
          <a:bodyPr/>
          <a:lstStyle/>
          <a:p>
            <a:r>
              <a:rPr lang="en-US" sz="3200" b="1" u="sng" spc="-150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INTRODUCTION</a:t>
            </a:r>
            <a:r>
              <a:rPr lang="en-US" b="1" u="sng" spc="-15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b="1" u="sng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059" y="1190895"/>
            <a:ext cx="10018713" cy="312420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i="1" dirty="0" smtClean="0"/>
              <a:t> “ Earn while learn “ , is </a:t>
            </a:r>
            <a:r>
              <a:rPr lang="en-US" dirty="0" smtClean="0"/>
              <a:t>a web application, formed with the help of  </a:t>
            </a:r>
            <a:r>
              <a:rPr lang="en-US" i="1" dirty="0" smtClean="0"/>
              <a:t>rails</a:t>
            </a:r>
            <a:r>
              <a:rPr lang="en-US" dirty="0" smtClean="0"/>
              <a:t> which is the frame work of </a:t>
            </a:r>
            <a:r>
              <a:rPr lang="en-US" i="1" dirty="0" smtClean="0"/>
              <a:t>ruby</a:t>
            </a:r>
            <a:r>
              <a:rPr lang="en-US" dirty="0" smtClean="0"/>
              <a:t> programming language. By this website one can make money by part time and full time jobs also, even sitting at home at the time of learning or studying.</a:t>
            </a:r>
          </a:p>
          <a:p>
            <a:r>
              <a:rPr lang="en-US" dirty="0" smtClean="0"/>
              <a:t>	The Earn while learn program provides opportunities to the students to earn while they are learning through the part-time jobs and the entrepreneurial projects thus preparing them to shoulder professional assignments with relative ease.</a:t>
            </a:r>
          </a:p>
          <a:p>
            <a:r>
              <a:rPr lang="en-US" dirty="0" smtClean="0"/>
              <a:t>Various part-time job opportunities are provided to the students within the campus. The part-time student employees could work as Library Assistants, Computer Service Assistants, Data entry Operators, Project/Lab Assistants, Assistant Coaches/Trainers and Career Counselors.</a:t>
            </a:r>
          </a:p>
          <a:p>
            <a:r>
              <a:rPr lang="en-US" dirty="0" smtClean="0"/>
              <a:t>Also, the college provides its budding entrepreneurs with necessary guidance and resources to initiate and run their entrepreneurial ventures as well as provides for incubation of their business ideas.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endParaRPr lang="en-US" b="1" i="1" dirty="0"/>
          </a:p>
        </p:txBody>
      </p:sp>
      <p:pic>
        <p:nvPicPr>
          <p:cNvPr id="4" name="Picture 3" descr="earn whike lea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74" y="4063075"/>
            <a:ext cx="6701246" cy="2442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21273-E461-4089-B35F-BAF2792A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6325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69AC14-D277-433E-8ED3-533F4C1C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2125"/>
            <a:ext cx="10018713" cy="4029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Operating System : Ubuntu 16.04 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Text editor/IDE :    Sublime text </a:t>
            </a:r>
            <a:r>
              <a:rPr lang="en-IN" dirty="0" smtClean="0"/>
              <a:t>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ArgoUML : 0.34 - UML Modelling tool (USE CASE DIAGRAM)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Erdplus</a:t>
            </a:r>
            <a:r>
              <a:rPr lang="en-IN" dirty="0" smtClean="0"/>
              <a:t>-diagram  : ER diagram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649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0D810-6A3E-4FA0-A2CE-67C37599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30383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6">
                    <a:lumMod val="75000"/>
                  </a:schemeClr>
                </a:solidFill>
              </a:rPr>
              <a:t>BACK END:</a:t>
            </a:r>
            <a:br>
              <a:rPr lang="en-IN" sz="3600" b="1" u="sng" dirty="0">
                <a:solidFill>
                  <a:schemeClr val="accent6">
                    <a:lumMod val="75000"/>
                  </a:schemeClr>
                </a:solidFill>
              </a:rPr>
            </a:br>
            <a:endParaRPr lang="en-IN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C45F55-C1AE-4AB0-AD6A-FC9D5BA9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876" y="1337612"/>
            <a:ext cx="10018713" cy="341318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r>
              <a:rPr lang="en-IN" dirty="0"/>
              <a:t>Core language :     “RUBY”</a:t>
            </a:r>
          </a:p>
          <a:p>
            <a:r>
              <a:rPr lang="en-IN" dirty="0"/>
              <a:t>Version Used :     2.5.0p0</a:t>
            </a:r>
          </a:p>
          <a:p>
            <a:r>
              <a:rPr lang="en-IN" dirty="0"/>
              <a:t>Framework Used :    “Rails”</a:t>
            </a:r>
          </a:p>
          <a:p>
            <a:r>
              <a:rPr lang="en-IN" dirty="0"/>
              <a:t>Version Used :    5.1.4</a:t>
            </a:r>
          </a:p>
          <a:p>
            <a:r>
              <a:rPr lang="en-IN" dirty="0"/>
              <a:t>Database Used : SQLite 3</a:t>
            </a:r>
          </a:p>
        </p:txBody>
      </p:sp>
    </p:spTree>
    <p:extLst>
      <p:ext uri="{BB962C8B-B14F-4D97-AF65-F5344CB8AC3E}">
        <p14:creationId xmlns:p14="http://schemas.microsoft.com/office/powerpoint/2010/main" xmlns="" val="395337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53D17-7C40-49D0-98C0-198293B4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4425"/>
          </a:xfrm>
        </p:spPr>
        <p:txBody>
          <a:bodyPr>
            <a:normAutofit/>
          </a:bodyPr>
          <a:lstStyle/>
          <a:p>
            <a:r>
              <a:rPr lang="en-IN" sz="3200" b="1" dirty="0"/>
              <a:t>FRONT 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DB3CF-733D-4A36-863C-B198467D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813" y="848072"/>
            <a:ext cx="10018713" cy="4015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HTML (Hyper Text Mark up Language):    Version 5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CSS (Cascading  </a:t>
            </a:r>
            <a:r>
              <a:rPr lang="en-IN" dirty="0" err="1"/>
              <a:t>StyleSheets</a:t>
            </a:r>
            <a:r>
              <a:rPr lang="en-IN" dirty="0"/>
              <a:t>) :    Version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Bootstrap : Version 3.3.7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earn-while-you-learn-550px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45638"/>
          <a:stretch>
            <a:fillRect/>
          </a:stretch>
        </p:blipFill>
        <p:spPr>
          <a:xfrm>
            <a:off x="9300754" y="2390503"/>
            <a:ext cx="2275387" cy="2899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6568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17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**Log in page for user log in **</a:t>
            </a:r>
          </a:p>
        </p:txBody>
      </p:sp>
      <p:pic>
        <p:nvPicPr>
          <p:cNvPr id="4" name="Content Placeholder 3" descr="IMG-20180308-WA0015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20000"/>
          </a:blip>
          <a:srcRect l="7297" t="28363"/>
          <a:stretch>
            <a:fillRect/>
          </a:stretch>
        </p:blipFill>
        <p:spPr>
          <a:xfrm>
            <a:off x="2455818" y="1541417"/>
            <a:ext cx="8647610" cy="4663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62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**</a:t>
            </a:r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</a:rPr>
              <a:t>Sign up page for the user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**</a:t>
            </a:r>
          </a:p>
        </p:txBody>
      </p:sp>
      <p:pic>
        <p:nvPicPr>
          <p:cNvPr id="4" name="Content Placeholder 3" descr="IMG-20180308-WA0016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20000"/>
          </a:blip>
          <a:srcRect t="16655"/>
          <a:stretch>
            <a:fillRect/>
          </a:stretch>
        </p:blipFill>
        <p:spPr>
          <a:xfrm>
            <a:off x="2351314" y="1416855"/>
            <a:ext cx="8882743" cy="5034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37" y="372291"/>
            <a:ext cx="10018713" cy="855617"/>
          </a:xfrm>
        </p:spPr>
        <p:txBody>
          <a:bodyPr/>
          <a:lstStyle/>
          <a:p>
            <a:r>
              <a:rPr lang="en-US" sz="3200" b="1" u="sng" dirty="0" smtClean="0">
                <a:solidFill>
                  <a:schemeClr val="accent6">
                    <a:lumMod val="75000"/>
                  </a:schemeClr>
                </a:solidFill>
              </a:rPr>
              <a:t>LOG IN FORM FOR FRONT END</a:t>
            </a:r>
            <a:endParaRPr lang="en-US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IMG-20180314-WA0014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20000"/>
          </a:blip>
          <a:srcRect l="16337" t="13407" r="16337" b="9146"/>
          <a:stretch>
            <a:fillRect/>
          </a:stretch>
        </p:blipFill>
        <p:spPr>
          <a:xfrm>
            <a:off x="3004457" y="1395421"/>
            <a:ext cx="7772400" cy="50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378</TotalTime>
  <Words>441</Words>
  <Application>Microsoft Office PowerPoint</Application>
  <PresentationFormat>Custom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Parallax</vt:lpstr>
      <vt:lpstr>Slide 1</vt:lpstr>
      <vt:lpstr>Slide 2</vt:lpstr>
      <vt:lpstr>INTRODUCTION </vt:lpstr>
      <vt:lpstr>Software Requirements</vt:lpstr>
      <vt:lpstr>BACK END: </vt:lpstr>
      <vt:lpstr>FRONT END:</vt:lpstr>
      <vt:lpstr>**Log in page for user log in **</vt:lpstr>
      <vt:lpstr>**Sign up page for the user**</vt:lpstr>
      <vt:lpstr>LOG IN FORM FOR FRONT END</vt:lpstr>
      <vt:lpstr>User Description</vt:lpstr>
      <vt:lpstr>Steps to be followed  ...</vt:lpstr>
      <vt:lpstr>Opportunities  for  the  Job seekers</vt:lpstr>
      <vt:lpstr>Slide 13</vt:lpstr>
      <vt:lpstr>Slide 14</vt:lpstr>
      <vt:lpstr>Slide 15</vt:lpstr>
      <vt:lpstr>Advantages and Uses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INSTITUTE OF ENGINEERING MANAGEMENT &amp; RESEARCH</dc:title>
  <dc:creator>diksha shivhare</dc:creator>
  <cp:lastModifiedBy>piemr</cp:lastModifiedBy>
  <cp:revision>44</cp:revision>
  <dcterms:created xsi:type="dcterms:W3CDTF">2018-02-14T01:30:38Z</dcterms:created>
  <dcterms:modified xsi:type="dcterms:W3CDTF">2018-03-15T05:09:22Z</dcterms:modified>
</cp:coreProperties>
</file>