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4" r:id="rId5"/>
    <p:sldId id="263" r:id="rId6"/>
    <p:sldId id="258" r:id="rId7"/>
    <p:sldId id="259" r:id="rId8"/>
    <p:sldId id="265" r:id="rId9"/>
    <p:sldId id="266" r:id="rId10"/>
    <p:sldId id="260" r:id="rId11"/>
    <p:sldId id="262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EEF4-634D-40EF-9F7B-E187021A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057" y="-561703"/>
            <a:ext cx="9103539" cy="261619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PRESTIGE INSTITUTE OF ENGINEERING MANAGEMENT &amp; RESEARCH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A25F-4578-4EB9-8B2B-5280DE670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3525" y="2506828"/>
            <a:ext cx="6987645" cy="406378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TOPIC :  EARN WHILE LEARN</a:t>
            </a:r>
          </a:p>
          <a:p>
            <a:endParaRPr lang="en-IN" dirty="0"/>
          </a:p>
          <a:p>
            <a:r>
              <a:rPr lang="en-IN" sz="2400" dirty="0"/>
              <a:t>                                                                                          </a:t>
            </a:r>
            <a:r>
              <a:rPr lang="en-IN" sz="3200" dirty="0"/>
              <a:t>                          </a:t>
            </a:r>
          </a:p>
          <a:p>
            <a:r>
              <a:rPr lang="en-IN" sz="2600" dirty="0"/>
              <a:t>   Aastha Katiyar	</a:t>
            </a:r>
          </a:p>
          <a:p>
            <a:r>
              <a:rPr lang="en-IN" sz="2600" dirty="0"/>
              <a:t>				                      Diksha Shivhare</a:t>
            </a:r>
          </a:p>
          <a:p>
            <a:r>
              <a:rPr lang="en-IN" sz="2600" dirty="0"/>
              <a:t>						   Mo. Arbaaz Warsi</a:t>
            </a:r>
          </a:p>
          <a:p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274982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F40B-8479-4BC5-A440-91548F16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86" y="0"/>
            <a:ext cx="10018713" cy="1752599"/>
          </a:xfrm>
        </p:spPr>
        <p:txBody>
          <a:bodyPr/>
          <a:lstStyle/>
          <a:p>
            <a:r>
              <a:rPr lang="en-IN" b="1" i="1" u="sng" dirty="0"/>
              <a:t>Opportunities  for  the 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69F1-B681-4F87-81F9-67A3B828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002" y="1778725"/>
            <a:ext cx="10018713" cy="44000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There will be some job opportunities for the students :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Web designer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Web developer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Delivery boy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Data entry job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Billing and calculation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Office Boy</a:t>
            </a:r>
          </a:p>
          <a:p>
            <a:pPr>
              <a:buNone/>
            </a:pPr>
            <a:r>
              <a:rPr lang="en-IN" sz="2000" dirty="0"/>
              <a:t>      Other than these jobs there will be many other job for the students ,according to their education and qualification.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4786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B6FE-F3DD-4709-9FB2-0B135266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604" y="179774"/>
            <a:ext cx="9754123" cy="1089734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Steps to be followed </a:t>
            </a:r>
            <a:r>
              <a:rPr lang="en-IN" sz="3600" b="1" dirty="0"/>
              <a:t>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F265-DEDA-4399-8F1E-6684A78D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2642"/>
            <a:ext cx="10018713" cy="4238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Student will log in to the system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Student will fill registration form with details of his/her education.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Employer will analyse that details according to the need , and will offer job based on criteria.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Online interview of the candidate will be conducted for the selected student.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Student , who have cleared interview will be selected for their job.</a:t>
            </a:r>
          </a:p>
          <a:p>
            <a:pPr marL="0" indent="0">
              <a:buNone/>
            </a:pPr>
            <a:r>
              <a:rPr lang="en-IN" sz="1800" dirty="0"/>
              <a:t>  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On the basis of their education and qualification , they will get their job .likewise:</a:t>
            </a:r>
          </a:p>
          <a:p>
            <a:pPr marL="0" indent="0">
              <a:buNone/>
            </a:pPr>
            <a:r>
              <a:rPr lang="en-IN" sz="1800" dirty="0"/>
              <a:t>Web designer , web developer job will be given to a computer science engineering student.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7548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948A-DC96-4369-B2F9-DCD98DEB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Advantages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C758-1946-4F9F-AD38-B10220D0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594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It is used in getting online jobs for students  for part time jobs.</a:t>
            </a:r>
          </a:p>
          <a:p>
            <a:pPr marL="0" indent="0">
              <a:buNone/>
            </a:pPr>
            <a:r>
              <a:rPr lang="en-US" dirty="0"/>
              <a:t>2. Learning and self employment.</a:t>
            </a:r>
          </a:p>
          <a:p>
            <a:pPr marL="0" indent="0">
              <a:buNone/>
            </a:pPr>
            <a:r>
              <a:rPr lang="en-US" dirty="0"/>
              <a:t>3.  Work from home. </a:t>
            </a:r>
          </a:p>
        </p:txBody>
      </p:sp>
    </p:spTree>
    <p:extLst>
      <p:ext uri="{BB962C8B-B14F-4D97-AF65-F5344CB8AC3E}">
        <p14:creationId xmlns:p14="http://schemas.microsoft.com/office/powerpoint/2010/main" val="342762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824" y="0"/>
            <a:ext cx="9527176" cy="68580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arn-regular-income-online-start-job-get-money-1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3D17-7C40-49D0-98C0-198293B4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4425"/>
          </a:xfrm>
        </p:spPr>
        <p:txBody>
          <a:bodyPr>
            <a:normAutofit/>
          </a:bodyPr>
          <a:lstStyle/>
          <a:p>
            <a:r>
              <a:rPr lang="en-IN" sz="3200" b="1" dirty="0"/>
              <a:t>FRONT 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B3CF-733D-4A36-863C-B198467D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813" y="848072"/>
            <a:ext cx="10018713" cy="4015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HTML (Hyper Text Mark up Language):    Version 5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CSS (Cascading  </a:t>
            </a:r>
            <a:r>
              <a:rPr lang="en-IN" dirty="0" err="1"/>
              <a:t>StyleSheets</a:t>
            </a:r>
            <a:r>
              <a:rPr lang="en-IN" dirty="0"/>
              <a:t>) :    Version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Bootstrap : Version 3.3.7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earn-while-you-learn-550px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45638"/>
          <a:stretch>
            <a:fillRect/>
          </a:stretch>
        </p:blipFill>
        <p:spPr>
          <a:xfrm>
            <a:off x="9300754" y="2390503"/>
            <a:ext cx="2275387" cy="2899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68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797" y="-267789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** LOG IN PAGE FOR “</a:t>
            </a: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EARN WHILE LEARN</a:t>
            </a: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 **</a:t>
            </a:r>
          </a:p>
        </p:txBody>
      </p:sp>
      <p:pic>
        <p:nvPicPr>
          <p:cNvPr id="4" name="Content Placeholder 3" descr="IMG-20180308-WA0014.jp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20000"/>
          </a:blip>
          <a:srcRect t="829" r="10190"/>
          <a:stretch>
            <a:fillRect/>
          </a:stretch>
        </p:blipFill>
        <p:spPr>
          <a:xfrm>
            <a:off x="2821577" y="1711234"/>
            <a:ext cx="7798526" cy="4428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1273-E461-4089-B35F-BAF2792A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76325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AC14-D277-433E-8ED3-533F4C1C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2125"/>
            <a:ext cx="10018713" cy="4029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Operating System : Ubuntu 16.04 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Text editor/IDE :    Sublime text 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49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D810-6A3E-4FA0-A2CE-67C37599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END: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5F55-C1AE-4AB0-AD6A-FC9D5BA9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3189"/>
            <a:ext cx="10018713" cy="341318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r>
              <a:rPr lang="en-IN" dirty="0"/>
              <a:t>Core language :     “RUBY”</a:t>
            </a:r>
          </a:p>
          <a:p>
            <a:r>
              <a:rPr lang="en-IN" dirty="0"/>
              <a:t>Version Used :     2.5.0p0</a:t>
            </a:r>
          </a:p>
          <a:p>
            <a:r>
              <a:rPr lang="en-IN" dirty="0"/>
              <a:t>Framework Used :    “Rails”</a:t>
            </a:r>
          </a:p>
          <a:p>
            <a:r>
              <a:rPr lang="en-IN" dirty="0"/>
              <a:t>Version Used :    5.1.4</a:t>
            </a:r>
          </a:p>
          <a:p>
            <a:r>
              <a:rPr lang="en-IN" dirty="0"/>
              <a:t>Database Used : SQLite 3</a:t>
            </a:r>
          </a:p>
        </p:txBody>
      </p:sp>
    </p:spTree>
    <p:extLst>
      <p:ext uri="{BB962C8B-B14F-4D97-AF65-F5344CB8AC3E}">
        <p14:creationId xmlns:p14="http://schemas.microsoft.com/office/powerpoint/2010/main" val="395337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734D-D916-4378-A93A-05175EA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0856"/>
          </a:xfrm>
        </p:spPr>
        <p:txBody>
          <a:bodyPr/>
          <a:lstStyle/>
          <a:p>
            <a:r>
              <a:rPr lang="en-IN" b="1" i="1" u="sng" dirty="0"/>
              <a:t>User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141F-64B1-44A8-99CA-8CDCC125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065" y="1835015"/>
            <a:ext cx="10018713" cy="3864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 this project there will be two user :  Student and Employer. </a:t>
            </a:r>
          </a:p>
          <a:p>
            <a:pPr marL="0" indent="0">
              <a:buNone/>
            </a:pPr>
            <a:r>
              <a:rPr lang="en-IN" dirty="0"/>
              <a:t>	Student will register his/her information on a site with its details about  education and qualification.</a:t>
            </a:r>
          </a:p>
          <a:p>
            <a:pPr marL="0" indent="0">
              <a:buNone/>
            </a:pPr>
            <a:r>
              <a:rPr lang="en-IN" dirty="0"/>
              <a:t>        Employer will analyse that detail and on the basis of its information ..and will take its interview and will appoint him/her.</a:t>
            </a:r>
          </a:p>
          <a:p>
            <a:pPr marL="0" indent="0">
              <a:buNone/>
            </a:pPr>
            <a:r>
              <a:rPr lang="en-IN" dirty="0"/>
              <a:t>	Precondition for the entering in to the website is a proper “LOG IN “.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53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117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**Log in page for user log in **</a:t>
            </a:r>
          </a:p>
        </p:txBody>
      </p:sp>
      <p:pic>
        <p:nvPicPr>
          <p:cNvPr id="4" name="Content Placeholder 3" descr="IMG-20180308-WA0015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20000"/>
          </a:blip>
          <a:srcRect l="7297" t="28363"/>
          <a:stretch>
            <a:fillRect/>
          </a:stretch>
        </p:blipFill>
        <p:spPr>
          <a:xfrm>
            <a:off x="2455818" y="1541417"/>
            <a:ext cx="8647610" cy="4663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625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**</a:t>
            </a:r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</a:rPr>
              <a:t>Sign up page for the user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**</a:t>
            </a:r>
          </a:p>
        </p:txBody>
      </p:sp>
      <p:pic>
        <p:nvPicPr>
          <p:cNvPr id="4" name="Content Placeholder 3" descr="IMG-20180308-WA0016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20000"/>
          </a:blip>
          <a:srcRect t="16655"/>
          <a:stretch>
            <a:fillRect/>
          </a:stretch>
        </p:blipFill>
        <p:spPr>
          <a:xfrm>
            <a:off x="2847703" y="1672045"/>
            <a:ext cx="8386354" cy="4752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</TotalTime>
  <Words>316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Parallax</vt:lpstr>
      <vt:lpstr>PRESTIGE INSTITUTE OF ENGINEERING MANAGEMENT &amp; RESEARCH</vt:lpstr>
      <vt:lpstr>PowerPoint Presentation</vt:lpstr>
      <vt:lpstr>FRONT END:</vt:lpstr>
      <vt:lpstr>** LOG IN PAGE FOR “EARN WHILE LEARN” **</vt:lpstr>
      <vt:lpstr>Software Requirements</vt:lpstr>
      <vt:lpstr>BACK END: </vt:lpstr>
      <vt:lpstr>User Description</vt:lpstr>
      <vt:lpstr>**Log in page for user log in **</vt:lpstr>
      <vt:lpstr>**Sign up page for the user**</vt:lpstr>
      <vt:lpstr>Opportunities  for  the  student</vt:lpstr>
      <vt:lpstr>Steps to be followed  ...</vt:lpstr>
      <vt:lpstr>Advantages and 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PRESTIGE INSTITUTE OF ENGINEERING MANAGEMENT &amp; RESEARCH</dc:title>
  <dc:creator>diksha shivhare</dc:creator>
  <cp:lastModifiedBy>piemr</cp:lastModifiedBy>
  <cp:revision>17</cp:revision>
  <dcterms:created xsi:type="dcterms:W3CDTF">2018-02-14T01:30:38Z</dcterms:created>
  <dcterms:modified xsi:type="dcterms:W3CDTF">2018-03-12T08:02:46Z</dcterms:modified>
</cp:coreProperties>
</file>