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97DE-8A2A-7F80-C5BA-816E86F2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EA21-0FA0-C670-2360-3515B95C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09FE-BECB-4B36-8C15-7E661834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4E6D-F07F-E044-6D83-6F9E962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96C4-D5A3-EE5E-3A08-A677B9BB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62E0-E777-7A40-3890-10788280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74C2-23CA-6945-9A60-49AD84DA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B5E5-C8D4-0553-EAB4-A15BAFBA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777F-B12B-893A-B4DC-D64808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5FB8-2AE3-A341-41AC-45F9E2D9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B7A0E-F672-49F4-3E24-90A56004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4F7F8-ECD1-BE29-476B-798CBA8D5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E0B0-AD16-4208-C988-3D378554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FD05-3E59-EEBD-3EB7-78737B16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0811-372E-2664-69DA-56CEF7F0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2DBF-BC5C-AE89-3C23-3A541915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460E-2644-9CC3-516E-FA150116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27F3-117C-0851-E365-7D300067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C329-24D9-6B08-3531-C6B9B367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64C0-D8A7-F61B-D8E6-09229354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208A-5575-F7B9-F4DB-C8DA551B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677-0727-094E-FD87-66F45391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57A4-5046-F6E2-E1C6-89A1204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C999-0084-5ED5-7210-2C91EF31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D2B3-8C3E-0271-2560-2CD2D844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6FC-7C32-D3FF-D15E-3F80FC5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6AA7-4E20-B97A-823B-62775AA4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625B1-060B-5DD6-7CEB-1513A8BE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01BC-68F6-9144-6FA7-50735D4C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8A20-E5BC-708E-2B66-C26B7F72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7DD70-7094-5015-6CB7-3DD23C82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B049-9921-2957-B271-0D7A6A64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63584-3715-828E-F8DF-31B0B027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36D6-F8DF-27D2-2297-FF5D41DBB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F1E3C-6FEF-5B9E-D229-F149CC95B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FF85C-2CA0-8165-D7AC-0EF16252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8EA49-EBDB-8246-57A8-2982A611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40328-F72B-38D4-8569-652BA60F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05F42-FDBC-512E-F54D-5F127853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D4EC-3FE0-8FAB-C070-B383A669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E8F98-2FCA-ED3A-50DD-C73C8CBA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9C58E-03F5-0DBA-3FB8-172614C1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9C7AA-6AE3-C909-6971-8F517050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A3095-C476-71C3-2FD4-B6B3C268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3A4CE-A58F-9580-0E69-C421E6F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51DE1-E7AD-11B3-4711-71C818E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7AF0-8F13-4802-828D-7B65F677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B11D-F0BB-32E4-F06B-2B2D6143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11F61-31DA-A5AA-591E-B7FFBF403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3B46-59BD-B9E9-002D-79106598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47F0-3E71-E5F4-A66E-53C6DD27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BCC2-9F2F-1B89-9791-B156DB72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D5A-D1FA-8F6F-9B18-385035D8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030FA-655E-C7B8-88CA-E0C65888E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9FEE-9ACF-D9F5-4A06-6D0E2AB27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11915-DE8B-3DA8-B70C-8A447A6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0C34D-0E55-FA7F-4C1E-8B2D1318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E127-8CCC-8C38-ABE9-1E7EF63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1B4CC-6864-410C-D183-E83B2F6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A4FD-6364-609C-A4EC-CFFAE9DB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F4DB-C0F2-FCAC-DAC3-F06A6ABA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451A-54D4-4702-9A02-DD5C040F0A4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E9CF-8F82-B966-1008-ECDFA5F43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CE03-F1FB-A0C1-7325-73ECD3E47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2220-643A-443C-A7E1-320F8D68A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8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83CCB-3F52-2914-4F21-2B2CE35D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91432E-ED2B-3F45-BDDA-37DC1112CA44}"/>
              </a:ext>
            </a:extLst>
          </p:cNvPr>
          <p:cNvSpPr/>
          <p:nvPr/>
        </p:nvSpPr>
        <p:spPr>
          <a:xfrm>
            <a:off x="7514303" y="5302046"/>
            <a:ext cx="4090220" cy="1012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Presented by: Diksha Singh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58F7FA-5423-866D-D32F-EF35927E1766}"/>
              </a:ext>
            </a:extLst>
          </p:cNvPr>
          <p:cNvSpPr/>
          <p:nvPr/>
        </p:nvSpPr>
        <p:spPr>
          <a:xfrm>
            <a:off x="587477" y="1553497"/>
            <a:ext cx="11017046" cy="3411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002060"/>
                </a:solidFill>
                <a:latin typeface="Britannic Bold" panose="020B0903060703020204" pitchFamily="34" charset="0"/>
              </a:rPr>
              <a:t>Insights on IPL for Sports Magazine</a:t>
            </a:r>
            <a:endParaRPr lang="en-IN" sz="9600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Ques.9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4 teams based on past 3 years winning %?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8C038-4DFA-A437-C421-5FE8C5E59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5" y="3821725"/>
            <a:ext cx="2781688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E735F-9DCD-9237-C83D-AA26B0473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30" y="2681183"/>
            <a:ext cx="4829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55060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Ques.10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2 teams with the highest number of wins achieved by chasing targets over the past 3 years.?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850A8-32D6-CDFD-B7B0-EBA0E8C09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43" y="3584962"/>
            <a:ext cx="2191056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0B6C2-C378-31E8-2A55-520527172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52" y="3056252"/>
            <a:ext cx="528711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cover dir="d"/>
      </p:transition>
    </mc:Choice>
    <mc:Fallback xmlns="">
      <p:transition spd="slow" advClick="0" advTm="2000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477" y="176981"/>
            <a:ext cx="2635046" cy="403123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r>
              <a:rPr lang="en-US" sz="2000" b="1" u="sng" dirty="0">
                <a:solidFill>
                  <a:srgbClr val="E65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cap player</a:t>
            </a:r>
            <a:endParaRPr lang="en-IN" sz="2000" b="1" u="sng" dirty="0">
              <a:solidFill>
                <a:srgbClr val="E65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18147-07A3-D78E-4875-302D59BD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3" y="1155042"/>
            <a:ext cx="3566654" cy="136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8A27D-CD43-4350-332E-D7872A0E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9" y="1236559"/>
            <a:ext cx="1169885" cy="1169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F6E2C-BF8C-F378-6ACE-0B57799B4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3" y="2894940"/>
            <a:ext cx="3566654" cy="12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4697C8-F42E-5EF7-951A-1221C7634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3" y="4538842"/>
            <a:ext cx="3566654" cy="151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BA26CD-BC6D-F576-926C-39D7758F4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3" y="1082504"/>
            <a:ext cx="3086531" cy="4163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DDC147-7E36-7CB8-3995-E2ACAD84F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30" y="3045126"/>
            <a:ext cx="985682" cy="985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EB1A56-8859-8596-F93B-E974260115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9" y="4760403"/>
            <a:ext cx="1071563" cy="10715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C3DF55-33B5-8D96-5DAD-9D88BC98F3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77" y="3823783"/>
            <a:ext cx="1071563" cy="10715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B52C15-BD8F-0D70-63F3-39306AA80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87" y="3800457"/>
            <a:ext cx="1071563" cy="10715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C476294-BAC6-8A2D-C16B-DBD803F8E6E6}"/>
              </a:ext>
            </a:extLst>
          </p:cNvPr>
          <p:cNvSpPr txBox="1">
            <a:spLocks/>
          </p:cNvSpPr>
          <p:nvPr/>
        </p:nvSpPr>
        <p:spPr>
          <a:xfrm>
            <a:off x="6693311" y="5379681"/>
            <a:ext cx="4780934" cy="130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"Top Run Scorer of 2021: Ruturaj Gaikwad“</a:t>
            </a: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"Top Run Scorer of 2022: Joss Buttler“</a:t>
            </a: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"Top Run Scorer of 2023: Shubham Gill“</a:t>
            </a: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"Top Run Scorer of the Last Three Seasons: Shubman Gill </a:t>
            </a: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followed by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Fafdu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P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lessis"</a:t>
            </a:r>
            <a:endParaRPr lang="en-IN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0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Click="0" advTm="2000">
        <p15:prstTrans prst="curtains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477" y="176981"/>
            <a:ext cx="2635046" cy="403123"/>
          </a:xfrm>
          <a:solidFill>
            <a:schemeClr val="bg1"/>
          </a:solidFill>
        </p:spPr>
        <p:txBody>
          <a:bodyPr anchor="ctr">
            <a:noAutofit/>
          </a:bodyPr>
          <a:lstStyle/>
          <a:p>
            <a:r>
              <a:rPr lang="en-US" sz="20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 cap player</a:t>
            </a:r>
            <a:endParaRPr lang="en-IN" sz="2000" b="1" u="sng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C476294-BAC6-8A2D-C16B-DBD803F8E6E6}"/>
              </a:ext>
            </a:extLst>
          </p:cNvPr>
          <p:cNvSpPr txBox="1">
            <a:spLocks/>
          </p:cNvSpPr>
          <p:nvPr/>
        </p:nvSpPr>
        <p:spPr>
          <a:xfrm>
            <a:off x="6211531" y="5406166"/>
            <a:ext cx="5427406" cy="130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"Leading Wicket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aker in 2021: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Harshal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Patel”</a:t>
            </a: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"Leading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W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icket Taker in 2022: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Yuzvendra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Chahal”</a:t>
            </a: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"Leading Wicket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T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aker in 2023: Mohammed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Shami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”</a:t>
            </a: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Leading Wicket Taker of the Last Three Seasons: Mohammed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Shami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followed by </a:t>
            </a:r>
            <a:r>
              <a:rPr lang="en-US" sz="1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Yuzvendra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Chahal”</a:t>
            </a:r>
            <a:endParaRPr lang="en-IN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2BEBA-70AB-73B5-9580-B63B94A4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" y="1243360"/>
            <a:ext cx="3845934" cy="1222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4B0627-975F-B22B-FCEE-5A72B5298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" y="2736544"/>
            <a:ext cx="3845934" cy="1222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98666-A147-4737-1AC3-CCEF7FE92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" y="4229728"/>
            <a:ext cx="3845934" cy="13013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2DE837-E637-8A89-DF3B-515F68943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31" y="1395607"/>
            <a:ext cx="3227622" cy="36692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054650-B10A-387C-CF3C-753DAAFBC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56" y="3913709"/>
            <a:ext cx="966687" cy="966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3E62AD-4AB8-C3C8-AFC7-B97D99623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72" y="4397053"/>
            <a:ext cx="966687" cy="9666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B0CB27-8E1A-0693-BA16-2F32F5DC3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43" y="3913708"/>
            <a:ext cx="966687" cy="9666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57A62C-8851-D9F9-7A20-BECC04F466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72" y="2864598"/>
            <a:ext cx="966687" cy="9666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12454C-7767-C5E2-969F-35D7FE8A9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69" y="1349415"/>
            <a:ext cx="1155290" cy="10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2000">
        <p15:prstTrans prst="origami"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Top 10 batsmen based on past 3 years total runs scored?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BCE9C-0CC6-DB27-33AC-45C2CDF96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4" y="3185652"/>
            <a:ext cx="7175634" cy="2985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2ADA5-2BEB-7215-422A-6D3EB97E8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5" y="3530453"/>
            <a:ext cx="23148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fracture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Top 10 batsmen based on past 3 years batting average?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C5351-5CDF-F63E-4D67-07AD0C374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5" y="2834353"/>
            <a:ext cx="2562583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F67FC-0887-61B9-C731-B541660E7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59" y="2834353"/>
            <a:ext cx="7287642" cy="28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Top 10 batsmen based on past 3 years strike rate?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5F25-FE41-E4F8-B29C-462A4F4AC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7" y="3234217"/>
            <a:ext cx="2457793" cy="2362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9D07F6-CE97-AEA6-6DFA-9C1AB6D0B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03" y="2705467"/>
            <a:ext cx="7869886" cy="34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honeycomb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</a:t>
            </a: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>
                <a:latin typeface="Aptos Narrow" panose="020B0004020202020204" pitchFamily="34" charset="0"/>
              </a:rPr>
              <a:t>Top 10 bowlers based on past 3 years total wickets taken?</a:t>
            </a:r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4D35C-B7F7-FC17-054C-DE29A2A0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4" y="3075172"/>
            <a:ext cx="2753109" cy="245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30F3A-7A20-2955-B9CA-AF9830932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5" y="2692899"/>
            <a:ext cx="6928031" cy="32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dissolve/>
      </p:transition>
    </mc:Choice>
    <mc:Fallback xmlns=""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Top 10 bowlers based on past 3 years bowling average?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A29C1-3C2B-FE36-EBFA-A2A66F06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1" y="3155668"/>
            <a:ext cx="3038899" cy="257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479F1-57EA-0559-3836-F83CAD638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12" y="2725860"/>
            <a:ext cx="7549792" cy="34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Ques.6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10 bowlers based on past 3 years economy rate?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9DB92-8318-7855-14B3-75E5E58A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3" y="3008970"/>
            <a:ext cx="2495898" cy="231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867D7-7C88-8F88-1783-8099AC03F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1" y="2243192"/>
            <a:ext cx="726858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shred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Ques.7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5 batsmen based on past 3 years boundary % 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EDBD1-DE0F-FFF5-B476-9E4B62F1F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9" y="3018758"/>
            <a:ext cx="3527336" cy="198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59062-440E-7001-92F2-5F9FB12D5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2299867"/>
            <a:ext cx="5639293" cy="39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circle/>
      </p:transition>
    </mc:Choice>
    <mc:Fallback xmlns="">
      <p:transition spd="slow" advClick="0" advTm="2000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CE3E1-F883-1B96-CF68-6C7B1D4B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EF6-C0C7-5E3B-E42D-EF3A83F0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109" y="580103"/>
            <a:ext cx="7664245" cy="3736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Ques.8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5 bowlers based on past 3 years dot ball %.?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6C03E-C8F0-CBB8-B7D0-3470375F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34" y="2499136"/>
            <a:ext cx="5087060" cy="3629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0A159-183D-FE0C-D9E3-A969E506F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1" y="3262814"/>
            <a:ext cx="3528556" cy="21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cover dir="r"/>
      </p:transition>
    </mc:Choice>
    <mc:Fallback xmlns="">
      <p:transition spd="slow" advClick="0" advTm="2000">
        <p:cover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259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Britannic Bold</vt:lpstr>
      <vt:lpstr>Calibri</vt:lpstr>
      <vt:lpstr>Calibri Light</vt:lpstr>
      <vt:lpstr>Georgia</vt:lpstr>
      <vt:lpstr>Office Theme</vt:lpstr>
      <vt:lpstr>PowerPoint Presentation</vt:lpstr>
      <vt:lpstr>Ques 1. Top 10 batsmen based on past 3 years total runs scored?</vt:lpstr>
      <vt:lpstr>Ques 2. Top 10 batsmen based on past 3 years batting average? </vt:lpstr>
      <vt:lpstr>Ques.3 Top 10 batsmen based on past 3 years strike rate?</vt:lpstr>
      <vt:lpstr>Ques.4 Top 10 bowlers based on past 3 years total wickets taken?</vt:lpstr>
      <vt:lpstr>Ques.5 Top 10 bowlers based on past 3 years bowling average?</vt:lpstr>
      <vt:lpstr>Ques.6 Top 10 bowlers based on past 3 years economy rate?</vt:lpstr>
      <vt:lpstr>Ques.7 Top 5 batsmen based on past 3 years boundary % ?</vt:lpstr>
      <vt:lpstr>Ques.8 Top 5 bowlers based on past 3 years dot ball %.?</vt:lpstr>
      <vt:lpstr>Ques.9 Top 4 teams based on past 3 years winning %?</vt:lpstr>
      <vt:lpstr>Ques.10 Top 2 teams with the highest number of wins achieved by chasing targets over the past 3 years.?</vt:lpstr>
      <vt:lpstr>Orange cap player</vt:lpstr>
      <vt:lpstr>Purple cap player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 1. Top 10 batsmen based on past 3 years total runs scored?</dc:title>
  <dc:creator>Excelr</dc:creator>
  <cp:lastModifiedBy>Excelr</cp:lastModifiedBy>
  <cp:revision>3</cp:revision>
  <dcterms:created xsi:type="dcterms:W3CDTF">2024-04-10T08:03:41Z</dcterms:created>
  <dcterms:modified xsi:type="dcterms:W3CDTF">2024-04-11T06:11:05Z</dcterms:modified>
</cp:coreProperties>
</file>