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362" r:id="rId2"/>
    <p:sldId id="491" r:id="rId3"/>
    <p:sldId id="488" r:id="rId4"/>
    <p:sldId id="480" r:id="rId5"/>
    <p:sldId id="489" r:id="rId6"/>
    <p:sldId id="490" r:id="rId7"/>
  </p:sldIdLst>
  <p:sldSz cx="9144000" cy="6858000" type="screen4x3"/>
  <p:notesSz cx="6662738" cy="9926638"/>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FF00"/>
    <a:srgbClr val="919191"/>
    <a:srgbClr val="FF9A03"/>
    <a:srgbClr val="FEE814"/>
    <a:srgbClr val="FACB18"/>
    <a:srgbClr val="660066"/>
    <a:srgbClr val="CC0099"/>
    <a:srgbClr val="200029"/>
    <a:srgbClr val="1A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7566" autoAdjust="0"/>
    <p:restoredTop sz="96370" autoAdjust="0"/>
  </p:normalViewPr>
  <p:slideViewPr>
    <p:cSldViewPr>
      <p:cViewPr varScale="1">
        <p:scale>
          <a:sx n="45" d="100"/>
          <a:sy n="45" d="100"/>
        </p:scale>
        <p:origin x="732" y="48"/>
      </p:cViewPr>
      <p:guideLst>
        <p:guide orient="horz" pos="2160"/>
        <p:guide pos="2880"/>
      </p:guideLst>
    </p:cSldViewPr>
  </p:slideViewPr>
  <p:notesTextViewPr>
    <p:cViewPr>
      <p:scale>
        <a:sx n="200" d="100"/>
        <a:sy n="200" d="100"/>
      </p:scale>
      <p:origin x="0" y="0"/>
    </p:cViewPr>
  </p:notesTextViewPr>
  <p:sorterViewPr>
    <p:cViewPr varScale="1">
      <p:scale>
        <a:sx n="1" d="1"/>
        <a:sy n="1" d="1"/>
      </p:scale>
      <p:origin x="0" y="0"/>
    </p:cViewPr>
  </p:sorterViewPr>
  <p:notesViewPr>
    <p:cSldViewPr>
      <p:cViewPr varScale="1">
        <p:scale>
          <a:sx n="52" d="100"/>
          <a:sy n="52" d="100"/>
        </p:scale>
        <p:origin x="-2406" y="-90"/>
      </p:cViewPr>
      <p:guideLst>
        <p:guide orient="horz" pos="3126"/>
        <p:guide pos="20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887663"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46083" name="Rectangle 3"/>
          <p:cNvSpPr>
            <a:spLocks noGrp="1" noChangeArrowheads="1"/>
          </p:cNvSpPr>
          <p:nvPr>
            <p:ph type="dt" sz="quarter" idx="1"/>
          </p:nvPr>
        </p:nvSpPr>
        <p:spPr bwMode="auto">
          <a:xfrm>
            <a:off x="3773488" y="0"/>
            <a:ext cx="2887662"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46084" name="Rectangle 4"/>
          <p:cNvSpPr>
            <a:spLocks noGrp="1" noChangeArrowheads="1"/>
          </p:cNvSpPr>
          <p:nvPr>
            <p:ph type="ftr" sz="quarter" idx="2"/>
          </p:nvPr>
        </p:nvSpPr>
        <p:spPr bwMode="auto">
          <a:xfrm>
            <a:off x="0" y="9428163"/>
            <a:ext cx="2887663"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46085" name="Rectangle 5"/>
          <p:cNvSpPr>
            <a:spLocks noGrp="1" noChangeArrowheads="1"/>
          </p:cNvSpPr>
          <p:nvPr>
            <p:ph type="sldNum" sz="quarter" idx="3"/>
          </p:nvPr>
        </p:nvSpPr>
        <p:spPr bwMode="auto">
          <a:xfrm>
            <a:off x="3773488" y="9428163"/>
            <a:ext cx="2887662"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FF9B02-B511-41B7-B86E-BB5F03402011}" type="slidenum">
              <a:rPr lang="en-GB"/>
              <a:pPr>
                <a:defRPr/>
              </a:pPr>
              <a:t>‹#›</a:t>
            </a:fld>
            <a:endParaRPr lang="en-GB"/>
          </a:p>
        </p:txBody>
      </p:sp>
    </p:spTree>
    <p:extLst>
      <p:ext uri="{BB962C8B-B14F-4D97-AF65-F5344CB8AC3E}">
        <p14:creationId xmlns:p14="http://schemas.microsoft.com/office/powerpoint/2010/main" val="200005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887663"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51203" name="Rectangle 3"/>
          <p:cNvSpPr>
            <a:spLocks noGrp="1" noChangeArrowheads="1"/>
          </p:cNvSpPr>
          <p:nvPr>
            <p:ph type="dt" idx="1"/>
          </p:nvPr>
        </p:nvSpPr>
        <p:spPr bwMode="auto">
          <a:xfrm>
            <a:off x="3773488" y="0"/>
            <a:ext cx="2887662"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4340" name="Rectangle 4"/>
          <p:cNvSpPr>
            <a:spLocks noGrp="1" noRot="1" noChangeAspect="1" noChangeArrowheads="1" noTextEdit="1"/>
          </p:cNvSpPr>
          <p:nvPr>
            <p:ph type="sldImg" idx="2"/>
          </p:nvPr>
        </p:nvSpPr>
        <p:spPr bwMode="auto">
          <a:xfrm>
            <a:off x="849313"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666750" y="4714875"/>
            <a:ext cx="5329238"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06" name="Rectangle 6"/>
          <p:cNvSpPr>
            <a:spLocks noGrp="1" noChangeArrowheads="1"/>
          </p:cNvSpPr>
          <p:nvPr>
            <p:ph type="ftr" sz="quarter" idx="4"/>
          </p:nvPr>
        </p:nvSpPr>
        <p:spPr bwMode="auto">
          <a:xfrm>
            <a:off x="0" y="9428163"/>
            <a:ext cx="2887663"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51207" name="Rectangle 7"/>
          <p:cNvSpPr>
            <a:spLocks noGrp="1" noChangeArrowheads="1"/>
          </p:cNvSpPr>
          <p:nvPr>
            <p:ph type="sldNum" sz="quarter" idx="5"/>
          </p:nvPr>
        </p:nvSpPr>
        <p:spPr bwMode="auto">
          <a:xfrm>
            <a:off x="3773488" y="9428163"/>
            <a:ext cx="2887662"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C91629A-89CF-4C2C-9865-CC6C32D5498C}" type="slidenum">
              <a:rPr lang="en-GB"/>
              <a:pPr>
                <a:defRPr/>
              </a:pPr>
              <a:t>‹#›</a:t>
            </a:fld>
            <a:endParaRPr lang="en-GB"/>
          </a:p>
        </p:txBody>
      </p:sp>
    </p:spTree>
    <p:extLst>
      <p:ext uri="{BB962C8B-B14F-4D97-AF65-F5344CB8AC3E}">
        <p14:creationId xmlns:p14="http://schemas.microsoft.com/office/powerpoint/2010/main" val="40788705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9313" y="744538"/>
            <a:ext cx="4964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BF95F7-5A68-4511-ADFA-1D189D3F07A6}" type="slidenum">
              <a:rPr lang="en-GB" smtClean="0"/>
              <a:t>1</a:t>
            </a:fld>
            <a:endParaRPr lang="en-GB" dirty="0"/>
          </a:p>
        </p:txBody>
      </p:sp>
    </p:spTree>
    <p:extLst>
      <p:ext uri="{BB962C8B-B14F-4D97-AF65-F5344CB8AC3E}">
        <p14:creationId xmlns:p14="http://schemas.microsoft.com/office/powerpoint/2010/main" val="3654982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95536" y="2512927"/>
            <a:ext cx="7772400" cy="1470025"/>
          </a:xfrm>
        </p:spPr>
        <p:txBody>
          <a:bodyPr/>
          <a:lstStyle>
            <a:lvl1pPr algn="l">
              <a:defRPr b="1">
                <a:solidFill>
                  <a:schemeClr val="bg1"/>
                </a:solidFill>
              </a:defRPr>
            </a:lvl1pPr>
          </a:lstStyle>
          <a:p>
            <a:pPr lvl="0"/>
            <a:r>
              <a:rPr lang="en-GB" noProof="0" dirty="0"/>
              <a:t>Click to edit Master title style</a:t>
            </a:r>
          </a:p>
        </p:txBody>
      </p:sp>
      <p:sp>
        <p:nvSpPr>
          <p:cNvPr id="4099" name="Rectangle 3"/>
          <p:cNvSpPr>
            <a:spLocks noGrp="1" noChangeArrowheads="1"/>
          </p:cNvSpPr>
          <p:nvPr>
            <p:ph type="subTitle" idx="1"/>
          </p:nvPr>
        </p:nvSpPr>
        <p:spPr>
          <a:xfrm>
            <a:off x="395536" y="4268688"/>
            <a:ext cx="6400800" cy="1752600"/>
          </a:xfrm>
        </p:spPr>
        <p:txBody>
          <a:bodyPr/>
          <a:lstStyle>
            <a:lvl1pPr marL="0" indent="0" algn="l">
              <a:buFontTx/>
              <a:buNone/>
              <a:defRPr>
                <a:solidFill>
                  <a:schemeClr val="bg1"/>
                </a:solidFill>
                <a:latin typeface="Rockwell" pitchFamily="18" charset="0"/>
              </a:defRPr>
            </a:lvl1pPr>
          </a:lstStyle>
          <a:p>
            <a:pPr lvl="0"/>
            <a:r>
              <a:rPr lang="en-GB" noProof="0" dirty="0"/>
              <a:t>Click to edit Master subtitle style</a:t>
            </a:r>
          </a:p>
        </p:txBody>
      </p:sp>
    </p:spTree>
    <p:extLst>
      <p:ext uri="{BB962C8B-B14F-4D97-AF65-F5344CB8AC3E}">
        <p14:creationId xmlns:p14="http://schemas.microsoft.com/office/powerpoint/2010/main" val="2315825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113891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700" y="990603"/>
            <a:ext cx="2105025" cy="54625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990603"/>
            <a:ext cx="6167438" cy="5462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602589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67" indent="0">
              <a:buNone/>
              <a:defRPr sz="1800"/>
            </a:lvl2pPr>
            <a:lvl3pPr marL="914332" indent="0">
              <a:buNone/>
              <a:defRPr sz="1600"/>
            </a:lvl3pPr>
            <a:lvl4pPr marL="1371498" indent="0">
              <a:buNone/>
              <a:defRPr sz="1400"/>
            </a:lvl4pPr>
            <a:lvl5pPr marL="1828664" indent="0">
              <a:buNone/>
              <a:defRPr sz="1400"/>
            </a:lvl5pPr>
            <a:lvl6pPr marL="2285830" indent="0">
              <a:buNone/>
              <a:defRPr sz="1400"/>
            </a:lvl6pPr>
            <a:lvl7pPr marL="2742995" indent="0">
              <a:buNone/>
              <a:defRPr sz="1400"/>
            </a:lvl7pPr>
            <a:lvl8pPr marL="3200160" indent="0">
              <a:buNone/>
              <a:defRPr sz="1400"/>
            </a:lvl8pPr>
            <a:lvl9pPr marL="3657327" indent="0">
              <a:buNone/>
              <a:defRPr sz="1400"/>
            </a:lvl9pPr>
          </a:lstStyle>
          <a:p>
            <a:pPr lvl="0"/>
            <a:r>
              <a:rPr lang="en-US"/>
              <a:t>Click to edit Master text styles</a:t>
            </a:r>
          </a:p>
        </p:txBody>
      </p:sp>
    </p:spTree>
    <p:extLst>
      <p:ext uri="{BB962C8B-B14F-4D97-AF65-F5344CB8AC3E}">
        <p14:creationId xmlns:p14="http://schemas.microsoft.com/office/powerpoint/2010/main" val="23487301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65" y="1940981"/>
            <a:ext cx="8424863"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323850" y="2852253"/>
            <a:ext cx="4135438"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1703" y="2852253"/>
            <a:ext cx="4137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12785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13913"/>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2774395"/>
            <a:ext cx="4040188" cy="639763"/>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5"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341414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36" y="2774395"/>
            <a:ext cx="4041775" cy="639763"/>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5"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6" y="341414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17584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17748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305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1594879"/>
            <a:ext cx="3008313" cy="116205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159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14" y="2756937"/>
            <a:ext cx="3008313" cy="46910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5" indent="0">
              <a:buNone/>
              <a:defRPr sz="900"/>
            </a:lvl7pPr>
            <a:lvl8pPr marL="3200160" indent="0">
              <a:buNone/>
              <a:defRPr sz="900"/>
            </a:lvl8pPr>
            <a:lvl9pPr marL="3657327" indent="0">
              <a:buNone/>
              <a:defRPr sz="900"/>
            </a:lvl9pPr>
          </a:lstStyle>
          <a:p>
            <a:pPr lvl="0"/>
            <a:r>
              <a:rPr lang="en-US"/>
              <a:t>Click to edit Master text styles</a:t>
            </a:r>
          </a:p>
        </p:txBody>
      </p:sp>
    </p:spTree>
    <p:extLst>
      <p:ext uri="{BB962C8B-B14F-4D97-AF65-F5344CB8AC3E}">
        <p14:creationId xmlns:p14="http://schemas.microsoft.com/office/powerpoint/2010/main" val="344096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7"/>
            <a:ext cx="5486400" cy="566739"/>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1604808"/>
            <a:ext cx="5486400" cy="3122777"/>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5" indent="0">
              <a:buNone/>
              <a:defRPr sz="2000"/>
            </a:lvl7pPr>
            <a:lvl8pPr marL="3200160" indent="0">
              <a:buNone/>
              <a:defRPr sz="2000"/>
            </a:lvl8pPr>
            <a:lvl9pPr marL="3657327" indent="0">
              <a:buNone/>
              <a:defRPr sz="2000"/>
            </a:lvl9pPr>
          </a:lstStyle>
          <a:p>
            <a:pPr lvl="0"/>
            <a:endParaRPr lang="en-GB" noProof="0"/>
          </a:p>
        </p:txBody>
      </p:sp>
      <p:sp>
        <p:nvSpPr>
          <p:cNvPr id="4" name="Text Placeholder 3"/>
          <p:cNvSpPr>
            <a:spLocks noGrp="1"/>
          </p:cNvSpPr>
          <p:nvPr>
            <p:ph type="body" sz="half" idx="2"/>
          </p:nvPr>
        </p:nvSpPr>
        <p:spPr>
          <a:xfrm>
            <a:off x="1792288" y="5367351"/>
            <a:ext cx="5486400" cy="8048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5" indent="0">
              <a:buNone/>
              <a:defRPr sz="900"/>
            </a:lvl7pPr>
            <a:lvl8pPr marL="3200160" indent="0">
              <a:buNone/>
              <a:defRPr sz="900"/>
            </a:lvl8pPr>
            <a:lvl9pPr marL="3657327" indent="0">
              <a:buNone/>
              <a:defRPr sz="900"/>
            </a:lvl9pPr>
          </a:lstStyle>
          <a:p>
            <a:pPr lvl="0"/>
            <a:r>
              <a:rPr lang="en-US"/>
              <a:t>Click to edit Master text styles</a:t>
            </a:r>
          </a:p>
        </p:txBody>
      </p:sp>
    </p:spTree>
    <p:extLst>
      <p:ext uri="{BB962C8B-B14F-4D97-AF65-F5344CB8AC3E}">
        <p14:creationId xmlns:p14="http://schemas.microsoft.com/office/powerpoint/2010/main" val="3166532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3865" y="1806837"/>
            <a:ext cx="84248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2051" name="Rectangle 3"/>
          <p:cNvSpPr>
            <a:spLocks noGrp="1" noChangeArrowheads="1"/>
          </p:cNvSpPr>
          <p:nvPr>
            <p:ph type="body" idx="1"/>
          </p:nvPr>
        </p:nvSpPr>
        <p:spPr bwMode="auto">
          <a:xfrm>
            <a:off x="323865" y="2948264"/>
            <a:ext cx="842486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983"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Rockwell" pitchFamily="18" charset="0"/>
        </a:defRPr>
      </a:lvl2pPr>
      <a:lvl3pPr algn="l" rtl="0" eaLnBrk="0" fontAlgn="base" hangingPunct="0">
        <a:spcBef>
          <a:spcPct val="0"/>
        </a:spcBef>
        <a:spcAft>
          <a:spcPct val="0"/>
        </a:spcAft>
        <a:defRPr sz="3600">
          <a:solidFill>
            <a:schemeClr val="tx2"/>
          </a:solidFill>
          <a:latin typeface="Rockwell" pitchFamily="18" charset="0"/>
        </a:defRPr>
      </a:lvl3pPr>
      <a:lvl4pPr algn="l" rtl="0" eaLnBrk="0" fontAlgn="base" hangingPunct="0">
        <a:spcBef>
          <a:spcPct val="0"/>
        </a:spcBef>
        <a:spcAft>
          <a:spcPct val="0"/>
        </a:spcAft>
        <a:defRPr sz="3600">
          <a:solidFill>
            <a:schemeClr val="tx2"/>
          </a:solidFill>
          <a:latin typeface="Rockwell" pitchFamily="18" charset="0"/>
        </a:defRPr>
      </a:lvl4pPr>
      <a:lvl5pPr algn="l" rtl="0" eaLnBrk="0" fontAlgn="base" hangingPunct="0">
        <a:spcBef>
          <a:spcPct val="0"/>
        </a:spcBef>
        <a:spcAft>
          <a:spcPct val="0"/>
        </a:spcAft>
        <a:defRPr sz="3600">
          <a:solidFill>
            <a:schemeClr val="tx2"/>
          </a:solidFill>
          <a:latin typeface="Rockwell" pitchFamily="18" charset="0"/>
        </a:defRPr>
      </a:lvl5pPr>
      <a:lvl6pPr marL="457167" algn="l" rtl="0" fontAlgn="base">
        <a:spcBef>
          <a:spcPct val="0"/>
        </a:spcBef>
        <a:spcAft>
          <a:spcPct val="0"/>
        </a:spcAft>
        <a:defRPr sz="3600">
          <a:solidFill>
            <a:schemeClr val="tx2"/>
          </a:solidFill>
          <a:latin typeface="Rockwell" pitchFamily="18" charset="0"/>
        </a:defRPr>
      </a:lvl6pPr>
      <a:lvl7pPr marL="914332" algn="l" rtl="0" fontAlgn="base">
        <a:spcBef>
          <a:spcPct val="0"/>
        </a:spcBef>
        <a:spcAft>
          <a:spcPct val="0"/>
        </a:spcAft>
        <a:defRPr sz="3600">
          <a:solidFill>
            <a:schemeClr val="tx2"/>
          </a:solidFill>
          <a:latin typeface="Rockwell" pitchFamily="18" charset="0"/>
        </a:defRPr>
      </a:lvl7pPr>
      <a:lvl8pPr marL="1371498" algn="l" rtl="0" fontAlgn="base">
        <a:spcBef>
          <a:spcPct val="0"/>
        </a:spcBef>
        <a:spcAft>
          <a:spcPct val="0"/>
        </a:spcAft>
        <a:defRPr sz="3600">
          <a:solidFill>
            <a:schemeClr val="tx2"/>
          </a:solidFill>
          <a:latin typeface="Rockwell" pitchFamily="18" charset="0"/>
        </a:defRPr>
      </a:lvl8pPr>
      <a:lvl9pPr marL="1828664" algn="l" rtl="0" fontAlgn="base">
        <a:spcBef>
          <a:spcPct val="0"/>
        </a:spcBef>
        <a:spcAft>
          <a:spcPct val="0"/>
        </a:spcAft>
        <a:defRPr sz="3600">
          <a:solidFill>
            <a:schemeClr val="tx2"/>
          </a:solidFill>
          <a:latin typeface="Rockwell" pitchFamily="18" charset="0"/>
        </a:defRPr>
      </a:lvl9pPr>
    </p:titleStyle>
    <p:bodyStyle>
      <a:lvl1pPr marL="342875" indent="-342875" algn="l" rtl="0" eaLnBrk="0" fontAlgn="base" hangingPunct="0">
        <a:spcBef>
          <a:spcPct val="20000"/>
        </a:spcBef>
        <a:spcAft>
          <a:spcPct val="0"/>
        </a:spcAft>
        <a:buChar char="•"/>
        <a:defRPr sz="3200">
          <a:solidFill>
            <a:schemeClr val="tx1"/>
          </a:solidFill>
          <a:latin typeface="+mn-lt"/>
          <a:ea typeface="+mn-ea"/>
          <a:cs typeface="+mn-cs"/>
        </a:defRPr>
      </a:lvl1pPr>
      <a:lvl2pPr marL="742895" indent="-285729" algn="l" rtl="0" eaLnBrk="0" fontAlgn="base" hangingPunct="0">
        <a:spcBef>
          <a:spcPct val="20000"/>
        </a:spcBef>
        <a:spcAft>
          <a:spcPct val="0"/>
        </a:spcAft>
        <a:buChar char="–"/>
        <a:defRPr sz="2800">
          <a:solidFill>
            <a:schemeClr val="tx1"/>
          </a:solidFill>
          <a:latin typeface="+mn-lt"/>
        </a:defRPr>
      </a:lvl2pPr>
      <a:lvl3pPr marL="1142915" indent="-228582" algn="l" rtl="0" eaLnBrk="0" fontAlgn="base" hangingPunct="0">
        <a:spcBef>
          <a:spcPct val="20000"/>
        </a:spcBef>
        <a:spcAft>
          <a:spcPct val="0"/>
        </a:spcAft>
        <a:buChar char="•"/>
        <a:defRPr sz="2400">
          <a:solidFill>
            <a:schemeClr val="tx1"/>
          </a:solidFill>
          <a:latin typeface="+mn-lt"/>
        </a:defRPr>
      </a:lvl3pPr>
      <a:lvl4pPr marL="1600080" indent="-228582" algn="l" rtl="0" eaLnBrk="0" fontAlgn="base" hangingPunct="0">
        <a:spcBef>
          <a:spcPct val="20000"/>
        </a:spcBef>
        <a:spcAft>
          <a:spcPct val="0"/>
        </a:spcAft>
        <a:buChar char="–"/>
        <a:defRPr sz="2000">
          <a:solidFill>
            <a:schemeClr val="tx1"/>
          </a:solidFill>
          <a:latin typeface="+mn-lt"/>
        </a:defRPr>
      </a:lvl4pPr>
      <a:lvl5pPr marL="2057246" indent="-228582" algn="l" rtl="0" eaLnBrk="0" fontAlgn="base" hangingPunct="0">
        <a:spcBef>
          <a:spcPct val="20000"/>
        </a:spcBef>
        <a:spcAft>
          <a:spcPct val="0"/>
        </a:spcAft>
        <a:buChar char="»"/>
        <a:defRPr sz="2000">
          <a:solidFill>
            <a:schemeClr val="tx1"/>
          </a:solidFill>
          <a:latin typeface="+mn-lt"/>
        </a:defRPr>
      </a:lvl5pPr>
      <a:lvl6pPr marL="2514412" indent="-228582" algn="l" rtl="0" fontAlgn="base">
        <a:spcBef>
          <a:spcPct val="20000"/>
        </a:spcBef>
        <a:spcAft>
          <a:spcPct val="0"/>
        </a:spcAft>
        <a:buChar char="»"/>
        <a:defRPr sz="2000">
          <a:solidFill>
            <a:schemeClr val="tx1"/>
          </a:solidFill>
          <a:latin typeface="+mn-lt"/>
        </a:defRPr>
      </a:lvl6pPr>
      <a:lvl7pPr marL="2971578" indent="-228582" algn="l" rtl="0" fontAlgn="base">
        <a:spcBef>
          <a:spcPct val="20000"/>
        </a:spcBef>
        <a:spcAft>
          <a:spcPct val="0"/>
        </a:spcAft>
        <a:buChar char="»"/>
        <a:defRPr sz="2000">
          <a:solidFill>
            <a:schemeClr val="tx1"/>
          </a:solidFill>
          <a:latin typeface="+mn-lt"/>
        </a:defRPr>
      </a:lvl7pPr>
      <a:lvl8pPr marL="3428744" indent="-228582" algn="l" rtl="0" fontAlgn="base">
        <a:spcBef>
          <a:spcPct val="20000"/>
        </a:spcBef>
        <a:spcAft>
          <a:spcPct val="0"/>
        </a:spcAft>
        <a:buChar char="»"/>
        <a:defRPr sz="2000">
          <a:solidFill>
            <a:schemeClr val="tx1"/>
          </a:solidFill>
          <a:latin typeface="+mn-lt"/>
        </a:defRPr>
      </a:lvl8pPr>
      <a:lvl9pPr marL="3885910" indent="-228582"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5"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27784" y="4293096"/>
            <a:ext cx="5760640" cy="1152128"/>
          </a:xfrm>
        </p:spPr>
        <p:txBody>
          <a:bodyPr>
            <a:noAutofit/>
          </a:bodyPr>
          <a:lstStyle/>
          <a:p>
            <a:pPr algn="ctr"/>
            <a:r>
              <a:rPr lang="en-GB" sz="3600" dirty="0"/>
              <a:t>Group Activity – Week 7</a:t>
            </a:r>
          </a:p>
        </p:txBody>
      </p:sp>
      <p:sp>
        <p:nvSpPr>
          <p:cNvPr id="10" name="Subtitle 2"/>
          <p:cNvSpPr txBox="1">
            <a:spLocks/>
          </p:cNvSpPr>
          <p:nvPr/>
        </p:nvSpPr>
        <p:spPr>
          <a:xfrm>
            <a:off x="1331640" y="1772816"/>
            <a:ext cx="6676876" cy="1440160"/>
          </a:xfrm>
          <a:prstGeom prst="rect">
            <a:avLst/>
          </a:prstGeom>
        </p:spPr>
        <p:txBody>
          <a:bodyPr vert="horz" lIns="68580" tIns="34291" rIns="68580" bIns="3429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rPr>
              <a:t>4CI018 Academic Skills &amp; Team Based Learning</a:t>
            </a:r>
          </a:p>
        </p:txBody>
      </p:sp>
    </p:spTree>
    <p:extLst>
      <p:ext uri="{BB962C8B-B14F-4D97-AF65-F5344CB8AC3E}">
        <p14:creationId xmlns:p14="http://schemas.microsoft.com/office/powerpoint/2010/main" val="20314083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8424863" cy="1143000"/>
          </a:xfrm>
        </p:spPr>
        <p:txBody>
          <a:bodyPr/>
          <a:lstStyle/>
          <a:p>
            <a:r>
              <a:rPr lang="en-GB" dirty="0">
                <a:solidFill>
                  <a:srgbClr val="00B050"/>
                </a:solidFill>
              </a:rPr>
              <a:t>“Online Events”</a:t>
            </a:r>
          </a:p>
        </p:txBody>
      </p:sp>
      <p:sp>
        <p:nvSpPr>
          <p:cNvPr id="3" name="Content Placeholder 2"/>
          <p:cNvSpPr>
            <a:spLocks noGrp="1"/>
          </p:cNvSpPr>
          <p:nvPr>
            <p:ph idx="1"/>
          </p:nvPr>
        </p:nvSpPr>
        <p:spPr>
          <a:xfrm>
            <a:off x="498376" y="2348880"/>
            <a:ext cx="8147248" cy="4104456"/>
          </a:xfrm>
        </p:spPr>
        <p:txBody>
          <a:bodyPr/>
          <a:lstStyle/>
          <a:p>
            <a:pPr marL="457166" lvl="1" indent="0">
              <a:buNone/>
            </a:pPr>
            <a:r>
              <a:rPr lang="en-GB" dirty="0">
                <a:solidFill>
                  <a:srgbClr val="0070C0"/>
                </a:solidFill>
              </a:rPr>
              <a:t>In your group investigate online professional events running this week. You may use those suggested or find your own.</a:t>
            </a:r>
          </a:p>
          <a:p>
            <a:pPr marL="457166" lvl="1" indent="0">
              <a:buNone/>
            </a:pPr>
            <a:endParaRPr lang="en-GB" dirty="0">
              <a:solidFill>
                <a:srgbClr val="0070C0"/>
              </a:solidFill>
            </a:endParaRPr>
          </a:p>
          <a:p>
            <a:pPr marL="457166" lvl="1" indent="0">
              <a:buNone/>
            </a:pPr>
            <a:r>
              <a:rPr lang="en-GB" dirty="0">
                <a:solidFill>
                  <a:srgbClr val="0070C0"/>
                </a:solidFill>
              </a:rPr>
              <a:t>Identify at least 3 talks that you think would be interesting or useful for you.</a:t>
            </a:r>
          </a:p>
          <a:p>
            <a:pPr marL="457166" lvl="1" indent="0">
              <a:buNone/>
            </a:pPr>
            <a:endParaRPr lang="en-GB" dirty="0">
              <a:solidFill>
                <a:srgbClr val="0070C0"/>
              </a:solidFill>
            </a:endParaRPr>
          </a:p>
          <a:p>
            <a:pPr marL="457166" lvl="1" indent="0">
              <a:buNone/>
            </a:pPr>
            <a:r>
              <a:rPr lang="en-GB" dirty="0">
                <a:solidFill>
                  <a:srgbClr val="0070C0"/>
                </a:solidFill>
              </a:rPr>
              <a:t>Discuss why? </a:t>
            </a:r>
          </a:p>
          <a:p>
            <a:pPr marL="457166" lvl="1" indent="0">
              <a:buNone/>
            </a:pPr>
            <a:endParaRPr lang="en-GB" dirty="0">
              <a:solidFill>
                <a:srgbClr val="00B050"/>
              </a:solidFill>
            </a:endParaRPr>
          </a:p>
          <a:p>
            <a:pPr marL="457166" lvl="1" indent="0">
              <a:buNone/>
            </a:pPr>
            <a:endParaRPr lang="en-GB" dirty="0">
              <a:solidFill>
                <a:srgbClr val="0070C0"/>
              </a:solidFill>
            </a:endParaRPr>
          </a:p>
          <a:p>
            <a:pPr lvl="1"/>
            <a:endParaRPr lang="en-GB" dirty="0">
              <a:solidFill>
                <a:srgbClr val="0070C0"/>
              </a:solidFill>
            </a:endParaRPr>
          </a:p>
        </p:txBody>
      </p:sp>
    </p:spTree>
    <p:extLst>
      <p:ext uri="{BB962C8B-B14F-4D97-AF65-F5344CB8AC3E}">
        <p14:creationId xmlns:p14="http://schemas.microsoft.com/office/powerpoint/2010/main" val="3965811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8424863" cy="1143000"/>
          </a:xfrm>
        </p:spPr>
        <p:txBody>
          <a:bodyPr/>
          <a:lstStyle/>
          <a:p>
            <a:r>
              <a:rPr lang="en-GB" dirty="0">
                <a:solidFill>
                  <a:srgbClr val="00B050"/>
                </a:solidFill>
              </a:rPr>
              <a:t>“ Special Interest Groups (SIG)”</a:t>
            </a:r>
          </a:p>
        </p:txBody>
      </p:sp>
      <p:sp>
        <p:nvSpPr>
          <p:cNvPr id="3" name="Content Placeholder 2"/>
          <p:cNvSpPr>
            <a:spLocks noGrp="1"/>
          </p:cNvSpPr>
          <p:nvPr>
            <p:ph idx="1"/>
          </p:nvPr>
        </p:nvSpPr>
        <p:spPr>
          <a:xfrm>
            <a:off x="467544" y="2636912"/>
            <a:ext cx="8147248" cy="3456384"/>
          </a:xfrm>
        </p:spPr>
        <p:txBody>
          <a:bodyPr/>
          <a:lstStyle/>
          <a:p>
            <a:pPr marL="457166" lvl="1" indent="0">
              <a:buNone/>
            </a:pPr>
            <a:r>
              <a:rPr lang="en-GB" dirty="0">
                <a:solidFill>
                  <a:srgbClr val="00B050"/>
                </a:solidFill>
              </a:rPr>
              <a:t>Imagine you and your group members run at student chapter, the BCS at the University of Wolverhampton. Using the BCS website:</a:t>
            </a:r>
          </a:p>
          <a:p>
            <a:pPr marL="457166" lvl="1" indent="0">
              <a:buNone/>
            </a:pPr>
            <a:endParaRPr lang="en-GB" dirty="0">
              <a:solidFill>
                <a:srgbClr val="00B050"/>
              </a:solidFill>
            </a:endParaRPr>
          </a:p>
          <a:p>
            <a:pPr marL="457166" lvl="1" indent="0">
              <a:buNone/>
            </a:pPr>
            <a:r>
              <a:rPr lang="en-GB" dirty="0">
                <a:solidFill>
                  <a:srgbClr val="0070C0"/>
                </a:solidFill>
              </a:rPr>
              <a:t>Decide as a group which 3 special interest groups you would like to join and which 3 events national events you would like to attend.</a:t>
            </a:r>
          </a:p>
          <a:p>
            <a:pPr lvl="1"/>
            <a:endParaRPr lang="en-GB" dirty="0">
              <a:solidFill>
                <a:srgbClr val="0070C0"/>
              </a:solidFill>
            </a:endParaRPr>
          </a:p>
        </p:txBody>
      </p:sp>
    </p:spTree>
    <p:extLst>
      <p:ext uri="{BB962C8B-B14F-4D97-AF65-F5344CB8AC3E}">
        <p14:creationId xmlns:p14="http://schemas.microsoft.com/office/powerpoint/2010/main" val="42856546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8424863" cy="1143000"/>
          </a:xfrm>
        </p:spPr>
        <p:txBody>
          <a:bodyPr/>
          <a:lstStyle/>
          <a:p>
            <a:r>
              <a:rPr lang="en-GB" dirty="0">
                <a:solidFill>
                  <a:srgbClr val="00B050"/>
                </a:solidFill>
              </a:rPr>
              <a:t>“Event Planning”</a:t>
            </a:r>
          </a:p>
        </p:txBody>
      </p:sp>
      <p:sp>
        <p:nvSpPr>
          <p:cNvPr id="3" name="Content Placeholder 2"/>
          <p:cNvSpPr>
            <a:spLocks noGrp="1"/>
          </p:cNvSpPr>
          <p:nvPr>
            <p:ph idx="1"/>
          </p:nvPr>
        </p:nvSpPr>
        <p:spPr>
          <a:xfrm>
            <a:off x="498376" y="2348880"/>
            <a:ext cx="8147248" cy="4104456"/>
          </a:xfrm>
        </p:spPr>
        <p:txBody>
          <a:bodyPr/>
          <a:lstStyle/>
          <a:p>
            <a:pPr marL="457166" lvl="1" indent="0">
              <a:buNone/>
            </a:pPr>
            <a:r>
              <a:rPr lang="en-GB" dirty="0">
                <a:solidFill>
                  <a:srgbClr val="0070C0"/>
                </a:solidFill>
              </a:rPr>
              <a:t>Plan 3 events on campus to benefit the community of computing students:</a:t>
            </a:r>
          </a:p>
          <a:p>
            <a:pPr lvl="1"/>
            <a:r>
              <a:rPr lang="en-GB" dirty="0">
                <a:solidFill>
                  <a:srgbClr val="00B050"/>
                </a:solidFill>
              </a:rPr>
              <a:t>One social event  </a:t>
            </a:r>
          </a:p>
          <a:p>
            <a:pPr lvl="1"/>
            <a:r>
              <a:rPr lang="en-GB" dirty="0">
                <a:solidFill>
                  <a:srgbClr val="00B050"/>
                </a:solidFill>
              </a:rPr>
              <a:t>One expert talk</a:t>
            </a:r>
          </a:p>
          <a:p>
            <a:pPr lvl="1"/>
            <a:r>
              <a:rPr lang="en-GB" dirty="0">
                <a:solidFill>
                  <a:srgbClr val="00B050"/>
                </a:solidFill>
              </a:rPr>
              <a:t>One workshop</a:t>
            </a:r>
          </a:p>
          <a:p>
            <a:pPr marL="457166" lvl="1" indent="0">
              <a:buNone/>
            </a:pPr>
            <a:r>
              <a:rPr lang="en-GB" dirty="0">
                <a:solidFill>
                  <a:srgbClr val="0070C0"/>
                </a:solidFill>
              </a:rPr>
              <a:t>What would the theme or subject be in each case? How many attendees would you plan for? Write a 150 word abstract for each event.</a:t>
            </a:r>
          </a:p>
          <a:p>
            <a:pPr marL="457166" lvl="1" indent="0">
              <a:buNone/>
            </a:pPr>
            <a:endParaRPr lang="en-GB" dirty="0">
              <a:solidFill>
                <a:srgbClr val="00B050"/>
              </a:solidFill>
            </a:endParaRPr>
          </a:p>
          <a:p>
            <a:pPr marL="457166" lvl="1" indent="0">
              <a:buNone/>
            </a:pPr>
            <a:endParaRPr lang="en-GB" dirty="0">
              <a:solidFill>
                <a:srgbClr val="0070C0"/>
              </a:solidFill>
            </a:endParaRPr>
          </a:p>
          <a:p>
            <a:pPr lvl="1"/>
            <a:endParaRPr lang="en-GB" dirty="0">
              <a:solidFill>
                <a:srgbClr val="0070C0"/>
              </a:solidFill>
            </a:endParaRPr>
          </a:p>
        </p:txBody>
      </p:sp>
    </p:spTree>
    <p:extLst>
      <p:ext uri="{BB962C8B-B14F-4D97-AF65-F5344CB8AC3E}">
        <p14:creationId xmlns:p14="http://schemas.microsoft.com/office/powerpoint/2010/main" val="21008204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8424863" cy="1143000"/>
          </a:xfrm>
        </p:spPr>
        <p:txBody>
          <a:bodyPr/>
          <a:lstStyle/>
          <a:p>
            <a:r>
              <a:rPr lang="en-GB" dirty="0">
                <a:solidFill>
                  <a:srgbClr val="00B050"/>
                </a:solidFill>
              </a:rPr>
              <a:t>“Professional Recognition”</a:t>
            </a:r>
          </a:p>
        </p:txBody>
      </p:sp>
      <p:sp>
        <p:nvSpPr>
          <p:cNvPr id="3" name="Content Placeholder 2"/>
          <p:cNvSpPr>
            <a:spLocks noGrp="1"/>
          </p:cNvSpPr>
          <p:nvPr>
            <p:ph idx="1"/>
          </p:nvPr>
        </p:nvSpPr>
        <p:spPr>
          <a:xfrm>
            <a:off x="467544" y="2636912"/>
            <a:ext cx="8147248" cy="3456384"/>
          </a:xfrm>
        </p:spPr>
        <p:txBody>
          <a:bodyPr/>
          <a:lstStyle/>
          <a:p>
            <a:pPr marL="457166" lvl="1" indent="0">
              <a:buNone/>
            </a:pPr>
            <a:r>
              <a:rPr lang="en-GB" dirty="0">
                <a:solidFill>
                  <a:srgbClr val="0070C0"/>
                </a:solidFill>
              </a:rPr>
              <a:t>Research the different forms of membership and professional recognition in the BCS IET IEEE and ACM</a:t>
            </a:r>
            <a:endParaRPr lang="en-GB" dirty="0">
              <a:solidFill>
                <a:srgbClr val="00B050"/>
              </a:solidFill>
            </a:endParaRPr>
          </a:p>
          <a:p>
            <a:pPr marL="457166" lvl="1" indent="0">
              <a:buNone/>
            </a:pPr>
            <a:endParaRPr lang="en-GB" dirty="0">
              <a:solidFill>
                <a:srgbClr val="00B050"/>
              </a:solidFill>
            </a:endParaRPr>
          </a:p>
          <a:p>
            <a:pPr marL="457166" lvl="1" indent="0">
              <a:buNone/>
            </a:pPr>
            <a:r>
              <a:rPr lang="en-GB" dirty="0">
                <a:solidFill>
                  <a:srgbClr val="00B050"/>
                </a:solidFill>
              </a:rPr>
              <a:t>Draw a Mind Map to capture the requirements in each case? What prizes do they offer to recognise good work?</a:t>
            </a:r>
          </a:p>
          <a:p>
            <a:pPr marL="457166" lvl="1" indent="0">
              <a:buNone/>
            </a:pPr>
            <a:endParaRPr lang="en-GB" dirty="0">
              <a:solidFill>
                <a:srgbClr val="00B050"/>
              </a:solidFill>
            </a:endParaRPr>
          </a:p>
          <a:p>
            <a:pPr marL="457166" lvl="1" indent="0">
              <a:buNone/>
            </a:pPr>
            <a:endParaRPr lang="en-GB" dirty="0">
              <a:solidFill>
                <a:srgbClr val="0070C0"/>
              </a:solidFill>
            </a:endParaRPr>
          </a:p>
          <a:p>
            <a:pPr lvl="1"/>
            <a:endParaRPr lang="en-GB" dirty="0">
              <a:solidFill>
                <a:srgbClr val="0070C0"/>
              </a:solidFill>
            </a:endParaRPr>
          </a:p>
        </p:txBody>
      </p:sp>
    </p:spTree>
    <p:extLst>
      <p:ext uri="{BB962C8B-B14F-4D97-AF65-F5344CB8AC3E}">
        <p14:creationId xmlns:p14="http://schemas.microsoft.com/office/powerpoint/2010/main" val="18390225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C888-1E8C-486D-B3D1-E325351E44D5}"/>
              </a:ext>
            </a:extLst>
          </p:cNvPr>
          <p:cNvSpPr>
            <a:spLocks noGrp="1"/>
          </p:cNvSpPr>
          <p:nvPr>
            <p:ph type="title"/>
          </p:nvPr>
        </p:nvSpPr>
        <p:spPr>
          <a:xfrm>
            <a:off x="323865" y="1052736"/>
            <a:ext cx="8424863" cy="1143000"/>
          </a:xfrm>
        </p:spPr>
        <p:txBody>
          <a:bodyPr/>
          <a:lstStyle/>
          <a:p>
            <a:r>
              <a:rPr lang="en-GB" dirty="0">
                <a:solidFill>
                  <a:srgbClr val="00B050"/>
                </a:solidFill>
              </a:rPr>
              <a:t>Take Away Task</a:t>
            </a:r>
          </a:p>
        </p:txBody>
      </p:sp>
      <p:sp>
        <p:nvSpPr>
          <p:cNvPr id="3" name="Content Placeholder 2">
            <a:extLst>
              <a:ext uri="{FF2B5EF4-FFF2-40B4-BE49-F238E27FC236}">
                <a16:creationId xmlns:a16="http://schemas.microsoft.com/office/drawing/2014/main" id="{6A899146-DE59-4261-BD12-47D3EBFC2AD1}"/>
              </a:ext>
            </a:extLst>
          </p:cNvPr>
          <p:cNvSpPr>
            <a:spLocks noGrp="1"/>
          </p:cNvSpPr>
          <p:nvPr>
            <p:ph idx="1"/>
          </p:nvPr>
        </p:nvSpPr>
        <p:spPr>
          <a:xfrm>
            <a:off x="323865" y="2205202"/>
            <a:ext cx="8424863" cy="4321175"/>
          </a:xfrm>
        </p:spPr>
        <p:txBody>
          <a:bodyPr/>
          <a:lstStyle/>
          <a:p>
            <a:r>
              <a:rPr lang="en-GB" dirty="0"/>
              <a:t>Register to attend 2 talks at online professional conferences this week? You can use the ones suggested or any others that you find. Write an account of what you learned and include some information about the speaker and the organisation hosting it (300-600 Words)</a:t>
            </a:r>
          </a:p>
        </p:txBody>
      </p:sp>
    </p:spTree>
    <p:extLst>
      <p:ext uri="{BB962C8B-B14F-4D97-AF65-F5344CB8AC3E}">
        <p14:creationId xmlns:p14="http://schemas.microsoft.com/office/powerpoint/2010/main" val="5594904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uow2">
  <a:themeElements>
    <a:clrScheme name="uow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w2">
      <a:majorFont>
        <a:latin typeface="Rockwel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w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w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w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w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w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w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w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w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w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w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w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w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uow2</Template>
  <TotalTime>18730</TotalTime>
  <Words>260</Words>
  <Application>Microsoft Office PowerPoint</Application>
  <PresentationFormat>On-screen Show (4:3)</PresentationFormat>
  <Paragraphs>28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Helvetica</vt:lpstr>
      <vt:lpstr>Rockwell</vt:lpstr>
      <vt:lpstr>uow2</vt:lpstr>
      <vt:lpstr>PowerPoint Presentation</vt:lpstr>
      <vt:lpstr>“Online Events”</vt:lpstr>
      <vt:lpstr>“ Special Interest Groups (SIG)”</vt:lpstr>
      <vt:lpstr>“Event Planning”</vt:lpstr>
      <vt:lpstr>“Professional Recognition”</vt:lpstr>
      <vt:lpstr>Take Away Task</vt:lpstr>
    </vt:vector>
  </TitlesOfParts>
  <Company>University of Wolverhampton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in8055</dc:creator>
  <cp:lastModifiedBy>Herbert Daly</cp:lastModifiedBy>
  <cp:revision>595</cp:revision>
  <cp:lastPrinted>2011-10-07T14:31:02Z</cp:lastPrinted>
  <dcterms:created xsi:type="dcterms:W3CDTF">2009-12-02T13:43:23Z</dcterms:created>
  <dcterms:modified xsi:type="dcterms:W3CDTF">2020-11-09T10:01:23Z</dcterms:modified>
</cp:coreProperties>
</file>