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62" r:id="rId2"/>
    <p:sldId id="480" r:id="rId3"/>
    <p:sldId id="489" r:id="rId4"/>
  </p:sldIdLst>
  <p:sldSz cx="9144000" cy="6858000" type="screen4x3"/>
  <p:notesSz cx="6662738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FF00"/>
    <a:srgbClr val="919191"/>
    <a:srgbClr val="FF9A03"/>
    <a:srgbClr val="FEE814"/>
    <a:srgbClr val="FACB18"/>
    <a:srgbClr val="660066"/>
    <a:srgbClr val="CC0099"/>
    <a:srgbClr val="200029"/>
    <a:srgbClr val="1A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66" autoAdjust="0"/>
    <p:restoredTop sz="96370" autoAdjust="0"/>
  </p:normalViewPr>
  <p:slideViewPr>
    <p:cSldViewPr>
      <p:cViewPr varScale="1">
        <p:scale>
          <a:sx n="72" d="100"/>
          <a:sy n="72" d="100"/>
        </p:scale>
        <p:origin x="1752" y="7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406" y="-90"/>
      </p:cViewPr>
      <p:guideLst>
        <p:guide orient="horz" pos="3126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FF9B02-B511-41B7-B86E-BB5F034020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5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C91629A-89CF-4C2C-9865-CC6C32D549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70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9313" y="744538"/>
            <a:ext cx="4964112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F95F7-5A68-4511-ADFA-1D189D3F07A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98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251292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4268688"/>
            <a:ext cx="6400800" cy="1752600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8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38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700" y="990603"/>
            <a:ext cx="2105025" cy="5462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990603"/>
            <a:ext cx="6167438" cy="5462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5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5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7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65" y="1940981"/>
            <a:ext cx="8424863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852253"/>
            <a:ext cx="4135438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703" y="2852253"/>
            <a:ext cx="4137025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3913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7439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1414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6" y="277439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6" y="341414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8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30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159487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9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2756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9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7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04808"/>
            <a:ext cx="5486400" cy="3122777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5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65" y="1806837"/>
            <a:ext cx="84248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65" y="2948264"/>
            <a:ext cx="842486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ockwell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ockwell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ockwell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ockwell" pitchFamily="18" charset="0"/>
        </a:defRPr>
      </a:lvl5pPr>
      <a:lvl6pPr marL="457167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ockwell" pitchFamily="18" charset="0"/>
        </a:defRPr>
      </a:lvl6pPr>
      <a:lvl7pPr marL="914332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ockwell" pitchFamily="18" charset="0"/>
        </a:defRPr>
      </a:lvl7pPr>
      <a:lvl8pPr marL="1371498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ockwell" pitchFamily="18" charset="0"/>
        </a:defRPr>
      </a:lvl8pPr>
      <a:lvl9pPr marL="1828664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Rockwell" pitchFamily="18" charset="0"/>
        </a:defRPr>
      </a:lvl9pPr>
    </p:titleStyle>
    <p:bodyStyle>
      <a:lvl1pPr marL="342875" indent="-342875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15" indent="-22858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080" indent="-228582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246" indent="-228582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412" indent="-228582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578" indent="-228582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744" indent="-228582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910" indent="-228582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at6yS-Lax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4293096"/>
            <a:ext cx="5760640" cy="1152128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Group Activity – Week 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331640" y="1772816"/>
            <a:ext cx="6676876" cy="1440160"/>
          </a:xfrm>
          <a:prstGeom prst="rect">
            <a:avLst/>
          </a:prstGeom>
        </p:spPr>
        <p:txBody>
          <a:bodyPr vert="horz" lIns="68580" tIns="34291" rIns="68580" bIns="3429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b="1" dirty="0">
                <a:solidFill>
                  <a:schemeClr val="bg1"/>
                </a:solidFill>
              </a:rPr>
              <a:t>4CI018 Academic Skills &amp; Team Based Learning</a:t>
            </a:r>
          </a:p>
        </p:txBody>
      </p:sp>
    </p:spTree>
    <p:extLst>
      <p:ext uri="{BB962C8B-B14F-4D97-AF65-F5344CB8AC3E}">
        <p14:creationId xmlns:p14="http://schemas.microsoft.com/office/powerpoint/2010/main" val="20314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340768"/>
            <a:ext cx="8424863" cy="1143000"/>
          </a:xfrm>
        </p:spPr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“ Big 4 Challenge”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147248" cy="3456384"/>
          </a:xfrm>
        </p:spPr>
        <p:txBody>
          <a:bodyPr/>
          <a:lstStyle/>
          <a:p>
            <a:pPr marL="457166" lvl="1" indent="0">
              <a:buNone/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Watch the video “How to get a job at the big 4” linked below.</a:t>
            </a:r>
            <a:endParaRPr lang="en-GB" dirty="0">
              <a:solidFill>
                <a:srgbClr val="0070C0"/>
              </a:solidFill>
            </a:endParaRPr>
          </a:p>
          <a:p>
            <a:pPr marL="457166" lvl="1" indent="0">
              <a:buNone/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  <a:hlinkClick r:id="rId2"/>
              </a:rPr>
              <a:t>https://youtu.be/xat6yS-Laxs</a:t>
            </a:r>
            <a:endParaRPr lang="en-GB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457166" lvl="1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457166" lvl="1" indent="0">
              <a:buNone/>
            </a:pPr>
            <a:r>
              <a:rPr lang="en-GB" dirty="0">
                <a:solidFill>
                  <a:srgbClr val="00B050"/>
                </a:solidFill>
              </a:rPr>
              <a:t>Create a mind map that captures the lessons learned from this talk.</a:t>
            </a:r>
          </a:p>
          <a:p>
            <a:pPr marL="457166" lvl="1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457166" lvl="1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lvl="1"/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2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340768"/>
            <a:ext cx="8424863" cy="1143000"/>
          </a:xfrm>
        </p:spPr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“</a:t>
            </a:r>
            <a:r>
              <a:rPr lang="en-GB" dirty="0" err="1">
                <a:solidFill>
                  <a:srgbClr val="FFC000"/>
                </a:solidFill>
              </a:rPr>
              <a:t>MtM</a:t>
            </a:r>
            <a:r>
              <a:rPr lang="en-GB" dirty="0">
                <a:solidFill>
                  <a:srgbClr val="FFC000"/>
                </a:solidFill>
              </a:rPr>
              <a:t>  -  Employability Skills”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147248" cy="3456384"/>
          </a:xfrm>
        </p:spPr>
        <p:txBody>
          <a:bodyPr/>
          <a:lstStyle/>
          <a:p>
            <a:pPr marL="457166" lvl="1" indent="0">
              <a:buNone/>
            </a:pPr>
            <a:r>
              <a:rPr lang="en-GB" dirty="0">
                <a:solidFill>
                  <a:srgbClr val="0070C0"/>
                </a:solidFill>
              </a:rPr>
              <a:t>Write a short description of the following (300-600 words):</a:t>
            </a:r>
          </a:p>
          <a:p>
            <a:pPr marL="457166" lvl="1" indent="0">
              <a:buNone/>
            </a:pPr>
            <a:r>
              <a:rPr lang="en-GB" dirty="0">
                <a:solidFill>
                  <a:srgbClr val="00B050"/>
                </a:solidFill>
              </a:rPr>
              <a:t>What information did you learn from the guest speaker in the session?</a:t>
            </a:r>
          </a:p>
          <a:p>
            <a:pPr marL="457166" lvl="1" indent="0">
              <a:buNone/>
            </a:pPr>
            <a:r>
              <a:rPr lang="en-GB" dirty="0">
                <a:solidFill>
                  <a:srgbClr val="00B050"/>
                </a:solidFill>
              </a:rPr>
              <a:t>What employability skills did you observe the session leaders using?</a:t>
            </a:r>
          </a:p>
          <a:p>
            <a:pPr marL="457166" lvl="1" indent="0">
              <a:buNone/>
            </a:pPr>
            <a:r>
              <a:rPr lang="en-GB" dirty="0">
                <a:solidFill>
                  <a:srgbClr val="00B050"/>
                </a:solidFill>
              </a:rPr>
              <a:t>What technical skills can you learn from this </a:t>
            </a:r>
            <a:r>
              <a:rPr lang="en-GB">
                <a:solidFill>
                  <a:srgbClr val="00B050"/>
                </a:solidFill>
              </a:rPr>
              <a:t>session?</a:t>
            </a:r>
            <a:endParaRPr lang="en-GB" dirty="0">
              <a:solidFill>
                <a:srgbClr val="00B050"/>
              </a:solidFill>
            </a:endParaRPr>
          </a:p>
          <a:p>
            <a:pPr marL="457166" lvl="1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457166" lvl="1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lvl="1"/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uow2">
  <a:themeElements>
    <a:clrScheme name="uow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w2">
      <a:majorFont>
        <a:latin typeface="Rockwel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w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w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w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w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w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w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w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w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w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w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w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w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uow2</Template>
  <TotalTime>18145</TotalTime>
  <Words>106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Helvetica</vt:lpstr>
      <vt:lpstr>Lato Extended</vt:lpstr>
      <vt:lpstr>Rockwell</vt:lpstr>
      <vt:lpstr>uow2</vt:lpstr>
      <vt:lpstr>PowerPoint Presentation</vt:lpstr>
      <vt:lpstr>“ Big 4 Challenge”</vt:lpstr>
      <vt:lpstr>“MtM  -  Employability Skills”</vt:lpstr>
    </vt:vector>
  </TitlesOfParts>
  <Company>University of Wolverhampton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in8055</dc:creator>
  <cp:lastModifiedBy>Orville Daly</cp:lastModifiedBy>
  <cp:revision>586</cp:revision>
  <cp:lastPrinted>2011-10-07T14:31:02Z</cp:lastPrinted>
  <dcterms:created xsi:type="dcterms:W3CDTF">2009-12-02T13:43:23Z</dcterms:created>
  <dcterms:modified xsi:type="dcterms:W3CDTF">2020-11-16T12:15:02Z</dcterms:modified>
</cp:coreProperties>
</file>