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83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1/19/2025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1/19/2025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1/19/2025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012BF-0D1F-E990-4A02-F155A9ACD861}"/>
              </a:ext>
            </a:extLst>
          </p:cNvPr>
          <p:cNvSpPr>
            <a:spLocks noGrp="1"/>
          </p:cNvSpPr>
          <p:nvPr>
            <p:ph type="ctrTitle"/>
          </p:nvPr>
        </p:nvSpPr>
        <p:spPr>
          <a:xfrm>
            <a:off x="1154955" y="1411357"/>
            <a:ext cx="8825658" cy="2819372"/>
          </a:xfrm>
        </p:spPr>
        <p:txBody>
          <a:bodyPr/>
          <a:lstStyle/>
          <a:p>
            <a:r>
              <a:rPr lang="en-US" sz="4000" b="1" dirty="0">
                <a:solidFill>
                  <a:schemeClr val="bg1"/>
                </a:solidFill>
                <a:effectLst/>
                <a:latin typeface="Times New Roman" panose="02020603050405020304" pitchFamily="18" charset="0"/>
              </a:rPr>
              <a:t>Women Harassment Over The Years</a:t>
            </a:r>
            <a:endParaRPr lang="en-IN" sz="4000" dirty="0">
              <a:solidFill>
                <a:schemeClr val="bg1"/>
              </a:solidFill>
            </a:endParaRPr>
          </a:p>
        </p:txBody>
      </p:sp>
      <p:sp>
        <p:nvSpPr>
          <p:cNvPr id="3" name="Subtitle 2">
            <a:extLst>
              <a:ext uri="{FF2B5EF4-FFF2-40B4-BE49-F238E27FC236}">
                <a16:creationId xmlns:a16="http://schemas.microsoft.com/office/drawing/2014/main" id="{C3D7D90E-0876-B4B1-A13F-3C43FE40DF8C}"/>
              </a:ext>
            </a:extLst>
          </p:cNvPr>
          <p:cNvSpPr>
            <a:spLocks noGrp="1"/>
          </p:cNvSpPr>
          <p:nvPr>
            <p:ph type="subTitle" idx="1"/>
          </p:nvPr>
        </p:nvSpPr>
        <p:spPr>
          <a:xfrm>
            <a:off x="1154954" y="4230729"/>
            <a:ext cx="10255167" cy="1408071"/>
          </a:xfrm>
        </p:spPr>
        <p:txBody>
          <a:bodyPr>
            <a:normAutofit/>
          </a:bodyPr>
          <a:lstStyle/>
          <a:p>
            <a:r>
              <a:rPr lang="en-US" dirty="0">
                <a:solidFill>
                  <a:schemeClr val="bg1"/>
                </a:solidFill>
              </a:rPr>
              <a:t>An Analytical Approach to Understanding Crimes Against Women (2018–2022)</a:t>
            </a:r>
          </a:p>
          <a:p>
            <a:endParaRPr lang="en-US" dirty="0">
              <a:solidFill>
                <a:schemeClr val="bg1"/>
              </a:solidFill>
            </a:endParaRPr>
          </a:p>
          <a:p>
            <a:pPr algn="r"/>
            <a:r>
              <a:rPr lang="en-IN" b="1" dirty="0">
                <a:solidFill>
                  <a:schemeClr val="bg1"/>
                </a:solidFill>
                <a:latin typeface="Times New Roman" panose="02020603050405020304" pitchFamily="18" charset="0"/>
                <a:cs typeface="Times New Roman" panose="02020603050405020304" pitchFamily="18" charset="0"/>
              </a:rPr>
              <a:t>By DIKSHA SINGH</a:t>
            </a:r>
          </a:p>
        </p:txBody>
      </p:sp>
    </p:spTree>
    <p:extLst>
      <p:ext uri="{BB962C8B-B14F-4D97-AF65-F5344CB8AC3E}">
        <p14:creationId xmlns:p14="http://schemas.microsoft.com/office/powerpoint/2010/main" val="237496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A471D-CB14-1AE4-E8D9-327217CB3832}"/>
              </a:ext>
            </a:extLst>
          </p:cNvPr>
          <p:cNvSpPr>
            <a:spLocks noGrp="1"/>
          </p:cNvSpPr>
          <p:nvPr>
            <p:ph type="title"/>
          </p:nvPr>
        </p:nvSpPr>
        <p:spPr/>
        <p:txBody>
          <a:bodyPr/>
          <a:lstStyle/>
          <a:p>
            <a:r>
              <a:rPr lang="en-IN" b="1" dirty="0"/>
              <a:t>Project Overview</a:t>
            </a:r>
          </a:p>
        </p:txBody>
      </p:sp>
      <p:sp>
        <p:nvSpPr>
          <p:cNvPr id="4" name="Rectangle 1">
            <a:extLst>
              <a:ext uri="{FF2B5EF4-FFF2-40B4-BE49-F238E27FC236}">
                <a16:creationId xmlns:a16="http://schemas.microsoft.com/office/drawing/2014/main" id="{D6585E14-2D60-E820-F605-0DD20D68CE51}"/>
              </a:ext>
            </a:extLst>
          </p:cNvPr>
          <p:cNvSpPr>
            <a:spLocks noGrp="1" noChangeArrowheads="1"/>
          </p:cNvSpPr>
          <p:nvPr>
            <p:ph idx="1"/>
          </p:nvPr>
        </p:nvSpPr>
        <p:spPr bwMode="auto">
          <a:xfrm>
            <a:off x="774541" y="2496825"/>
            <a:ext cx="1064291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dirty="0">
                <a:latin typeface="Times New Roman" panose="02020603050405020304" pitchFamily="18" charset="0"/>
                <a:cs typeface="Times New Roman" panose="02020603050405020304" pitchFamily="18" charset="0"/>
              </a:rPr>
              <a:t>This project provides an analytical view of crime data across districts in India, including demographic, geographical, and social aspects, to identify patterns, trends, and critical areas for policy intervention or public safety measures.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Importance of the Topic:</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Women’s safety is a critical issue worldwide.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Understanding crime trends and support mechanisms is vital for informed policymaking and interventions.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Questions Addressed: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What are the major trends in crimes against women?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How do these crimes vary by region, age group, and rural/urban divide?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Are support services effectively resolving cases?</a:t>
            </a:r>
          </a:p>
        </p:txBody>
      </p:sp>
    </p:spTree>
    <p:extLst>
      <p:ext uri="{BB962C8B-B14F-4D97-AF65-F5344CB8AC3E}">
        <p14:creationId xmlns:p14="http://schemas.microsoft.com/office/powerpoint/2010/main" val="790407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F4D4B-017A-7FE5-142B-223583D50476}"/>
              </a:ext>
            </a:extLst>
          </p:cNvPr>
          <p:cNvSpPr>
            <a:spLocks noGrp="1"/>
          </p:cNvSpPr>
          <p:nvPr>
            <p:ph type="title"/>
          </p:nvPr>
        </p:nvSpPr>
        <p:spPr/>
        <p:txBody>
          <a:bodyPr/>
          <a:lstStyle/>
          <a:p>
            <a:r>
              <a:rPr lang="en-IN" b="1" dirty="0"/>
              <a:t>Dataset Details</a:t>
            </a:r>
          </a:p>
        </p:txBody>
      </p:sp>
      <p:sp>
        <p:nvSpPr>
          <p:cNvPr id="4" name="Rectangle 1">
            <a:extLst>
              <a:ext uri="{FF2B5EF4-FFF2-40B4-BE49-F238E27FC236}">
                <a16:creationId xmlns:a16="http://schemas.microsoft.com/office/drawing/2014/main" id="{FC615C3B-4FB3-423C-01D8-992F607FEA3A}"/>
              </a:ext>
            </a:extLst>
          </p:cNvPr>
          <p:cNvSpPr>
            <a:spLocks noGrp="1" noChangeArrowheads="1"/>
          </p:cNvSpPr>
          <p:nvPr>
            <p:ph idx="1"/>
          </p:nvPr>
        </p:nvSpPr>
        <p:spPr bwMode="auto">
          <a:xfrm>
            <a:off x="1154954" y="2391265"/>
            <a:ext cx="9221498"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Source of Data:</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NCRB (Department of States and National Crime Records Bureau)</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Years Covered:</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2018 to 2022.</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Columns: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Crime Types: Rape, kidnapping, dowry deaths,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Regions: State/UT, urban/rural classifications.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Demographics: Age groups, population estimates.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Challenges Faced:</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Missing data for some regions.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Complexity in categorizing crimes.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information on certain demographic variables.</a:t>
            </a:r>
          </a:p>
        </p:txBody>
      </p:sp>
    </p:spTree>
    <p:extLst>
      <p:ext uri="{BB962C8B-B14F-4D97-AF65-F5344CB8AC3E}">
        <p14:creationId xmlns:p14="http://schemas.microsoft.com/office/powerpoint/2010/main" val="3659350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03E2-8D64-6FF7-2F86-B4853D085DA3}"/>
              </a:ext>
            </a:extLst>
          </p:cNvPr>
          <p:cNvSpPr>
            <a:spLocks noGrp="1"/>
          </p:cNvSpPr>
          <p:nvPr>
            <p:ph type="title"/>
          </p:nvPr>
        </p:nvSpPr>
        <p:spPr/>
        <p:txBody>
          <a:bodyPr/>
          <a:lstStyle/>
          <a:p>
            <a:r>
              <a:rPr lang="en-IN" b="1" dirty="0"/>
              <a:t>Analytical Framework</a:t>
            </a:r>
          </a:p>
        </p:txBody>
      </p:sp>
      <p:sp>
        <p:nvSpPr>
          <p:cNvPr id="4" name="Rectangle 1">
            <a:extLst>
              <a:ext uri="{FF2B5EF4-FFF2-40B4-BE49-F238E27FC236}">
                <a16:creationId xmlns:a16="http://schemas.microsoft.com/office/drawing/2014/main" id="{AFFC2097-F211-CBA0-095A-5C592F042E34}"/>
              </a:ext>
            </a:extLst>
          </p:cNvPr>
          <p:cNvSpPr>
            <a:spLocks noGrp="1" noChangeArrowheads="1"/>
          </p:cNvSpPr>
          <p:nvPr>
            <p:ph idx="1"/>
          </p:nvPr>
        </p:nvSpPr>
        <p:spPr bwMode="auto">
          <a:xfrm>
            <a:off x="1420646" y="2680435"/>
            <a:ext cx="9350707" cy="326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Home Page: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an overview of key metrics and high-level summaries.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Crime Trends Analysis: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Explores patterns and changes over time in various crime categories.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Regional and Demographic Analysis: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Highlights geographic disparities and demographic trends.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Top 5 Unsafe State: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Times New Roman" panose="02020603050405020304" pitchFamily="18" charset="0"/>
                <a:cs typeface="Times New Roman" panose="02020603050405020304" pitchFamily="18" charset="0"/>
              </a:rPr>
              <a:t>Highlights top </a:t>
            </a:r>
            <a:r>
              <a:rPr lang="en-US" altLang="en-US">
                <a:solidFill>
                  <a:schemeClr val="tx1"/>
                </a:solidFill>
                <a:latin typeface="Times New Roman" panose="02020603050405020304" pitchFamily="18" charset="0"/>
                <a:cs typeface="Times New Roman" panose="02020603050405020304" pitchFamily="18" charset="0"/>
              </a:rPr>
              <a:t>5 unsafe </a:t>
            </a:r>
            <a:r>
              <a:rPr lang="en-US" altLang="en-US" dirty="0">
                <a:solidFill>
                  <a:schemeClr val="tx1"/>
                </a:solidFill>
                <a:latin typeface="Times New Roman" panose="02020603050405020304" pitchFamily="18" charset="0"/>
                <a:cs typeface="Times New Roman" panose="02020603050405020304" pitchFamily="18" charset="0"/>
              </a:rPr>
              <a:t>states with crime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9186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7CE01-84CC-3503-A53D-C3141764136B}"/>
              </a:ext>
            </a:extLst>
          </p:cNvPr>
          <p:cNvSpPr>
            <a:spLocks noGrp="1"/>
          </p:cNvSpPr>
          <p:nvPr>
            <p:ph type="title"/>
          </p:nvPr>
        </p:nvSpPr>
        <p:spPr/>
        <p:txBody>
          <a:bodyPr/>
          <a:lstStyle/>
          <a:p>
            <a:r>
              <a:rPr lang="en-US" b="1" dirty="0"/>
              <a:t>Conclusion: A Path Towards Change</a:t>
            </a:r>
            <a:endParaRPr lang="en-IN" b="1" dirty="0"/>
          </a:p>
        </p:txBody>
      </p:sp>
      <p:sp>
        <p:nvSpPr>
          <p:cNvPr id="3" name="Content Placeholder 2">
            <a:extLst>
              <a:ext uri="{FF2B5EF4-FFF2-40B4-BE49-F238E27FC236}">
                <a16:creationId xmlns:a16="http://schemas.microsoft.com/office/drawing/2014/main" id="{ED417CBF-E35B-D47E-F2C1-65D2E52F058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data tells a story of challenges, but also of hope. By addressing gaps, empowering communities, and strengthening support systems, we can foster an environment where every woman feels valued, respected, and safe. Together, we can turn these insights into meaningful action and create a future free from fear and violence.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047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D8F21-ADE9-A951-46F8-11412CF9D50A}"/>
              </a:ext>
            </a:extLst>
          </p:cNvPr>
          <p:cNvSpPr>
            <a:spLocks noGrp="1"/>
          </p:cNvSpPr>
          <p:nvPr>
            <p:ph type="ctrTitle"/>
          </p:nvPr>
        </p:nvSpPr>
        <p:spPr/>
        <p:txBody>
          <a:bodyPr/>
          <a:lstStyle/>
          <a:p>
            <a:pPr algn="ctr"/>
            <a:r>
              <a:rPr lang="en-IN" dirty="0"/>
              <a:t>THANK YOU </a:t>
            </a:r>
            <a:br>
              <a:rPr lang="en-IN" dirty="0"/>
            </a:br>
            <a:endParaRPr lang="en-IN" dirty="0"/>
          </a:p>
        </p:txBody>
      </p:sp>
      <p:sp>
        <p:nvSpPr>
          <p:cNvPr id="3" name="Subtitle 2">
            <a:extLst>
              <a:ext uri="{FF2B5EF4-FFF2-40B4-BE49-F238E27FC236}">
                <a16:creationId xmlns:a16="http://schemas.microsoft.com/office/drawing/2014/main" id="{5D30613D-69E0-78F5-265C-3FBAF88CCD4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289391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{9182E571-633F-4A50-A793-CFEAE476DB26}tf02900722</Template>
  <TotalTime>153</TotalTime>
  <Words>331</Words>
  <Application>Microsoft Office PowerPoint</Application>
  <PresentationFormat>Widescreen</PresentationFormat>
  <Paragraphs>47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Times New Roman</vt:lpstr>
      <vt:lpstr>Wingdings 3</vt:lpstr>
      <vt:lpstr>Ion Boardroom</vt:lpstr>
      <vt:lpstr>Women Harassment Over The Years</vt:lpstr>
      <vt:lpstr>Project Overview</vt:lpstr>
      <vt:lpstr>Dataset Details</vt:lpstr>
      <vt:lpstr>Analytical Framework</vt:lpstr>
      <vt:lpstr>Conclusion: A Path Towards Change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Diksha Singh</dc:creator>
  <cp:lastModifiedBy>Diksha Singh</cp:lastModifiedBy>
  <cp:revision>2</cp:revision>
  <dcterms:created xsi:type="dcterms:W3CDTF">2024-12-26T04:54:12Z</dcterms:created>
  <dcterms:modified xsi:type="dcterms:W3CDTF">2025-01-19T13:06:27Z</dcterms:modified>
</cp:coreProperties>
</file>